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67" r:id="rId4"/>
    <p:sldId id="268" r:id="rId5"/>
    <p:sldId id="274" r:id="rId6"/>
    <p:sldId id="269" r:id="rId7"/>
    <p:sldId id="270" r:id="rId8"/>
    <p:sldId id="271" r:id="rId9"/>
    <p:sldId id="258" r:id="rId10"/>
    <p:sldId id="259" r:id="rId11"/>
    <p:sldId id="260" r:id="rId12"/>
    <p:sldId id="272" r:id="rId13"/>
    <p:sldId id="263" r:id="rId14"/>
    <p:sldId id="275" r:id="rId15"/>
    <p:sldId id="273" r:id="rId16"/>
    <p:sldId id="276" r:id="rId17"/>
    <p:sldId id="277" r:id="rId18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C5B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70" d="100"/>
          <a:sy n="70" d="100"/>
        </p:scale>
        <p:origin x="-1723" y="-283"/>
      </p:cViewPr>
      <p:guideLst>
        <p:guide orient="horz" pos="2160"/>
        <p:guide pos="324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685847-505C-498C-8594-5CE653A6F988}" type="datetimeFigureOut">
              <a:rPr lang="en-US" smtClean="0"/>
              <a:t>8/28/2015</a:t>
            </a:fld>
            <a:endParaRPr lang="en-US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4043D1-CB13-471C-941A-50A07D9F5DD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9174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4043D1-CB13-471C-941A-50A07D9F5DD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7388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C4A38-C631-4439-9BD9-2336BA797F76}" type="datetimeFigureOut">
              <a:rPr lang="pt-PT" smtClean="0"/>
              <a:t>28/08/2015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7E815-5224-421A-95F5-03671F4AC213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710514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C4A38-C631-4439-9BD9-2336BA797F76}" type="datetimeFigureOut">
              <a:rPr lang="pt-PT" smtClean="0"/>
              <a:t>28/08/2015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7E815-5224-421A-95F5-03671F4AC213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9252699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C4A38-C631-4439-9BD9-2336BA797F76}" type="datetimeFigureOut">
              <a:rPr lang="pt-PT" smtClean="0"/>
              <a:t>28/08/2015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7E815-5224-421A-95F5-03671F4AC213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649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C4A38-C631-4439-9BD9-2336BA797F76}" type="datetimeFigureOut">
              <a:rPr lang="pt-PT" smtClean="0"/>
              <a:t>28/08/2015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7E815-5224-421A-95F5-03671F4AC213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696007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C4A38-C631-4439-9BD9-2336BA797F76}" type="datetimeFigureOut">
              <a:rPr lang="pt-PT" smtClean="0"/>
              <a:t>28/08/2015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7E815-5224-421A-95F5-03671F4AC213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916117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C4A38-C631-4439-9BD9-2336BA797F76}" type="datetimeFigureOut">
              <a:rPr lang="pt-PT" smtClean="0"/>
              <a:t>28/08/2015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7E815-5224-421A-95F5-03671F4AC213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014616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C4A38-C631-4439-9BD9-2336BA797F76}" type="datetimeFigureOut">
              <a:rPr lang="pt-PT" smtClean="0"/>
              <a:t>28/08/2015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7E815-5224-421A-95F5-03671F4AC213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8347424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C4A38-C631-4439-9BD9-2336BA797F76}" type="datetimeFigureOut">
              <a:rPr lang="pt-PT" smtClean="0"/>
              <a:t>28/08/2015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7E815-5224-421A-95F5-03671F4AC213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96075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C4A38-C631-4439-9BD9-2336BA797F76}" type="datetimeFigureOut">
              <a:rPr lang="pt-PT" smtClean="0"/>
              <a:t>28/08/2015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7E815-5224-421A-95F5-03671F4AC213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742520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C4A38-C631-4439-9BD9-2336BA797F76}" type="datetimeFigureOut">
              <a:rPr lang="pt-PT" smtClean="0"/>
              <a:t>28/08/2015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7E815-5224-421A-95F5-03671F4AC213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482767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C4A38-C631-4439-9BD9-2336BA797F76}" type="datetimeFigureOut">
              <a:rPr lang="pt-PT" smtClean="0"/>
              <a:t>28/08/2015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7E815-5224-421A-95F5-03671F4AC213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2383207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AC4A38-C631-4439-9BD9-2336BA797F76}" type="datetimeFigureOut">
              <a:rPr lang="pt-PT" smtClean="0"/>
              <a:t>28/08/2015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77E815-5224-421A-95F5-03671F4AC213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83809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png"/><Relationship Id="rId5" Type="http://schemas.openxmlformats.org/officeDocument/2006/relationships/oleObject" Target="../embeddings/oleObject1.bin"/><Relationship Id="rId10" Type="http://schemas.openxmlformats.org/officeDocument/2006/relationships/image" Target="../media/image6.jpeg"/><Relationship Id="rId4" Type="http://schemas.openxmlformats.org/officeDocument/2006/relationships/image" Target="../media/image3.jpg"/><Relationship Id="rId9" Type="http://schemas.openxmlformats.org/officeDocument/2006/relationships/hyperlink" Target="mailto:nadiad@dep.uminho.pt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oleObject" Target="../embeddings/oleObject10.bin"/><Relationship Id="rId7" Type="http://schemas.openxmlformats.org/officeDocument/2006/relationships/image" Target="../media/image3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5.tiff"/><Relationship Id="rId5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oleObject" Target="../embeddings/oleObject11.bin"/><Relationship Id="rId7" Type="http://schemas.openxmlformats.org/officeDocument/2006/relationships/image" Target="../media/image3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38.png"/><Relationship Id="rId11" Type="http://schemas.openxmlformats.org/officeDocument/2006/relationships/image" Target="../media/image43.tiff"/><Relationship Id="rId5" Type="http://schemas.openxmlformats.org/officeDocument/2006/relationships/image" Target="../media/image7.png"/><Relationship Id="rId10" Type="http://schemas.openxmlformats.org/officeDocument/2006/relationships/image" Target="../media/image42.png"/><Relationship Id="rId4" Type="http://schemas.openxmlformats.org/officeDocument/2006/relationships/image" Target="../media/image1.png"/><Relationship Id="rId9" Type="http://schemas.openxmlformats.org/officeDocument/2006/relationships/image" Target="../media/image4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4.png"/><Relationship Id="rId7" Type="http://schemas.openxmlformats.org/officeDocument/2006/relationships/image" Target="../media/image4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7.png"/><Relationship Id="rId5" Type="http://schemas.openxmlformats.org/officeDocument/2006/relationships/image" Target="../media/image1.png"/><Relationship Id="rId10" Type="http://schemas.openxmlformats.org/officeDocument/2006/relationships/image" Target="../media/image48.png"/><Relationship Id="rId4" Type="http://schemas.openxmlformats.org/officeDocument/2006/relationships/oleObject" Target="../embeddings/oleObject12.bin"/><Relationship Id="rId9" Type="http://schemas.openxmlformats.org/officeDocument/2006/relationships/image" Target="../media/image4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oleObject" Target="../embeddings/oleObject13.bin"/><Relationship Id="rId7" Type="http://schemas.openxmlformats.org/officeDocument/2006/relationships/image" Target="../media/image5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49.png"/><Relationship Id="rId5" Type="http://schemas.openxmlformats.org/officeDocument/2006/relationships/image" Target="../media/image7.png"/><Relationship Id="rId10" Type="http://schemas.openxmlformats.org/officeDocument/2006/relationships/image" Target="../media/image53.png"/><Relationship Id="rId4" Type="http://schemas.openxmlformats.org/officeDocument/2006/relationships/image" Target="../media/image1.png"/><Relationship Id="rId9" Type="http://schemas.openxmlformats.org/officeDocument/2006/relationships/image" Target="../media/image5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7.png"/><Relationship Id="rId11" Type="http://schemas.openxmlformats.org/officeDocument/2006/relationships/image" Target="../media/image58.png"/><Relationship Id="rId5" Type="http://schemas.openxmlformats.org/officeDocument/2006/relationships/image" Target="../media/image1.png"/><Relationship Id="rId10" Type="http://schemas.openxmlformats.org/officeDocument/2006/relationships/image" Target="../media/image57.png"/><Relationship Id="rId4" Type="http://schemas.openxmlformats.org/officeDocument/2006/relationships/oleObject" Target="../embeddings/oleObject14.bin"/><Relationship Id="rId9" Type="http://schemas.openxmlformats.org/officeDocument/2006/relationships/image" Target="../media/image5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oleObject" Target="../embeddings/oleObject15.bin"/><Relationship Id="rId7" Type="http://schemas.openxmlformats.org/officeDocument/2006/relationships/image" Target="../media/image6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59.png"/><Relationship Id="rId5" Type="http://schemas.openxmlformats.org/officeDocument/2006/relationships/image" Target="../media/image7.png"/><Relationship Id="rId10" Type="http://schemas.openxmlformats.org/officeDocument/2006/relationships/image" Target="../media/image62.png"/><Relationship Id="rId4" Type="http://schemas.openxmlformats.org/officeDocument/2006/relationships/image" Target="../media/image1.png"/><Relationship Id="rId9" Type="http://schemas.openxmlformats.org/officeDocument/2006/relationships/image" Target="../media/image6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gif"/><Relationship Id="rId3" Type="http://schemas.openxmlformats.org/officeDocument/2006/relationships/oleObject" Target="../embeddings/oleObject17.bin"/><Relationship Id="rId7" Type="http://schemas.openxmlformats.org/officeDocument/2006/relationships/image" Target="../media/image6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63.png"/><Relationship Id="rId5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tiff"/><Relationship Id="rId3" Type="http://schemas.openxmlformats.org/officeDocument/2006/relationships/oleObject" Target="../embeddings/oleObject3.bin"/><Relationship Id="rId7" Type="http://schemas.openxmlformats.org/officeDocument/2006/relationships/image" Target="../media/image9.tif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8.tiff"/><Relationship Id="rId5" Type="http://schemas.openxmlformats.org/officeDocument/2006/relationships/image" Target="../media/image7.png"/><Relationship Id="rId4" Type="http://schemas.openxmlformats.org/officeDocument/2006/relationships/image" Target="../media/image1.png"/><Relationship Id="rId9" Type="http://schemas.openxmlformats.org/officeDocument/2006/relationships/image" Target="../media/image11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oleObject" Target="../embeddings/oleObject4.bin"/><Relationship Id="rId7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2.png"/><Relationship Id="rId5" Type="http://schemas.openxmlformats.org/officeDocument/2006/relationships/image" Target="../media/image7.png"/><Relationship Id="rId4" Type="http://schemas.openxmlformats.org/officeDocument/2006/relationships/image" Target="../media/image1.png"/><Relationship Id="rId9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oleObject" Target="../embeddings/oleObject5.bin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6.png"/><Relationship Id="rId5" Type="http://schemas.openxmlformats.org/officeDocument/2006/relationships/image" Target="../media/image7.png"/><Relationship Id="rId4" Type="http://schemas.openxmlformats.org/officeDocument/2006/relationships/image" Target="../media/image1.png"/><Relationship Id="rId9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emf"/><Relationship Id="rId3" Type="http://schemas.openxmlformats.org/officeDocument/2006/relationships/oleObject" Target="../embeddings/oleObject6.bin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0.png"/><Relationship Id="rId5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3.png"/><Relationship Id="rId5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oleObject" Target="../embeddings/oleObject8.bin"/><Relationship Id="rId7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7.png"/><Relationship Id="rId10" Type="http://schemas.openxmlformats.org/officeDocument/2006/relationships/image" Target="../media/image29.png"/><Relationship Id="rId4" Type="http://schemas.openxmlformats.org/officeDocument/2006/relationships/image" Target="../media/image1.png"/><Relationship Id="rId9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oleObject" Target="../embeddings/oleObject9.bin"/><Relationship Id="rId7" Type="http://schemas.openxmlformats.org/officeDocument/2006/relationships/image" Target="../media/image32.gi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1.jpeg"/><Relationship Id="rId5" Type="http://schemas.openxmlformats.org/officeDocument/2006/relationships/image" Target="../media/image7.png"/><Relationship Id="rId4" Type="http://schemas.openxmlformats.org/officeDocument/2006/relationships/image" Target="../media/image1.png"/><Relationship Id="rId9" Type="http://schemas.openxmlformats.org/officeDocument/2006/relationships/image" Target="../media/image3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59" y="5902253"/>
            <a:ext cx="1138013" cy="905839"/>
          </a:xfrm>
          <a:prstGeom prst="rect">
            <a:avLst/>
          </a:prstGeom>
        </p:spPr>
      </p:pic>
      <p:grpSp>
        <p:nvGrpSpPr>
          <p:cNvPr id="13" name="Grupo 12"/>
          <p:cNvGrpSpPr/>
          <p:nvPr/>
        </p:nvGrpSpPr>
        <p:grpSpPr>
          <a:xfrm>
            <a:off x="-72008" y="-81235"/>
            <a:ext cx="9216008" cy="1310640"/>
            <a:chOff x="-72008" y="4648944"/>
            <a:chExt cx="9216008" cy="1310640"/>
          </a:xfrm>
        </p:grpSpPr>
        <p:pic>
          <p:nvPicPr>
            <p:cNvPr id="11" name="Imagem 1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725144"/>
              <a:ext cx="9144000" cy="1234440"/>
            </a:xfrm>
            <a:prstGeom prst="rect">
              <a:avLst/>
            </a:prstGeom>
          </p:spPr>
        </p:pic>
        <p:sp>
          <p:nvSpPr>
            <p:cNvPr id="8" name="Rectângulo 7"/>
            <p:cNvSpPr/>
            <p:nvPr/>
          </p:nvSpPr>
          <p:spPr>
            <a:xfrm>
              <a:off x="1115616" y="4648944"/>
              <a:ext cx="182857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PT" sz="2400" b="1" dirty="0" err="1" smtClean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PolyChar</a:t>
              </a:r>
              <a:r>
                <a:rPr lang="pt-PT" sz="2400" b="1" dirty="0" smtClean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23</a:t>
              </a:r>
              <a:endParaRPr lang="pt-PT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Rectângulo 8"/>
            <p:cNvSpPr/>
            <p:nvPr/>
          </p:nvSpPr>
          <p:spPr>
            <a:xfrm>
              <a:off x="-72008" y="5118283"/>
              <a:ext cx="4572000" cy="83099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23rd World Forum on Advanced Materials</a:t>
              </a:r>
              <a:br>
                <a:rPr lang="en-US" sz="1600" b="1" dirty="0" smtClean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en-US" sz="1600" b="1" dirty="0" smtClean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Lincoln, Nebraska, U.S.A.</a:t>
              </a:r>
              <a:br>
                <a:rPr lang="en-US" sz="1600" b="1" dirty="0" smtClean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en-US" sz="1600" b="1" dirty="0" smtClean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May 11-15, 2015</a:t>
              </a:r>
              <a:endParaRPr lang="pt-PT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7" name="Grupo 26"/>
          <p:cNvGrpSpPr/>
          <p:nvPr/>
        </p:nvGrpSpPr>
        <p:grpSpPr>
          <a:xfrm>
            <a:off x="750243" y="6224998"/>
            <a:ext cx="1827654" cy="576000"/>
            <a:chOff x="874068" y="6139273"/>
            <a:chExt cx="1827654" cy="576000"/>
          </a:xfrm>
        </p:grpSpPr>
        <p:graphicFrame>
          <p:nvGraphicFramePr>
            <p:cNvPr id="19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22162164"/>
                </p:ext>
              </p:extLst>
            </p:nvPr>
          </p:nvGraphicFramePr>
          <p:xfrm>
            <a:off x="874068" y="6146599"/>
            <a:ext cx="1251733" cy="56867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04" name="Photo Editor Photo" r:id="rId5" imgW="4009524" imgH="1991003" progId="">
                    <p:embed/>
                  </p:oleObj>
                </mc:Choice>
                <mc:Fallback>
                  <p:oleObj name="Photo Editor Photo" r:id="rId5" imgW="4009524" imgH="1991003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74068" y="6146599"/>
                          <a:ext cx="1251733" cy="56867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20" name="Picture 7" descr="novodep"/>
            <p:cNvPicPr preferRelativeResize="0">
              <a:picLocks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5722" y="6139273"/>
              <a:ext cx="576000" cy="576000"/>
            </a:xfrm>
            <a:prstGeom prst="rect">
              <a:avLst/>
            </a:prstGeom>
            <a:solidFill>
              <a:srgbClr val="CC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6" name="Picture 3" descr="Screen shot 2010-01-26 at 21.36.44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8" y="6224588"/>
            <a:ext cx="571776" cy="57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CaixaDeTexto 20"/>
          <p:cNvSpPr txBox="1">
            <a:spLocks noChangeArrowheads="1"/>
          </p:cNvSpPr>
          <p:nvPr/>
        </p:nvSpPr>
        <p:spPr bwMode="auto">
          <a:xfrm>
            <a:off x="3650827" y="5346887"/>
            <a:ext cx="272061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Char char="¢"/>
              <a:defRPr sz="3000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PT" altLang="zh-CN" sz="14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</a:rPr>
              <a:t>e-mail</a:t>
            </a:r>
            <a:r>
              <a:rPr lang="pt-PT" altLang="zh-CN" sz="1400" b="1" dirty="0">
                <a:solidFill>
                  <a:schemeClr val="tx1"/>
                </a:solidFill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</a:rPr>
              <a:t>: </a:t>
            </a:r>
            <a:r>
              <a:rPr lang="pt-PT" altLang="zh-CN" sz="14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  <a:hlinkClick r:id="rId9"/>
              </a:rPr>
              <a:t>denchev@dep.uminho.pt</a:t>
            </a:r>
            <a:r>
              <a:rPr lang="en-US" altLang="zh-CN" sz="14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</a:rPr>
              <a:t> </a:t>
            </a:r>
            <a:endParaRPr lang="pt-PT" altLang="pt-PT" sz="14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ângulo 21"/>
          <p:cNvSpPr/>
          <p:nvPr/>
        </p:nvSpPr>
        <p:spPr>
          <a:xfrm>
            <a:off x="141411" y="2012647"/>
            <a:ext cx="885698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Structure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Gradients by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Microfocus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Synchrotron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X-ray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Diffraction </a:t>
            </a:r>
          </a:p>
          <a:p>
            <a:pPr algn="ctr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Shell-Core Polyamide Microcapsules</a:t>
            </a:r>
            <a:endParaRPr lang="pt-PT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ângulo 22"/>
          <p:cNvSpPr/>
          <p:nvPr/>
        </p:nvSpPr>
        <p:spPr>
          <a:xfrm>
            <a:off x="406400" y="3631098"/>
            <a:ext cx="86300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Zlatan</a:t>
            </a:r>
            <a:r>
              <a:rPr lang="pt-PT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Z. Denchev</a:t>
            </a:r>
            <a:r>
              <a:rPr lang="pt-PT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pt-P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t-P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Nadya</a:t>
            </a:r>
            <a:r>
              <a:rPr lang="pt-P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V.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Dencheva</a:t>
            </a:r>
            <a:r>
              <a:rPr lang="en-US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Stephan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Roth</a:t>
            </a:r>
            <a:r>
              <a:rPr lang="en-US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pt-P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5" name="Conexão recta 24"/>
          <p:cNvCxnSpPr/>
          <p:nvPr/>
        </p:nvCxnSpPr>
        <p:spPr>
          <a:xfrm>
            <a:off x="2051720" y="2996952"/>
            <a:ext cx="5166320" cy="0"/>
          </a:xfrm>
          <a:prstGeom prst="line">
            <a:avLst/>
          </a:prstGeom>
          <a:ln w="508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aixaDeTexto 25"/>
          <p:cNvSpPr txBox="1"/>
          <p:nvPr/>
        </p:nvSpPr>
        <p:spPr>
          <a:xfrm>
            <a:off x="1070273" y="4296479"/>
            <a:ext cx="734481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(1) </a:t>
            </a:r>
            <a:r>
              <a:rPr lang="en-US" sz="1400" i="1" dirty="0"/>
              <a:t>I3N – Institute for Polymers and Composites, University of Minho, Department of Polymer Engineering, </a:t>
            </a:r>
            <a:r>
              <a:rPr lang="en-US" sz="1400" i="1" dirty="0" err="1"/>
              <a:t>Guimarães</a:t>
            </a:r>
            <a:r>
              <a:rPr lang="en-US" sz="1400" i="1" dirty="0"/>
              <a:t>, Portugal</a:t>
            </a:r>
            <a:endParaRPr lang="pt-PT" sz="1400" dirty="0"/>
          </a:p>
          <a:p>
            <a:pPr algn="ctr"/>
            <a:endParaRPr lang="en-US" sz="14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400" i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(2) </a:t>
            </a:r>
            <a:r>
              <a:rPr lang="en-US" sz="1400" i="1" dirty="0"/>
              <a:t>Photon Science at DESY, </a:t>
            </a:r>
            <a:r>
              <a:rPr lang="en-US" sz="1400" i="1" dirty="0" err="1"/>
              <a:t>Notkestr</a:t>
            </a:r>
            <a:r>
              <a:rPr lang="en-US" sz="1400" i="1" dirty="0"/>
              <a:t>. 85, Hamburg, Germany  </a:t>
            </a:r>
            <a:endParaRPr lang="pt-PT" sz="1400" dirty="0"/>
          </a:p>
          <a:p>
            <a:pPr algn="ctr"/>
            <a:endParaRPr lang="pt-PT" sz="1400" dirty="0"/>
          </a:p>
        </p:txBody>
      </p:sp>
      <p:pic>
        <p:nvPicPr>
          <p:cNvPr id="1084" name="Picture 60" descr="http://polychar23.unl.edu/images/POLYCHAR23%20graphic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5902253"/>
            <a:ext cx="1676281" cy="931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1131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19050" y="11113"/>
            <a:ext cx="9091613" cy="403054"/>
            <a:chOff x="19050" y="11113"/>
            <a:chExt cx="9091613" cy="403054"/>
          </a:xfrm>
        </p:grpSpPr>
        <p:sp>
          <p:nvSpPr>
            <p:cNvPr id="5" name="Text Box 10"/>
            <p:cNvSpPr txBox="1">
              <a:spLocks noChangeArrowheads="1"/>
            </p:cNvSpPr>
            <p:nvPr/>
          </p:nvSpPr>
          <p:spPr bwMode="auto">
            <a:xfrm>
              <a:off x="609600" y="15875"/>
              <a:ext cx="7197725" cy="395288"/>
            </a:xfrm>
            <a:prstGeom prst="rect">
              <a:avLst/>
            </a:prstGeom>
            <a:solidFill>
              <a:srgbClr val="3C5B1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lnSpc>
                  <a:spcPct val="80000"/>
                </a:lnSpc>
                <a:defRPr/>
              </a:pPr>
              <a:r>
                <a:rPr lang="en-US" sz="2400" b="1" i="0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Microfocus</a:t>
              </a:r>
              <a:r>
                <a:rPr lang="en-US" sz="2400" b="1" i="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High-flux Synchrotron </a:t>
              </a:r>
              <a:r>
                <a:rPr lang="en-US" sz="2400" b="1" i="0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WAXS</a:t>
              </a:r>
              <a:endParaRPr lang="en-US" sz="2400" i="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" name="Text Box 11"/>
            <p:cNvSpPr txBox="1">
              <a:spLocks noChangeArrowheads="1"/>
            </p:cNvSpPr>
            <p:nvPr/>
          </p:nvSpPr>
          <p:spPr bwMode="auto">
            <a:xfrm>
              <a:off x="19050" y="15081"/>
              <a:ext cx="574675" cy="395288"/>
            </a:xfrm>
            <a:prstGeom prst="rect">
              <a:avLst/>
            </a:prstGeom>
            <a:solidFill>
              <a:srgbClr val="3C5B1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10</a:t>
              </a:r>
              <a:endParaRPr lang="en-US" sz="1800" b="1" i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7" name="Grupo 8"/>
            <p:cNvGrpSpPr>
              <a:grpSpLocks/>
            </p:cNvGrpSpPr>
            <p:nvPr/>
          </p:nvGrpSpPr>
          <p:grpSpPr bwMode="auto">
            <a:xfrm>
              <a:off x="7824288" y="11113"/>
              <a:ext cx="1286375" cy="403054"/>
              <a:chOff x="7823793" y="10964"/>
              <a:chExt cx="1286294" cy="403200"/>
            </a:xfrm>
          </p:grpSpPr>
          <p:graphicFrame>
            <p:nvGraphicFramePr>
              <p:cNvPr id="8" name="Object 7"/>
              <p:cNvGraphicFramePr>
                <a:graphicFrameLocks noChangeAspect="1"/>
              </p:cNvGraphicFramePr>
              <p:nvPr/>
            </p:nvGraphicFramePr>
            <p:xfrm>
              <a:off x="8231188" y="12700"/>
              <a:ext cx="878899" cy="40121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166" name="Photo Editor Photo" r:id="rId3" imgW="4009524" imgH="1991003" progId="">
                      <p:embed/>
                    </p:oleObj>
                  </mc:Choice>
                  <mc:Fallback>
                    <p:oleObj name="Photo Editor Photo" r:id="rId3" imgW="4009524" imgH="1991003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8231188" y="12700"/>
                            <a:ext cx="878899" cy="401219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pic>
            <p:nvPicPr>
              <p:cNvPr id="9" name="Picture 3" descr="Screen shot 2010-01-26 at 21.36.44.png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823793" y="10964"/>
                <a:ext cx="401425" cy="403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10" name="Marcador de Posição do Número do Diapositivo 5"/>
          <p:cNvSpPr>
            <a:spLocks noGrp="1"/>
          </p:cNvSpPr>
          <p:nvPr>
            <p:ph type="sldNum" sz="quarter" idx="12"/>
          </p:nvPr>
        </p:nvSpPr>
        <p:spPr>
          <a:xfrm>
            <a:off x="8543278" y="6356350"/>
            <a:ext cx="561975" cy="365125"/>
          </a:xfrm>
          <a:noFill/>
        </p:spPr>
        <p:txBody>
          <a:bodyPr/>
          <a:lstStyle/>
          <a:p>
            <a:fld id="{3A3D66DD-C61F-4CAE-AFBA-73608837479F}" type="slidenum">
              <a:rPr lang="en-US" smtClean="0"/>
              <a:pPr/>
              <a:t>10</a:t>
            </a:fld>
            <a:endParaRPr lang="en-US" dirty="0" smtClean="0"/>
          </a:p>
        </p:txBody>
      </p:sp>
      <p:sp>
        <p:nvSpPr>
          <p:cNvPr id="11" name="Marcador de Posição do Rodapé 7"/>
          <p:cNvSpPr>
            <a:spLocks noGrp="1"/>
          </p:cNvSpPr>
          <p:nvPr>
            <p:ph type="ftr" sz="quarter" idx="12"/>
          </p:nvPr>
        </p:nvSpPr>
        <p:spPr>
          <a:xfrm>
            <a:off x="659165" y="6356350"/>
            <a:ext cx="2847975" cy="365125"/>
          </a:xfrm>
        </p:spPr>
        <p:txBody>
          <a:bodyPr/>
          <a:lstStyle/>
          <a:p>
            <a:r>
              <a:rPr lang="pt-PT" dirty="0" smtClean="0"/>
              <a:t>Prova de agregação - Lição</a:t>
            </a:r>
            <a:endParaRPr lang="en-US" dirty="0"/>
          </a:p>
        </p:txBody>
      </p:sp>
      <p:pic>
        <p:nvPicPr>
          <p:cNvPr id="12" name="Imagem 11" descr="C:\Users\Utilizador\Desktop\PAPA Results\ZLANTAN DENCHEV\2014\30-04-2014\MS-Co_002.tif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759388"/>
            <a:ext cx="5612130" cy="516826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" name="Conexão recta 12"/>
          <p:cNvCxnSpPr/>
          <p:nvPr/>
        </p:nvCxnSpPr>
        <p:spPr>
          <a:xfrm flipV="1">
            <a:off x="3971167" y="3213628"/>
            <a:ext cx="468312" cy="0"/>
          </a:xfrm>
          <a:prstGeom prst="line">
            <a:avLst/>
          </a:prstGeom>
          <a:scene3d>
            <a:camera prst="orthographicFront">
              <a:rot lat="16800000" lon="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upo 13"/>
          <p:cNvGrpSpPr/>
          <p:nvPr/>
        </p:nvGrpSpPr>
        <p:grpSpPr>
          <a:xfrm>
            <a:off x="754549" y="790998"/>
            <a:ext cx="4815839" cy="4820287"/>
            <a:chOff x="0" y="0"/>
            <a:chExt cx="4816404" cy="4820862"/>
          </a:xfrm>
        </p:grpSpPr>
        <p:sp>
          <p:nvSpPr>
            <p:cNvPr id="15" name="Rectângulo 14"/>
            <p:cNvSpPr/>
            <p:nvPr/>
          </p:nvSpPr>
          <p:spPr>
            <a:xfrm rot="16200000">
              <a:off x="2195816" y="-17318"/>
              <a:ext cx="436880" cy="4787265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6" name="Rectângulo 15"/>
            <p:cNvSpPr/>
            <p:nvPr/>
          </p:nvSpPr>
          <p:spPr>
            <a:xfrm rot="16200000">
              <a:off x="2188890" y="-883228"/>
              <a:ext cx="436880" cy="480949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7" name="Rectângulo 16"/>
            <p:cNvSpPr/>
            <p:nvPr/>
          </p:nvSpPr>
          <p:spPr>
            <a:xfrm>
              <a:off x="10262" y="0"/>
              <a:ext cx="436880" cy="4820343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8" name="Rectângulo 17"/>
            <p:cNvSpPr/>
            <p:nvPr/>
          </p:nvSpPr>
          <p:spPr>
            <a:xfrm>
              <a:off x="446680" y="6927"/>
              <a:ext cx="436245" cy="4813935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9" name="Rectângulo 18"/>
            <p:cNvSpPr/>
            <p:nvPr/>
          </p:nvSpPr>
          <p:spPr>
            <a:xfrm>
              <a:off x="883098" y="6927"/>
              <a:ext cx="436245" cy="4813935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0" name="Rectângulo 19"/>
            <p:cNvSpPr/>
            <p:nvPr/>
          </p:nvSpPr>
          <p:spPr>
            <a:xfrm>
              <a:off x="1319516" y="6927"/>
              <a:ext cx="436245" cy="4813935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1" name="Rectângulo 20"/>
            <p:cNvSpPr/>
            <p:nvPr/>
          </p:nvSpPr>
          <p:spPr>
            <a:xfrm>
              <a:off x="1755935" y="6927"/>
              <a:ext cx="436245" cy="4813935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2" name="Rectângulo 21"/>
            <p:cNvSpPr/>
            <p:nvPr/>
          </p:nvSpPr>
          <p:spPr>
            <a:xfrm>
              <a:off x="2192353" y="6927"/>
              <a:ext cx="436245" cy="4813935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3" name="Rectângulo 22"/>
            <p:cNvSpPr/>
            <p:nvPr/>
          </p:nvSpPr>
          <p:spPr>
            <a:xfrm>
              <a:off x="2628771" y="6927"/>
              <a:ext cx="436245" cy="4813935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4" name="Rectângulo 23"/>
            <p:cNvSpPr/>
            <p:nvPr/>
          </p:nvSpPr>
          <p:spPr>
            <a:xfrm>
              <a:off x="3065189" y="6927"/>
              <a:ext cx="436245" cy="4813935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5" name="Rectângulo 24"/>
            <p:cNvSpPr/>
            <p:nvPr/>
          </p:nvSpPr>
          <p:spPr>
            <a:xfrm>
              <a:off x="3501607" y="6927"/>
              <a:ext cx="436245" cy="4813935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6" name="Rectângulo 25"/>
            <p:cNvSpPr/>
            <p:nvPr/>
          </p:nvSpPr>
          <p:spPr>
            <a:xfrm>
              <a:off x="3938026" y="6927"/>
              <a:ext cx="436245" cy="4813935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7" name="Rectângulo 26"/>
            <p:cNvSpPr/>
            <p:nvPr/>
          </p:nvSpPr>
          <p:spPr>
            <a:xfrm>
              <a:off x="4374444" y="6927"/>
              <a:ext cx="436245" cy="4813935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8" name="Rectângulo 27"/>
            <p:cNvSpPr/>
            <p:nvPr/>
          </p:nvSpPr>
          <p:spPr>
            <a:xfrm rot="16200000">
              <a:off x="2195816" y="-1735282"/>
              <a:ext cx="436245" cy="479298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9" name="Rectângulo 28"/>
            <p:cNvSpPr/>
            <p:nvPr/>
          </p:nvSpPr>
          <p:spPr>
            <a:xfrm rot="16200000">
              <a:off x="2202744" y="910936"/>
              <a:ext cx="436245" cy="4791075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0" name="Rectângulo 29"/>
            <p:cNvSpPr/>
            <p:nvPr/>
          </p:nvSpPr>
          <p:spPr>
            <a:xfrm rot="5400000">
              <a:off x="2185425" y="1766455"/>
              <a:ext cx="436880" cy="4807729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cxnSp>
        <p:nvCxnSpPr>
          <p:cNvPr id="31" name="Conexão recta unidireccional 30"/>
          <p:cNvCxnSpPr/>
          <p:nvPr/>
        </p:nvCxnSpPr>
        <p:spPr>
          <a:xfrm>
            <a:off x="1063487" y="5385165"/>
            <a:ext cx="4498228" cy="0"/>
          </a:xfrm>
          <a:prstGeom prst="straightConnector1">
            <a:avLst/>
          </a:prstGeom>
          <a:ln w="4762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xão recta unidireccional 31"/>
          <p:cNvCxnSpPr/>
          <p:nvPr/>
        </p:nvCxnSpPr>
        <p:spPr>
          <a:xfrm flipV="1">
            <a:off x="998132" y="797924"/>
            <a:ext cx="0" cy="4341541"/>
          </a:xfrm>
          <a:prstGeom prst="straightConnector1">
            <a:avLst/>
          </a:prstGeom>
          <a:ln w="4762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ângulo 32"/>
          <p:cNvSpPr/>
          <p:nvPr/>
        </p:nvSpPr>
        <p:spPr>
          <a:xfrm>
            <a:off x="733639" y="5151518"/>
            <a:ext cx="468000" cy="46729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Conexão recta unidireccional 33"/>
          <p:cNvCxnSpPr/>
          <p:nvPr/>
        </p:nvCxnSpPr>
        <p:spPr>
          <a:xfrm>
            <a:off x="822743" y="4545019"/>
            <a:ext cx="4743317" cy="0"/>
          </a:xfrm>
          <a:prstGeom prst="straightConnector1">
            <a:avLst/>
          </a:prstGeom>
          <a:ln w="4762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Grupo 34"/>
          <p:cNvGrpSpPr/>
          <p:nvPr/>
        </p:nvGrpSpPr>
        <p:grpSpPr>
          <a:xfrm>
            <a:off x="6260951" y="681921"/>
            <a:ext cx="2894510" cy="3041752"/>
            <a:chOff x="6372200" y="547871"/>
            <a:chExt cx="2285206" cy="2563752"/>
          </a:xfrm>
        </p:grpSpPr>
        <p:pic>
          <p:nvPicPr>
            <p:cNvPr id="36" name="Picture 3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72200" y="864108"/>
              <a:ext cx="2184717" cy="22475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" name="CaixaDeTexto 36"/>
            <p:cNvSpPr txBox="1"/>
            <p:nvPr/>
          </p:nvSpPr>
          <p:spPr>
            <a:xfrm>
              <a:off x="7837951" y="547871"/>
              <a:ext cx="8194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PT" dirty="0" smtClean="0"/>
                <a:t>Y1; X 1</a:t>
              </a:r>
              <a:endParaRPr lang="en-US" dirty="0"/>
            </a:p>
          </p:txBody>
        </p:sp>
      </p:grpSp>
      <p:sp>
        <p:nvSpPr>
          <p:cNvPr id="38" name="CaixaDeTexto 37"/>
          <p:cNvSpPr txBox="1"/>
          <p:nvPr/>
        </p:nvSpPr>
        <p:spPr>
          <a:xfrm>
            <a:off x="2073910" y="6027135"/>
            <a:ext cx="2071223" cy="36933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PT" b="1" dirty="0" err="1" smtClean="0">
                <a:solidFill>
                  <a:srgbClr val="FFFF00"/>
                </a:solidFill>
              </a:rPr>
              <a:t>Scanning</a:t>
            </a:r>
            <a:r>
              <a:rPr lang="pt-PT" b="1" dirty="0" smtClean="0">
                <a:solidFill>
                  <a:srgbClr val="FFFF00"/>
                </a:solidFill>
              </a:rPr>
              <a:t> </a:t>
            </a:r>
            <a:r>
              <a:rPr lang="pt-PT" b="1" dirty="0" err="1" smtClean="0">
                <a:solidFill>
                  <a:srgbClr val="FFFF00"/>
                </a:solidFill>
              </a:rPr>
              <a:t>along</a:t>
            </a:r>
            <a:r>
              <a:rPr lang="pt-PT" b="1" dirty="0" smtClean="0">
                <a:solidFill>
                  <a:srgbClr val="FFFF00"/>
                </a:solidFill>
              </a:rPr>
              <a:t> X</a:t>
            </a:r>
            <a:endParaRPr lang="en-US" b="1" dirty="0">
              <a:solidFill>
                <a:srgbClr val="FFFF00"/>
              </a:solidFill>
            </a:endParaRPr>
          </a:p>
        </p:txBody>
      </p:sp>
      <p:grpSp>
        <p:nvGrpSpPr>
          <p:cNvPr id="39" name="Grupo 38"/>
          <p:cNvGrpSpPr/>
          <p:nvPr/>
        </p:nvGrpSpPr>
        <p:grpSpPr>
          <a:xfrm>
            <a:off x="5724128" y="3799873"/>
            <a:ext cx="3456384" cy="3085511"/>
            <a:chOff x="5724128" y="3589622"/>
            <a:chExt cx="3456384" cy="3085511"/>
          </a:xfrm>
        </p:grpSpPr>
        <p:pic>
          <p:nvPicPr>
            <p:cNvPr id="40" name="Picture 4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24128" y="3860013"/>
              <a:ext cx="3456384" cy="2815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" name="CaixaDeTexto 40"/>
            <p:cNvSpPr txBox="1"/>
            <p:nvPr/>
          </p:nvSpPr>
          <p:spPr>
            <a:xfrm>
              <a:off x="7926660" y="3589622"/>
              <a:ext cx="11240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PT" dirty="0" smtClean="0"/>
                <a:t>Y3; X 1-11</a:t>
              </a:r>
              <a:endParaRPr lang="en-US" dirty="0"/>
            </a:p>
          </p:txBody>
        </p:sp>
        <p:grpSp>
          <p:nvGrpSpPr>
            <p:cNvPr id="42" name="Grupo 41"/>
            <p:cNvGrpSpPr/>
            <p:nvPr/>
          </p:nvGrpSpPr>
          <p:grpSpPr>
            <a:xfrm>
              <a:off x="8721799" y="4569594"/>
              <a:ext cx="216024" cy="1659334"/>
              <a:chOff x="8388424" y="4750569"/>
              <a:chExt cx="216024" cy="1659334"/>
            </a:xfrm>
          </p:grpSpPr>
          <p:sp>
            <p:nvSpPr>
              <p:cNvPr id="43" name="Rectângulo 42"/>
              <p:cNvSpPr/>
              <p:nvPr/>
            </p:nvSpPr>
            <p:spPr>
              <a:xfrm>
                <a:off x="8388424" y="4750569"/>
                <a:ext cx="216024" cy="1659334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cxnSp>
            <p:nvCxnSpPr>
              <p:cNvPr id="44" name="Conexão recta unidireccional 43"/>
              <p:cNvCxnSpPr/>
              <p:nvPr/>
            </p:nvCxnSpPr>
            <p:spPr>
              <a:xfrm flipV="1">
                <a:off x="8508057" y="4959550"/>
                <a:ext cx="0" cy="1312391"/>
              </a:xfrm>
              <a:prstGeom prst="straightConnector1">
                <a:avLst/>
              </a:prstGeom>
              <a:ln w="47625">
                <a:solidFill>
                  <a:srgbClr val="FFFF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5" name="CaixaDeTexto 44"/>
          <p:cNvSpPr txBox="1"/>
          <p:nvPr/>
        </p:nvSpPr>
        <p:spPr>
          <a:xfrm>
            <a:off x="683209" y="5239808"/>
            <a:ext cx="58541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100" b="1" dirty="0" smtClean="0">
                <a:solidFill>
                  <a:schemeClr val="bg1"/>
                </a:solidFill>
              </a:rPr>
              <a:t>5/5</a:t>
            </a:r>
            <a:r>
              <a:rPr lang="el-GR" sz="1100" b="1" dirty="0" smtClean="0">
                <a:solidFill>
                  <a:schemeClr val="bg1"/>
                </a:solidFill>
              </a:rPr>
              <a:t>μ</a:t>
            </a:r>
            <a:r>
              <a:rPr lang="pt-PT" sz="1100" b="1" dirty="0">
                <a:solidFill>
                  <a:schemeClr val="bg1"/>
                </a:solidFill>
              </a:rPr>
              <a:t>m</a:t>
            </a:r>
          </a:p>
        </p:txBody>
      </p:sp>
      <p:sp>
        <p:nvSpPr>
          <p:cNvPr id="46" name="Rectângulo 45"/>
          <p:cNvSpPr/>
          <p:nvPr/>
        </p:nvSpPr>
        <p:spPr>
          <a:xfrm>
            <a:off x="6260951" y="4545019"/>
            <a:ext cx="399281" cy="1980325"/>
          </a:xfrm>
          <a:prstGeom prst="rect">
            <a:avLst/>
          </a:prstGeom>
          <a:solidFill>
            <a:srgbClr val="FF0000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ângulo 46"/>
          <p:cNvSpPr/>
          <p:nvPr/>
        </p:nvSpPr>
        <p:spPr>
          <a:xfrm>
            <a:off x="7272418" y="4437112"/>
            <a:ext cx="971990" cy="2091601"/>
          </a:xfrm>
          <a:prstGeom prst="rect">
            <a:avLst/>
          </a:prstGeom>
          <a:solidFill>
            <a:srgbClr val="FFC000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738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8" grpId="0" animBg="1"/>
      <p:bldP spid="45" grpId="0"/>
      <p:bldP spid="46" grpId="0" animBg="1"/>
      <p:bldP spid="4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19050" y="11113"/>
            <a:ext cx="9091613" cy="403054"/>
            <a:chOff x="19050" y="11113"/>
            <a:chExt cx="9091613" cy="403054"/>
          </a:xfrm>
        </p:grpSpPr>
        <p:sp>
          <p:nvSpPr>
            <p:cNvPr id="5" name="Text Box 10"/>
            <p:cNvSpPr txBox="1">
              <a:spLocks noChangeArrowheads="1"/>
            </p:cNvSpPr>
            <p:nvPr/>
          </p:nvSpPr>
          <p:spPr bwMode="auto">
            <a:xfrm>
              <a:off x="609600" y="15875"/>
              <a:ext cx="7197725" cy="395288"/>
            </a:xfrm>
            <a:prstGeom prst="rect">
              <a:avLst/>
            </a:prstGeom>
            <a:solidFill>
              <a:srgbClr val="3C5B1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lnSpc>
                  <a:spcPct val="80000"/>
                </a:lnSpc>
                <a:defRPr/>
              </a:pPr>
              <a:r>
                <a:rPr lang="en-US" sz="24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Microfocus</a:t>
              </a:r>
              <a:r>
                <a:rPr lang="en-US" sz="24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High-flux Synchrotron </a:t>
              </a:r>
              <a:r>
                <a:rPr lang="en-US" sz="24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WAXS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" name="Text Box 11"/>
            <p:cNvSpPr txBox="1">
              <a:spLocks noChangeArrowheads="1"/>
            </p:cNvSpPr>
            <p:nvPr/>
          </p:nvSpPr>
          <p:spPr bwMode="auto">
            <a:xfrm>
              <a:off x="19050" y="15081"/>
              <a:ext cx="574675" cy="395288"/>
            </a:xfrm>
            <a:prstGeom prst="rect">
              <a:avLst/>
            </a:prstGeom>
            <a:solidFill>
              <a:srgbClr val="3C5B1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spcBef>
                  <a:spcPct val="50000"/>
                </a:spcBef>
                <a:defRPr/>
              </a:pPr>
              <a:r>
                <a:rPr lang="pt-PT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11</a:t>
              </a:r>
              <a:endParaRPr lang="en-US" sz="1800" b="1" i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7" name="Grupo 8"/>
            <p:cNvGrpSpPr>
              <a:grpSpLocks/>
            </p:cNvGrpSpPr>
            <p:nvPr/>
          </p:nvGrpSpPr>
          <p:grpSpPr bwMode="auto">
            <a:xfrm>
              <a:off x="7824288" y="11113"/>
              <a:ext cx="1286375" cy="403054"/>
              <a:chOff x="7823793" y="10964"/>
              <a:chExt cx="1286294" cy="403200"/>
            </a:xfrm>
          </p:grpSpPr>
          <p:graphicFrame>
            <p:nvGraphicFramePr>
              <p:cNvPr id="8" name="Object 7"/>
              <p:cNvGraphicFramePr>
                <a:graphicFrameLocks noChangeAspect="1"/>
              </p:cNvGraphicFramePr>
              <p:nvPr/>
            </p:nvGraphicFramePr>
            <p:xfrm>
              <a:off x="8231188" y="12700"/>
              <a:ext cx="878899" cy="40121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189" name="Photo Editor Photo" r:id="rId3" imgW="4009524" imgH="1991003" progId="">
                      <p:embed/>
                    </p:oleObj>
                  </mc:Choice>
                  <mc:Fallback>
                    <p:oleObj name="Photo Editor Photo" r:id="rId3" imgW="4009524" imgH="1991003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8231188" y="12700"/>
                            <a:ext cx="878899" cy="401219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pic>
            <p:nvPicPr>
              <p:cNvPr id="9" name="Picture 3" descr="Screen shot 2010-01-26 at 21.36.44.png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823793" y="10964"/>
                <a:ext cx="401425" cy="403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10" name="Marcador de Posição do Número do Diapositivo 5"/>
          <p:cNvSpPr>
            <a:spLocks noGrp="1"/>
          </p:cNvSpPr>
          <p:nvPr>
            <p:ph type="sldNum" sz="quarter" idx="12"/>
          </p:nvPr>
        </p:nvSpPr>
        <p:spPr>
          <a:xfrm>
            <a:off x="8543278" y="6356350"/>
            <a:ext cx="561975" cy="365125"/>
          </a:xfrm>
          <a:noFill/>
        </p:spPr>
        <p:txBody>
          <a:bodyPr/>
          <a:lstStyle/>
          <a:p>
            <a:fld id="{3A3D66DD-C61F-4CAE-AFBA-73608837479F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11" name="Marcador de Posição do Rodapé 7"/>
          <p:cNvSpPr>
            <a:spLocks noGrp="1"/>
          </p:cNvSpPr>
          <p:nvPr>
            <p:ph type="ftr" sz="quarter" idx="12"/>
          </p:nvPr>
        </p:nvSpPr>
        <p:spPr>
          <a:xfrm>
            <a:off x="659165" y="6356350"/>
            <a:ext cx="2847975" cy="365125"/>
          </a:xfrm>
        </p:spPr>
        <p:txBody>
          <a:bodyPr/>
          <a:lstStyle/>
          <a:p>
            <a:r>
              <a:rPr lang="pt-PT" dirty="0" smtClean="0"/>
              <a:t>Prova de agregação - Lição</a:t>
            </a:r>
            <a:endParaRPr lang="en-US" dirty="0"/>
          </a:p>
        </p:txBody>
      </p:sp>
      <p:grpSp>
        <p:nvGrpSpPr>
          <p:cNvPr id="13" name="Grupo 12"/>
          <p:cNvGrpSpPr/>
          <p:nvPr/>
        </p:nvGrpSpPr>
        <p:grpSpPr>
          <a:xfrm>
            <a:off x="916732" y="2131921"/>
            <a:ext cx="3550632" cy="1620000"/>
            <a:chOff x="916732" y="1787253"/>
            <a:chExt cx="3550632" cy="1620000"/>
          </a:xfrm>
        </p:grpSpPr>
        <p:pic>
          <p:nvPicPr>
            <p:cNvPr id="14" name="Picture 3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6732" y="1787253"/>
              <a:ext cx="2554612" cy="162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CaixaDeTexto 14"/>
            <p:cNvSpPr txBox="1"/>
            <p:nvPr/>
          </p:nvSpPr>
          <p:spPr>
            <a:xfrm>
              <a:off x="3375398" y="1877591"/>
              <a:ext cx="1091966" cy="338554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pt-PT" sz="1600" b="1" dirty="0" smtClean="0">
                  <a:solidFill>
                    <a:srgbClr val="FFFF00"/>
                  </a:solidFill>
                </a:rPr>
                <a:t>Y10; X1-10</a:t>
              </a:r>
              <a:endParaRPr lang="en-US" sz="1600" b="1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16" name="Grupo 15"/>
          <p:cNvGrpSpPr/>
          <p:nvPr/>
        </p:nvGrpSpPr>
        <p:grpSpPr>
          <a:xfrm>
            <a:off x="2307357" y="3700050"/>
            <a:ext cx="3548250" cy="1620000"/>
            <a:chOff x="2307357" y="3383957"/>
            <a:chExt cx="3548250" cy="1620000"/>
          </a:xfrm>
        </p:grpSpPr>
        <p:pic>
          <p:nvPicPr>
            <p:cNvPr id="17" name="Picture 4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07357" y="3383957"/>
              <a:ext cx="2485298" cy="162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CaixaDeTexto 17"/>
            <p:cNvSpPr txBox="1"/>
            <p:nvPr/>
          </p:nvSpPr>
          <p:spPr>
            <a:xfrm>
              <a:off x="4763641" y="3719594"/>
              <a:ext cx="1091966" cy="338554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pt-PT" sz="1600" b="1" dirty="0" smtClean="0">
                  <a:solidFill>
                    <a:srgbClr val="FFFF00"/>
                  </a:solidFill>
                </a:rPr>
                <a:t>Y09; X1-10</a:t>
              </a:r>
              <a:endParaRPr lang="en-US" sz="1600" b="1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19" name="Grupo 18"/>
          <p:cNvGrpSpPr/>
          <p:nvPr/>
        </p:nvGrpSpPr>
        <p:grpSpPr>
          <a:xfrm>
            <a:off x="4194568" y="4869160"/>
            <a:ext cx="4841928" cy="1941707"/>
            <a:chOff x="4021416" y="4882275"/>
            <a:chExt cx="4841928" cy="1941707"/>
          </a:xfrm>
        </p:grpSpPr>
        <p:pic>
          <p:nvPicPr>
            <p:cNvPr id="20" name="Picture 5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21416" y="5168627"/>
              <a:ext cx="2413853" cy="162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6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35269" y="5203982"/>
              <a:ext cx="2428075" cy="162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CaixaDeTexto 21"/>
            <p:cNvSpPr txBox="1"/>
            <p:nvPr/>
          </p:nvSpPr>
          <p:spPr>
            <a:xfrm>
              <a:off x="4848922" y="4882275"/>
              <a:ext cx="1091966" cy="338554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pt-PT" sz="1600" b="1" dirty="0" smtClean="0">
                  <a:solidFill>
                    <a:srgbClr val="FFFF00"/>
                  </a:solidFill>
                </a:rPr>
                <a:t>Y08; X1-10</a:t>
              </a:r>
              <a:endParaRPr lang="en-US" sz="1600" b="1" dirty="0">
                <a:solidFill>
                  <a:srgbClr val="FFFF00"/>
                </a:solidFill>
              </a:endParaRPr>
            </a:p>
          </p:txBody>
        </p:sp>
        <p:sp>
          <p:nvSpPr>
            <p:cNvPr id="23" name="CaixaDeTexto 22"/>
            <p:cNvSpPr txBox="1"/>
            <p:nvPr/>
          </p:nvSpPr>
          <p:spPr>
            <a:xfrm>
              <a:off x="7036521" y="4901927"/>
              <a:ext cx="1091966" cy="338554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pt-PT" sz="1600" b="1" dirty="0" smtClean="0">
                  <a:solidFill>
                    <a:srgbClr val="FFFF00"/>
                  </a:solidFill>
                </a:rPr>
                <a:t>Y07; X1-10</a:t>
              </a:r>
              <a:endParaRPr lang="en-US" sz="1600" b="1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24" name="Grupo 23"/>
          <p:cNvGrpSpPr/>
          <p:nvPr/>
        </p:nvGrpSpPr>
        <p:grpSpPr>
          <a:xfrm>
            <a:off x="-52680" y="420728"/>
            <a:ext cx="3808396" cy="1712954"/>
            <a:chOff x="42570" y="95110"/>
            <a:chExt cx="3808396" cy="1712954"/>
          </a:xfrm>
        </p:grpSpPr>
        <p:pic>
          <p:nvPicPr>
            <p:cNvPr id="25" name="Picture 2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1611" y="188064"/>
              <a:ext cx="2574539" cy="162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" name="CaixaDeTexto 25"/>
            <p:cNvSpPr txBox="1"/>
            <p:nvPr/>
          </p:nvSpPr>
          <p:spPr>
            <a:xfrm>
              <a:off x="2759000" y="561142"/>
              <a:ext cx="1091966" cy="338554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pt-PT" sz="1600" b="1" dirty="0" smtClean="0">
                  <a:solidFill>
                    <a:srgbClr val="FFFF00"/>
                  </a:solidFill>
                </a:rPr>
                <a:t>Y11; X1-10</a:t>
              </a:r>
              <a:endParaRPr lang="en-US" sz="1600" b="1" dirty="0">
                <a:solidFill>
                  <a:srgbClr val="FFFF00"/>
                </a:solidFill>
              </a:endParaRPr>
            </a:p>
          </p:txBody>
        </p:sp>
        <p:sp>
          <p:nvSpPr>
            <p:cNvPr id="27" name="CaixaDeTexto 26"/>
            <p:cNvSpPr txBox="1"/>
            <p:nvPr/>
          </p:nvSpPr>
          <p:spPr>
            <a:xfrm>
              <a:off x="55687" y="1445543"/>
              <a:ext cx="57606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sz="1600" b="1" dirty="0" smtClean="0">
                  <a:solidFill>
                    <a:srgbClr val="FF0000"/>
                  </a:solidFill>
                </a:rPr>
                <a:t>x01</a:t>
              </a:r>
              <a:endParaRPr lang="en-US" sz="1600" b="1" dirty="0">
                <a:solidFill>
                  <a:srgbClr val="FF0000"/>
                </a:solidFill>
              </a:endParaRPr>
            </a:p>
          </p:txBody>
        </p:sp>
        <p:sp>
          <p:nvSpPr>
            <p:cNvPr id="28" name="CaixaDeTexto 27"/>
            <p:cNvSpPr txBox="1"/>
            <p:nvPr/>
          </p:nvSpPr>
          <p:spPr>
            <a:xfrm>
              <a:off x="42570" y="95110"/>
              <a:ext cx="57606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sz="1600" b="1" dirty="0" smtClean="0">
                  <a:solidFill>
                    <a:srgbClr val="FF0000"/>
                  </a:solidFill>
                </a:rPr>
                <a:t>x11</a:t>
              </a:r>
              <a:endParaRPr lang="en-US" sz="1600" b="1" dirty="0">
                <a:solidFill>
                  <a:srgbClr val="FF0000"/>
                </a:solidFill>
              </a:endParaRPr>
            </a:p>
          </p:txBody>
        </p:sp>
      </p:grpSp>
      <p:pic>
        <p:nvPicPr>
          <p:cNvPr id="30" name="Imagem 29" descr="C:\Users\Utilizador\Desktop\PAPA Results\ZLANTAN DENCHEV\2014\30-04-2014\MS-Co_002.tif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7004" y="1023305"/>
            <a:ext cx="3059492" cy="309859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1" name="Grupo 30"/>
          <p:cNvGrpSpPr/>
          <p:nvPr/>
        </p:nvGrpSpPr>
        <p:grpSpPr>
          <a:xfrm>
            <a:off x="6012160" y="1102340"/>
            <a:ext cx="3024336" cy="2800897"/>
            <a:chOff x="0" y="0"/>
            <a:chExt cx="4816404" cy="4820862"/>
          </a:xfrm>
        </p:grpSpPr>
        <p:sp>
          <p:nvSpPr>
            <p:cNvPr id="35" name="Rectângulo 34"/>
            <p:cNvSpPr/>
            <p:nvPr/>
          </p:nvSpPr>
          <p:spPr>
            <a:xfrm rot="16200000">
              <a:off x="2195816" y="-17318"/>
              <a:ext cx="436880" cy="4787265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6" name="Rectângulo 35"/>
            <p:cNvSpPr/>
            <p:nvPr/>
          </p:nvSpPr>
          <p:spPr>
            <a:xfrm rot="16200000">
              <a:off x="2188890" y="-883228"/>
              <a:ext cx="436880" cy="480949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7" name="Rectângulo 36"/>
            <p:cNvSpPr/>
            <p:nvPr/>
          </p:nvSpPr>
          <p:spPr>
            <a:xfrm>
              <a:off x="10262" y="0"/>
              <a:ext cx="436880" cy="4820343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8" name="Rectângulo 37"/>
            <p:cNvSpPr/>
            <p:nvPr/>
          </p:nvSpPr>
          <p:spPr>
            <a:xfrm>
              <a:off x="446680" y="6927"/>
              <a:ext cx="436245" cy="4813935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9" name="Rectângulo 38"/>
            <p:cNvSpPr/>
            <p:nvPr/>
          </p:nvSpPr>
          <p:spPr>
            <a:xfrm>
              <a:off x="883098" y="6927"/>
              <a:ext cx="436245" cy="4813935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0" name="Rectângulo 39"/>
            <p:cNvSpPr/>
            <p:nvPr/>
          </p:nvSpPr>
          <p:spPr>
            <a:xfrm>
              <a:off x="1319516" y="6927"/>
              <a:ext cx="436245" cy="4813935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1" name="Rectângulo 40"/>
            <p:cNvSpPr/>
            <p:nvPr/>
          </p:nvSpPr>
          <p:spPr>
            <a:xfrm>
              <a:off x="1755935" y="6927"/>
              <a:ext cx="436245" cy="4813935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2" name="Rectângulo 41"/>
            <p:cNvSpPr/>
            <p:nvPr/>
          </p:nvSpPr>
          <p:spPr>
            <a:xfrm>
              <a:off x="2192353" y="6927"/>
              <a:ext cx="436245" cy="4813935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3" name="Rectângulo 42"/>
            <p:cNvSpPr/>
            <p:nvPr/>
          </p:nvSpPr>
          <p:spPr>
            <a:xfrm>
              <a:off x="2628771" y="6927"/>
              <a:ext cx="436245" cy="4813935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4" name="Rectângulo 43"/>
            <p:cNvSpPr/>
            <p:nvPr/>
          </p:nvSpPr>
          <p:spPr>
            <a:xfrm>
              <a:off x="3065189" y="6927"/>
              <a:ext cx="436245" cy="4813935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5" name="Rectângulo 44"/>
            <p:cNvSpPr/>
            <p:nvPr/>
          </p:nvSpPr>
          <p:spPr>
            <a:xfrm>
              <a:off x="3501607" y="6927"/>
              <a:ext cx="436245" cy="4813935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6" name="Rectângulo 45"/>
            <p:cNvSpPr/>
            <p:nvPr/>
          </p:nvSpPr>
          <p:spPr>
            <a:xfrm>
              <a:off x="3938026" y="6927"/>
              <a:ext cx="436245" cy="4813935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7" name="Rectângulo 46"/>
            <p:cNvSpPr/>
            <p:nvPr/>
          </p:nvSpPr>
          <p:spPr>
            <a:xfrm>
              <a:off x="4374444" y="6927"/>
              <a:ext cx="436245" cy="4813935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8" name="Rectângulo 47"/>
            <p:cNvSpPr/>
            <p:nvPr/>
          </p:nvSpPr>
          <p:spPr>
            <a:xfrm rot="16200000">
              <a:off x="2195816" y="-1735282"/>
              <a:ext cx="436245" cy="479298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9" name="Rectângulo 48"/>
            <p:cNvSpPr/>
            <p:nvPr/>
          </p:nvSpPr>
          <p:spPr>
            <a:xfrm rot="16200000">
              <a:off x="2202744" y="910936"/>
              <a:ext cx="436245" cy="4791075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0" name="Rectângulo 49"/>
            <p:cNvSpPr/>
            <p:nvPr/>
          </p:nvSpPr>
          <p:spPr>
            <a:xfrm rot="5400000">
              <a:off x="2185425" y="1766455"/>
              <a:ext cx="436880" cy="4807729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cxnSp>
        <p:nvCxnSpPr>
          <p:cNvPr id="32" name="Conexão recta unidireccional 31"/>
          <p:cNvCxnSpPr/>
          <p:nvPr/>
        </p:nvCxnSpPr>
        <p:spPr>
          <a:xfrm flipH="1">
            <a:off x="6285661" y="1143410"/>
            <a:ext cx="22098" cy="1212644"/>
          </a:xfrm>
          <a:prstGeom prst="straightConnector1">
            <a:avLst/>
          </a:prstGeom>
          <a:ln w="4762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CaixaDeTexto 32"/>
          <p:cNvSpPr txBox="1"/>
          <p:nvPr/>
        </p:nvSpPr>
        <p:spPr>
          <a:xfrm>
            <a:off x="5480870" y="987789"/>
            <a:ext cx="661512" cy="369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 smtClean="0">
                <a:solidFill>
                  <a:srgbClr val="FF0000"/>
                </a:solidFill>
              </a:rPr>
              <a:t>y11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4" name="CaixaDeTexto 33"/>
          <p:cNvSpPr txBox="1"/>
          <p:nvPr/>
        </p:nvSpPr>
        <p:spPr>
          <a:xfrm>
            <a:off x="5480870" y="3525275"/>
            <a:ext cx="661512" cy="369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 smtClean="0">
                <a:solidFill>
                  <a:srgbClr val="FF0000"/>
                </a:solidFill>
              </a:rPr>
              <a:t>y01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1" name="CaixaDeTexto 50"/>
          <p:cNvSpPr txBox="1"/>
          <p:nvPr/>
        </p:nvSpPr>
        <p:spPr>
          <a:xfrm>
            <a:off x="6588224" y="666658"/>
            <a:ext cx="2082995" cy="36933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PT" b="1" dirty="0" err="1" smtClean="0">
                <a:solidFill>
                  <a:srgbClr val="FFFF00"/>
                </a:solidFill>
              </a:rPr>
              <a:t>Scanning</a:t>
            </a:r>
            <a:r>
              <a:rPr lang="pt-PT" b="1" dirty="0" smtClean="0">
                <a:solidFill>
                  <a:srgbClr val="FFFF00"/>
                </a:solidFill>
              </a:rPr>
              <a:t> </a:t>
            </a:r>
            <a:r>
              <a:rPr lang="pt-PT" b="1" dirty="0" err="1" smtClean="0">
                <a:solidFill>
                  <a:srgbClr val="FFFF00"/>
                </a:solidFill>
              </a:rPr>
              <a:t>along</a:t>
            </a:r>
            <a:r>
              <a:rPr lang="pt-PT" b="1" dirty="0" smtClean="0">
                <a:solidFill>
                  <a:srgbClr val="FFFF00"/>
                </a:solidFill>
              </a:rPr>
              <a:t> Y</a:t>
            </a:r>
            <a:endParaRPr lang="en-US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0289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40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242" y="1136536"/>
            <a:ext cx="914400" cy="3776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upo 3"/>
          <p:cNvGrpSpPr/>
          <p:nvPr/>
        </p:nvGrpSpPr>
        <p:grpSpPr>
          <a:xfrm>
            <a:off x="19050" y="11113"/>
            <a:ext cx="9091613" cy="403054"/>
            <a:chOff x="19050" y="11113"/>
            <a:chExt cx="9091613" cy="403054"/>
          </a:xfrm>
        </p:grpSpPr>
        <p:sp>
          <p:nvSpPr>
            <p:cNvPr id="5" name="Text Box 10"/>
            <p:cNvSpPr txBox="1">
              <a:spLocks noChangeArrowheads="1"/>
            </p:cNvSpPr>
            <p:nvPr/>
          </p:nvSpPr>
          <p:spPr bwMode="auto">
            <a:xfrm>
              <a:off x="609600" y="15875"/>
              <a:ext cx="7197725" cy="395288"/>
            </a:xfrm>
            <a:prstGeom prst="rect">
              <a:avLst/>
            </a:prstGeom>
            <a:solidFill>
              <a:srgbClr val="3C5B1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lnSpc>
                  <a:spcPct val="80000"/>
                </a:lnSpc>
                <a:defRPr/>
              </a:pPr>
              <a:endParaRPr lang="en-US" sz="1800" i="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" name="Text Box 11"/>
            <p:cNvSpPr txBox="1">
              <a:spLocks noChangeArrowheads="1"/>
            </p:cNvSpPr>
            <p:nvPr/>
          </p:nvSpPr>
          <p:spPr bwMode="auto">
            <a:xfrm>
              <a:off x="19050" y="15081"/>
              <a:ext cx="574675" cy="395288"/>
            </a:xfrm>
            <a:prstGeom prst="rect">
              <a:avLst/>
            </a:prstGeom>
            <a:solidFill>
              <a:srgbClr val="3C5B1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12</a:t>
              </a:r>
              <a:endParaRPr lang="en-US" sz="1800" b="1" i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7" name="Grupo 8"/>
            <p:cNvGrpSpPr>
              <a:grpSpLocks/>
            </p:cNvGrpSpPr>
            <p:nvPr/>
          </p:nvGrpSpPr>
          <p:grpSpPr bwMode="auto">
            <a:xfrm>
              <a:off x="7824288" y="11113"/>
              <a:ext cx="1286375" cy="403054"/>
              <a:chOff x="7823793" y="10964"/>
              <a:chExt cx="1286294" cy="403200"/>
            </a:xfrm>
          </p:grpSpPr>
          <p:graphicFrame>
            <p:nvGraphicFramePr>
              <p:cNvPr id="8" name="Object 7"/>
              <p:cNvGraphicFramePr>
                <a:graphicFrameLocks noChangeAspect="1"/>
              </p:cNvGraphicFramePr>
              <p:nvPr/>
            </p:nvGraphicFramePr>
            <p:xfrm>
              <a:off x="8231188" y="12700"/>
              <a:ext cx="878899" cy="40121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8497" name="Photo Editor Photo" r:id="rId4" imgW="4009524" imgH="1991003" progId="">
                      <p:embed/>
                    </p:oleObj>
                  </mc:Choice>
                  <mc:Fallback>
                    <p:oleObj name="Photo Editor Photo" r:id="rId4" imgW="4009524" imgH="1991003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8231188" y="12700"/>
                            <a:ext cx="878899" cy="401219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pic>
            <p:nvPicPr>
              <p:cNvPr id="9" name="Picture 3" descr="Screen shot 2010-01-26 at 21.36.44.png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823793" y="10964"/>
                <a:ext cx="401425" cy="403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0" y="1022747"/>
            <a:ext cx="4210050" cy="405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upo 9"/>
          <p:cNvGrpSpPr/>
          <p:nvPr/>
        </p:nvGrpSpPr>
        <p:grpSpPr>
          <a:xfrm>
            <a:off x="138306" y="1134157"/>
            <a:ext cx="3874440" cy="3756775"/>
            <a:chOff x="0" y="0"/>
            <a:chExt cx="4816404" cy="4820862"/>
          </a:xfrm>
        </p:grpSpPr>
        <p:sp>
          <p:nvSpPr>
            <p:cNvPr id="11" name="Rectângulo 10"/>
            <p:cNvSpPr/>
            <p:nvPr/>
          </p:nvSpPr>
          <p:spPr>
            <a:xfrm rot="16200000">
              <a:off x="2195816" y="-17318"/>
              <a:ext cx="436880" cy="4787265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2" name="Rectângulo 11"/>
            <p:cNvSpPr/>
            <p:nvPr/>
          </p:nvSpPr>
          <p:spPr>
            <a:xfrm rot="16200000">
              <a:off x="2188890" y="-883228"/>
              <a:ext cx="436880" cy="480949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3" name="Rectângulo 12"/>
            <p:cNvSpPr/>
            <p:nvPr/>
          </p:nvSpPr>
          <p:spPr>
            <a:xfrm>
              <a:off x="10262" y="0"/>
              <a:ext cx="436880" cy="4820343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4" name="Rectângulo 13"/>
            <p:cNvSpPr/>
            <p:nvPr/>
          </p:nvSpPr>
          <p:spPr>
            <a:xfrm>
              <a:off x="446680" y="6927"/>
              <a:ext cx="436245" cy="4813935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5" name="Rectângulo 14"/>
            <p:cNvSpPr/>
            <p:nvPr/>
          </p:nvSpPr>
          <p:spPr>
            <a:xfrm>
              <a:off x="883098" y="6927"/>
              <a:ext cx="436245" cy="4813935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6" name="Rectângulo 15"/>
            <p:cNvSpPr/>
            <p:nvPr/>
          </p:nvSpPr>
          <p:spPr>
            <a:xfrm>
              <a:off x="1319516" y="6927"/>
              <a:ext cx="436245" cy="4813935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7" name="Rectângulo 16"/>
            <p:cNvSpPr/>
            <p:nvPr/>
          </p:nvSpPr>
          <p:spPr>
            <a:xfrm>
              <a:off x="1755935" y="6927"/>
              <a:ext cx="436245" cy="4813935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8" name="Rectângulo 17"/>
            <p:cNvSpPr/>
            <p:nvPr/>
          </p:nvSpPr>
          <p:spPr>
            <a:xfrm>
              <a:off x="2192353" y="6927"/>
              <a:ext cx="436245" cy="4813935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9" name="Rectângulo 18"/>
            <p:cNvSpPr/>
            <p:nvPr/>
          </p:nvSpPr>
          <p:spPr>
            <a:xfrm>
              <a:off x="2628771" y="6927"/>
              <a:ext cx="436245" cy="4813935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0" name="Rectângulo 19"/>
            <p:cNvSpPr/>
            <p:nvPr/>
          </p:nvSpPr>
          <p:spPr>
            <a:xfrm>
              <a:off x="3065189" y="6927"/>
              <a:ext cx="436245" cy="4813935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1" name="Rectângulo 20"/>
            <p:cNvSpPr/>
            <p:nvPr/>
          </p:nvSpPr>
          <p:spPr>
            <a:xfrm>
              <a:off x="3501607" y="6927"/>
              <a:ext cx="436245" cy="4813935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2" name="Rectângulo 21"/>
            <p:cNvSpPr/>
            <p:nvPr/>
          </p:nvSpPr>
          <p:spPr>
            <a:xfrm>
              <a:off x="3938026" y="6927"/>
              <a:ext cx="436245" cy="4813935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3" name="Rectângulo 22"/>
            <p:cNvSpPr/>
            <p:nvPr/>
          </p:nvSpPr>
          <p:spPr>
            <a:xfrm>
              <a:off x="4374444" y="6927"/>
              <a:ext cx="436245" cy="4813935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4" name="Rectângulo 23"/>
            <p:cNvSpPr/>
            <p:nvPr/>
          </p:nvSpPr>
          <p:spPr>
            <a:xfrm rot="16200000">
              <a:off x="2195816" y="-1735282"/>
              <a:ext cx="436245" cy="479298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5" name="Rectângulo 24"/>
            <p:cNvSpPr/>
            <p:nvPr/>
          </p:nvSpPr>
          <p:spPr>
            <a:xfrm rot="16200000">
              <a:off x="2202744" y="910936"/>
              <a:ext cx="436245" cy="4791075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6" name="Rectângulo 25"/>
            <p:cNvSpPr/>
            <p:nvPr/>
          </p:nvSpPr>
          <p:spPr>
            <a:xfrm rot="5400000">
              <a:off x="2185425" y="1766455"/>
              <a:ext cx="436880" cy="4807729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pic>
        <p:nvPicPr>
          <p:cNvPr id="18439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0792" y="1022747"/>
            <a:ext cx="3873696" cy="3827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8" name="Grupo 27"/>
          <p:cNvGrpSpPr/>
          <p:nvPr/>
        </p:nvGrpSpPr>
        <p:grpSpPr>
          <a:xfrm>
            <a:off x="5090049" y="1131165"/>
            <a:ext cx="3874439" cy="3737995"/>
            <a:chOff x="0" y="0"/>
            <a:chExt cx="4816404" cy="4820862"/>
          </a:xfrm>
        </p:grpSpPr>
        <p:sp>
          <p:nvSpPr>
            <p:cNvPr id="29" name="Rectângulo 28"/>
            <p:cNvSpPr/>
            <p:nvPr/>
          </p:nvSpPr>
          <p:spPr>
            <a:xfrm rot="16200000">
              <a:off x="2195816" y="-17318"/>
              <a:ext cx="436880" cy="4787265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0" name="Rectângulo 29"/>
            <p:cNvSpPr/>
            <p:nvPr/>
          </p:nvSpPr>
          <p:spPr>
            <a:xfrm rot="16200000">
              <a:off x="2188890" y="-883228"/>
              <a:ext cx="436880" cy="480949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1" name="Rectângulo 30"/>
            <p:cNvSpPr/>
            <p:nvPr/>
          </p:nvSpPr>
          <p:spPr>
            <a:xfrm>
              <a:off x="10262" y="0"/>
              <a:ext cx="436880" cy="4820343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2" name="Rectângulo 31"/>
            <p:cNvSpPr/>
            <p:nvPr/>
          </p:nvSpPr>
          <p:spPr>
            <a:xfrm>
              <a:off x="446680" y="6927"/>
              <a:ext cx="436245" cy="4813935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3" name="Rectângulo 32"/>
            <p:cNvSpPr/>
            <p:nvPr/>
          </p:nvSpPr>
          <p:spPr>
            <a:xfrm>
              <a:off x="883098" y="6927"/>
              <a:ext cx="436245" cy="4813935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4" name="Rectângulo 33"/>
            <p:cNvSpPr/>
            <p:nvPr/>
          </p:nvSpPr>
          <p:spPr>
            <a:xfrm>
              <a:off x="1319516" y="6927"/>
              <a:ext cx="436245" cy="4813935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5" name="Rectângulo 34"/>
            <p:cNvSpPr/>
            <p:nvPr/>
          </p:nvSpPr>
          <p:spPr>
            <a:xfrm>
              <a:off x="1755935" y="6927"/>
              <a:ext cx="436245" cy="4813935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6" name="Rectângulo 35"/>
            <p:cNvSpPr/>
            <p:nvPr/>
          </p:nvSpPr>
          <p:spPr>
            <a:xfrm>
              <a:off x="2192353" y="6927"/>
              <a:ext cx="436245" cy="4813935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7" name="Rectângulo 36"/>
            <p:cNvSpPr/>
            <p:nvPr/>
          </p:nvSpPr>
          <p:spPr>
            <a:xfrm>
              <a:off x="2628771" y="6927"/>
              <a:ext cx="436245" cy="4813935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8" name="Rectângulo 37"/>
            <p:cNvSpPr/>
            <p:nvPr/>
          </p:nvSpPr>
          <p:spPr>
            <a:xfrm>
              <a:off x="3065189" y="6927"/>
              <a:ext cx="436245" cy="4813935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9" name="Rectângulo 38"/>
            <p:cNvSpPr/>
            <p:nvPr/>
          </p:nvSpPr>
          <p:spPr>
            <a:xfrm>
              <a:off x="3501607" y="6927"/>
              <a:ext cx="436245" cy="4813935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0" name="Rectângulo 39"/>
            <p:cNvSpPr/>
            <p:nvPr/>
          </p:nvSpPr>
          <p:spPr>
            <a:xfrm>
              <a:off x="3938026" y="6927"/>
              <a:ext cx="436245" cy="4813935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1" name="Rectângulo 40"/>
            <p:cNvSpPr/>
            <p:nvPr/>
          </p:nvSpPr>
          <p:spPr>
            <a:xfrm>
              <a:off x="4374444" y="6927"/>
              <a:ext cx="436245" cy="4813935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2" name="Rectângulo 41"/>
            <p:cNvSpPr/>
            <p:nvPr/>
          </p:nvSpPr>
          <p:spPr>
            <a:xfrm rot="16200000">
              <a:off x="2195816" y="-1735282"/>
              <a:ext cx="436245" cy="479298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3" name="Rectângulo 42"/>
            <p:cNvSpPr/>
            <p:nvPr/>
          </p:nvSpPr>
          <p:spPr>
            <a:xfrm rot="16200000">
              <a:off x="2202744" y="910936"/>
              <a:ext cx="436245" cy="4791075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4" name="Rectângulo 43"/>
            <p:cNvSpPr/>
            <p:nvPr/>
          </p:nvSpPr>
          <p:spPr>
            <a:xfrm rot="5400000">
              <a:off x="2185425" y="1766455"/>
              <a:ext cx="436880" cy="4807729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sp>
        <p:nvSpPr>
          <p:cNvPr id="46" name="CaixaDeTexto 45"/>
          <p:cNvSpPr txBox="1"/>
          <p:nvPr/>
        </p:nvSpPr>
        <p:spPr>
          <a:xfrm>
            <a:off x="463157" y="714970"/>
            <a:ext cx="3550230" cy="307777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pt-PT" sz="1400" b="1" i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Distribution</a:t>
            </a:r>
            <a:r>
              <a:rPr lang="pt-PT" sz="14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400" b="1" i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pt-PT" sz="14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non-</a:t>
            </a:r>
            <a:r>
              <a:rPr lang="pt-PT" sz="1400" b="1" i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exfolliated</a:t>
            </a:r>
            <a:r>
              <a:rPr lang="pt-PT" sz="14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400" b="1" i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MMT</a:t>
            </a:r>
            <a:endParaRPr lang="pt-PT" sz="1400" b="1" i="1" baseline="-25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CaixaDeTexto 46"/>
          <p:cNvSpPr txBox="1"/>
          <p:nvPr/>
        </p:nvSpPr>
        <p:spPr>
          <a:xfrm>
            <a:off x="5266597" y="719656"/>
            <a:ext cx="3697891" cy="307777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pt-PT" sz="1400" b="1" i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Thickness</a:t>
            </a:r>
            <a:r>
              <a:rPr lang="pt-PT" sz="14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400" b="1" i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distribution</a:t>
            </a:r>
            <a:r>
              <a:rPr lang="pt-PT" sz="14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400" b="1" i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pt-PT" sz="14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400" b="1" i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PT" sz="14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400" b="1" i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PAMC</a:t>
            </a:r>
            <a:r>
              <a:rPr lang="pt-PT" sz="14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400" b="1" i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layer</a:t>
            </a:r>
            <a:endParaRPr lang="pt-PT" sz="1400" b="1" i="1" baseline="-25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CaixaDeTexto 47"/>
          <p:cNvSpPr txBox="1"/>
          <p:nvPr/>
        </p:nvSpPr>
        <p:spPr>
          <a:xfrm>
            <a:off x="2611643" y="5373216"/>
            <a:ext cx="3617541" cy="646331"/>
          </a:xfrm>
          <a:prstGeom prst="rect">
            <a:avLst/>
          </a:prstGeom>
          <a:solidFill>
            <a:srgbClr val="5C8662">
              <a:alpha val="10000"/>
            </a:srgbClr>
          </a:solidFill>
          <a:ln>
            <a:solidFill>
              <a:srgbClr val="5C8662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PAMC@Nanomer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wt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</a:p>
          <a:p>
            <a:pPr algn="ctr">
              <a:lnSpc>
                <a:spcPct val="150000"/>
              </a:lnSpc>
            </a:pPr>
            <a:r>
              <a:rPr lang="en-US" sz="1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Non-homogeneous exfoliation of </a:t>
            </a:r>
            <a:r>
              <a:rPr lang="en-US" sz="1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MMT</a:t>
            </a:r>
            <a:endParaRPr lang="en-US" sz="1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ângulo 1"/>
          <p:cNvSpPr/>
          <p:nvPr/>
        </p:nvSpPr>
        <p:spPr>
          <a:xfrm>
            <a:off x="647589" y="56553"/>
            <a:ext cx="5693866" cy="3877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Microfocus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High-flux Synchrotron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WAXS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9" name="Conexão recta unidireccional 48"/>
          <p:cNvCxnSpPr/>
          <p:nvPr/>
        </p:nvCxnSpPr>
        <p:spPr>
          <a:xfrm>
            <a:off x="152342" y="1949490"/>
            <a:ext cx="3861045" cy="0"/>
          </a:xfrm>
          <a:prstGeom prst="straightConnector1">
            <a:avLst/>
          </a:prstGeom>
          <a:ln w="6032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459" name="Picture 2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2569840"/>
            <a:ext cx="4367361" cy="2939446"/>
          </a:xfrm>
          <a:prstGeom prst="rect">
            <a:avLst/>
          </a:prstGeom>
          <a:noFill/>
          <a:ln>
            <a:noFill/>
          </a:ln>
          <a:effectLst>
            <a:outerShdw blurRad="1117600" dist="50800" dir="9480000" sx="108000" sy="108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60" name="Picture 2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4442" y="2207902"/>
            <a:ext cx="4431813" cy="2974066"/>
          </a:xfrm>
          <a:prstGeom prst="rect">
            <a:avLst/>
          </a:prstGeom>
          <a:noFill/>
          <a:ln>
            <a:noFill/>
          </a:ln>
          <a:effectLst>
            <a:outerShdw blurRad="965200" dist="50800" dir="54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418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19050" y="11113"/>
            <a:ext cx="9091613" cy="403054"/>
            <a:chOff x="19050" y="11113"/>
            <a:chExt cx="9091613" cy="403054"/>
          </a:xfrm>
        </p:grpSpPr>
        <p:sp>
          <p:nvSpPr>
            <p:cNvPr id="5" name="Text Box 10"/>
            <p:cNvSpPr txBox="1">
              <a:spLocks noChangeArrowheads="1"/>
            </p:cNvSpPr>
            <p:nvPr/>
          </p:nvSpPr>
          <p:spPr bwMode="auto">
            <a:xfrm>
              <a:off x="609600" y="15875"/>
              <a:ext cx="7197725" cy="395288"/>
            </a:xfrm>
            <a:prstGeom prst="rect">
              <a:avLst/>
            </a:prstGeom>
            <a:solidFill>
              <a:srgbClr val="3C5B1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lnSpc>
                  <a:spcPct val="80000"/>
                </a:lnSpc>
                <a:defRPr/>
              </a:pPr>
              <a:r>
                <a:rPr lang="en-US" sz="24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Microfocus</a:t>
              </a:r>
              <a:r>
                <a:rPr lang="en-US" sz="24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High-flux Synchrotron </a:t>
              </a:r>
              <a:r>
                <a:rPr lang="en-US" sz="24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WAXS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" name="Text Box 11"/>
            <p:cNvSpPr txBox="1">
              <a:spLocks noChangeArrowheads="1"/>
            </p:cNvSpPr>
            <p:nvPr/>
          </p:nvSpPr>
          <p:spPr bwMode="auto">
            <a:xfrm>
              <a:off x="19050" y="15081"/>
              <a:ext cx="574675" cy="395288"/>
            </a:xfrm>
            <a:prstGeom prst="rect">
              <a:avLst/>
            </a:prstGeom>
            <a:solidFill>
              <a:srgbClr val="3C5B1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1800" b="1" i="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13</a:t>
              </a:r>
              <a:endParaRPr lang="en-US" sz="1800" b="1" i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7" name="Grupo 8"/>
            <p:cNvGrpSpPr>
              <a:grpSpLocks/>
            </p:cNvGrpSpPr>
            <p:nvPr/>
          </p:nvGrpSpPr>
          <p:grpSpPr bwMode="auto">
            <a:xfrm>
              <a:off x="7824288" y="11113"/>
              <a:ext cx="1286375" cy="403054"/>
              <a:chOff x="7823793" y="10964"/>
              <a:chExt cx="1286294" cy="403200"/>
            </a:xfrm>
          </p:grpSpPr>
          <p:graphicFrame>
            <p:nvGraphicFramePr>
              <p:cNvPr id="8" name="Object 7"/>
              <p:cNvGraphicFramePr>
                <a:graphicFrameLocks noChangeAspect="1"/>
              </p:cNvGraphicFramePr>
              <p:nvPr/>
            </p:nvGraphicFramePr>
            <p:xfrm>
              <a:off x="8231188" y="12700"/>
              <a:ext cx="878899" cy="40121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8268" name="Photo Editor Photo" r:id="rId3" imgW="4009524" imgH="1991003" progId="">
                      <p:embed/>
                    </p:oleObj>
                  </mc:Choice>
                  <mc:Fallback>
                    <p:oleObj name="Photo Editor Photo" r:id="rId3" imgW="4009524" imgH="1991003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8231188" y="12700"/>
                            <a:ext cx="878899" cy="401219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pic>
            <p:nvPicPr>
              <p:cNvPr id="9" name="Picture 3" descr="Screen shot 2010-01-26 at 21.36.44.png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823793" y="10964"/>
                <a:ext cx="401425" cy="403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8215" name="Picture 2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02" y="1059250"/>
            <a:ext cx="3867143" cy="3764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1" name="Grupo 130"/>
          <p:cNvGrpSpPr/>
          <p:nvPr/>
        </p:nvGrpSpPr>
        <p:grpSpPr>
          <a:xfrm>
            <a:off x="107503" y="1052736"/>
            <a:ext cx="3861903" cy="3771365"/>
            <a:chOff x="0" y="0"/>
            <a:chExt cx="4816404" cy="4820862"/>
          </a:xfrm>
        </p:grpSpPr>
        <p:sp>
          <p:nvSpPr>
            <p:cNvPr id="132" name="Rectângulo 131"/>
            <p:cNvSpPr/>
            <p:nvPr/>
          </p:nvSpPr>
          <p:spPr>
            <a:xfrm rot="16200000">
              <a:off x="2195816" y="-17318"/>
              <a:ext cx="436880" cy="4787265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33" name="Rectângulo 132"/>
            <p:cNvSpPr/>
            <p:nvPr/>
          </p:nvSpPr>
          <p:spPr>
            <a:xfrm rot="16200000">
              <a:off x="2188890" y="-883228"/>
              <a:ext cx="436880" cy="480949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34" name="Rectângulo 133"/>
            <p:cNvSpPr/>
            <p:nvPr/>
          </p:nvSpPr>
          <p:spPr>
            <a:xfrm>
              <a:off x="10262" y="0"/>
              <a:ext cx="436880" cy="4820343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35" name="Rectângulo 134"/>
            <p:cNvSpPr/>
            <p:nvPr/>
          </p:nvSpPr>
          <p:spPr>
            <a:xfrm>
              <a:off x="446680" y="6927"/>
              <a:ext cx="436245" cy="4813935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36" name="Rectângulo 135"/>
            <p:cNvSpPr/>
            <p:nvPr/>
          </p:nvSpPr>
          <p:spPr>
            <a:xfrm>
              <a:off x="883098" y="6927"/>
              <a:ext cx="436245" cy="4813935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37" name="Rectângulo 136"/>
            <p:cNvSpPr/>
            <p:nvPr/>
          </p:nvSpPr>
          <p:spPr>
            <a:xfrm>
              <a:off x="1319516" y="6927"/>
              <a:ext cx="436245" cy="4813935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38" name="Rectângulo 137"/>
            <p:cNvSpPr/>
            <p:nvPr/>
          </p:nvSpPr>
          <p:spPr>
            <a:xfrm>
              <a:off x="1755935" y="6927"/>
              <a:ext cx="436245" cy="4813935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39" name="Rectângulo 138"/>
            <p:cNvSpPr/>
            <p:nvPr/>
          </p:nvSpPr>
          <p:spPr>
            <a:xfrm>
              <a:off x="2192353" y="6927"/>
              <a:ext cx="436245" cy="4813935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40" name="Rectângulo 139"/>
            <p:cNvSpPr/>
            <p:nvPr/>
          </p:nvSpPr>
          <p:spPr>
            <a:xfrm>
              <a:off x="2628771" y="6927"/>
              <a:ext cx="436245" cy="4813935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41" name="Rectângulo 140"/>
            <p:cNvSpPr/>
            <p:nvPr/>
          </p:nvSpPr>
          <p:spPr>
            <a:xfrm>
              <a:off x="3065189" y="6927"/>
              <a:ext cx="436245" cy="4813935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42" name="Rectângulo 141"/>
            <p:cNvSpPr/>
            <p:nvPr/>
          </p:nvSpPr>
          <p:spPr>
            <a:xfrm>
              <a:off x="3501607" y="6927"/>
              <a:ext cx="436245" cy="4813935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43" name="Rectângulo 142"/>
            <p:cNvSpPr/>
            <p:nvPr/>
          </p:nvSpPr>
          <p:spPr>
            <a:xfrm>
              <a:off x="3938026" y="6927"/>
              <a:ext cx="436245" cy="4813935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44" name="Rectângulo 143"/>
            <p:cNvSpPr/>
            <p:nvPr/>
          </p:nvSpPr>
          <p:spPr>
            <a:xfrm>
              <a:off x="4374444" y="6927"/>
              <a:ext cx="436245" cy="4813935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45" name="Rectângulo 144"/>
            <p:cNvSpPr/>
            <p:nvPr/>
          </p:nvSpPr>
          <p:spPr>
            <a:xfrm rot="16200000">
              <a:off x="2195816" y="-1735282"/>
              <a:ext cx="436245" cy="479298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46" name="Rectângulo 145"/>
            <p:cNvSpPr/>
            <p:nvPr/>
          </p:nvSpPr>
          <p:spPr>
            <a:xfrm rot="16200000">
              <a:off x="2202744" y="910936"/>
              <a:ext cx="436245" cy="4791075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47" name="Rectângulo 146"/>
            <p:cNvSpPr/>
            <p:nvPr/>
          </p:nvSpPr>
          <p:spPr>
            <a:xfrm rot="5400000">
              <a:off x="2185425" y="1766455"/>
              <a:ext cx="436880" cy="4807729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pic>
        <p:nvPicPr>
          <p:cNvPr id="8219" name="Picture 2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8137" y="1052736"/>
            <a:ext cx="847725" cy="3721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6" name="Picture 2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908720"/>
            <a:ext cx="3916677" cy="3865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8" name="Grupo 147"/>
          <p:cNvGrpSpPr/>
          <p:nvPr/>
        </p:nvGrpSpPr>
        <p:grpSpPr>
          <a:xfrm>
            <a:off x="5068437" y="968773"/>
            <a:ext cx="3874440" cy="3756371"/>
            <a:chOff x="0" y="0"/>
            <a:chExt cx="4816404" cy="4820862"/>
          </a:xfrm>
        </p:grpSpPr>
        <p:sp>
          <p:nvSpPr>
            <p:cNvPr id="149" name="Rectângulo 148"/>
            <p:cNvSpPr/>
            <p:nvPr/>
          </p:nvSpPr>
          <p:spPr>
            <a:xfrm rot="16200000">
              <a:off x="2195816" y="-17318"/>
              <a:ext cx="436880" cy="4787265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50" name="Rectângulo 149"/>
            <p:cNvSpPr/>
            <p:nvPr/>
          </p:nvSpPr>
          <p:spPr>
            <a:xfrm rot="16200000">
              <a:off x="2188890" y="-883228"/>
              <a:ext cx="436880" cy="480949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51" name="Rectângulo 150"/>
            <p:cNvSpPr/>
            <p:nvPr/>
          </p:nvSpPr>
          <p:spPr>
            <a:xfrm>
              <a:off x="10262" y="0"/>
              <a:ext cx="436880" cy="4820343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52" name="Rectângulo 151"/>
            <p:cNvSpPr/>
            <p:nvPr/>
          </p:nvSpPr>
          <p:spPr>
            <a:xfrm>
              <a:off x="446680" y="6927"/>
              <a:ext cx="436245" cy="4813935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53" name="Rectângulo 152"/>
            <p:cNvSpPr/>
            <p:nvPr/>
          </p:nvSpPr>
          <p:spPr>
            <a:xfrm>
              <a:off x="883098" y="6927"/>
              <a:ext cx="436245" cy="4813935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54" name="Rectângulo 153"/>
            <p:cNvSpPr/>
            <p:nvPr/>
          </p:nvSpPr>
          <p:spPr>
            <a:xfrm>
              <a:off x="1319516" y="6927"/>
              <a:ext cx="436245" cy="4813935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55" name="Rectângulo 154"/>
            <p:cNvSpPr/>
            <p:nvPr/>
          </p:nvSpPr>
          <p:spPr>
            <a:xfrm>
              <a:off x="1755935" y="6927"/>
              <a:ext cx="436245" cy="4813935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56" name="Rectângulo 155"/>
            <p:cNvSpPr/>
            <p:nvPr/>
          </p:nvSpPr>
          <p:spPr>
            <a:xfrm>
              <a:off x="2192353" y="6927"/>
              <a:ext cx="436245" cy="4813935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57" name="Rectângulo 156"/>
            <p:cNvSpPr/>
            <p:nvPr/>
          </p:nvSpPr>
          <p:spPr>
            <a:xfrm>
              <a:off x="2628771" y="6927"/>
              <a:ext cx="436245" cy="4813935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58" name="Rectângulo 157"/>
            <p:cNvSpPr/>
            <p:nvPr/>
          </p:nvSpPr>
          <p:spPr>
            <a:xfrm>
              <a:off x="3065189" y="6927"/>
              <a:ext cx="436245" cy="4813935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59" name="Rectângulo 158"/>
            <p:cNvSpPr/>
            <p:nvPr/>
          </p:nvSpPr>
          <p:spPr>
            <a:xfrm>
              <a:off x="3501607" y="6927"/>
              <a:ext cx="436245" cy="4813935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60" name="Rectângulo 159"/>
            <p:cNvSpPr/>
            <p:nvPr/>
          </p:nvSpPr>
          <p:spPr>
            <a:xfrm>
              <a:off x="3938026" y="6927"/>
              <a:ext cx="436245" cy="4813935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61" name="Rectângulo 160"/>
            <p:cNvSpPr/>
            <p:nvPr/>
          </p:nvSpPr>
          <p:spPr>
            <a:xfrm>
              <a:off x="4374444" y="6927"/>
              <a:ext cx="436245" cy="4813935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62" name="Rectângulo 161"/>
            <p:cNvSpPr/>
            <p:nvPr/>
          </p:nvSpPr>
          <p:spPr>
            <a:xfrm rot="16200000">
              <a:off x="2195816" y="-1735282"/>
              <a:ext cx="436245" cy="479298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63" name="Rectângulo 162"/>
            <p:cNvSpPr/>
            <p:nvPr/>
          </p:nvSpPr>
          <p:spPr>
            <a:xfrm rot="16200000">
              <a:off x="2202744" y="910936"/>
              <a:ext cx="436245" cy="4791075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64" name="Rectângulo 163"/>
            <p:cNvSpPr/>
            <p:nvPr/>
          </p:nvSpPr>
          <p:spPr>
            <a:xfrm rot="5400000">
              <a:off x="2185425" y="1766455"/>
              <a:ext cx="436880" cy="4807729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sp>
        <p:nvSpPr>
          <p:cNvPr id="166" name="CaixaDeTexto 165"/>
          <p:cNvSpPr txBox="1"/>
          <p:nvPr/>
        </p:nvSpPr>
        <p:spPr>
          <a:xfrm>
            <a:off x="266119" y="692696"/>
            <a:ext cx="3550230" cy="307777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pt-PT" sz="1400" b="1" i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Distribution</a:t>
            </a:r>
            <a:r>
              <a:rPr lang="pt-PT" sz="14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400" b="1" i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pt-PT" sz="14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non-</a:t>
            </a:r>
            <a:r>
              <a:rPr lang="pt-PT" sz="1400" b="1" i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exfolliated</a:t>
            </a:r>
            <a:r>
              <a:rPr lang="pt-PT" sz="14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400" b="1" i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MMT</a:t>
            </a:r>
            <a:endParaRPr lang="pt-PT" sz="1400" b="1" i="1" baseline="-25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7" name="CaixaDeTexto 166"/>
          <p:cNvSpPr txBox="1"/>
          <p:nvPr/>
        </p:nvSpPr>
        <p:spPr>
          <a:xfrm>
            <a:off x="5054960" y="600943"/>
            <a:ext cx="3697891" cy="307777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pt-PT" sz="1400" b="1" i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Thickness</a:t>
            </a:r>
            <a:r>
              <a:rPr lang="pt-PT" sz="14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400" b="1" i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distribution</a:t>
            </a:r>
            <a:r>
              <a:rPr lang="pt-PT" sz="14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400" b="1" i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pt-PT" sz="14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400" b="1" i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PT" sz="14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400" b="1" i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PAMC</a:t>
            </a:r>
            <a:r>
              <a:rPr lang="pt-PT" sz="14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400" b="1" i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layer</a:t>
            </a:r>
            <a:endParaRPr lang="pt-PT" sz="1400" b="1" i="1" baseline="-25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8" name="CaixaDeTexto 167"/>
          <p:cNvSpPr txBox="1"/>
          <p:nvPr/>
        </p:nvSpPr>
        <p:spPr>
          <a:xfrm>
            <a:off x="2611643" y="5373216"/>
            <a:ext cx="3617541" cy="646331"/>
          </a:xfrm>
          <a:prstGeom prst="rect">
            <a:avLst/>
          </a:prstGeom>
          <a:solidFill>
            <a:srgbClr val="5C8662">
              <a:alpha val="10000"/>
            </a:srgbClr>
          </a:solidFill>
          <a:ln>
            <a:solidFill>
              <a:srgbClr val="5C8662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PAMC@Cloisite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15A 2 </a:t>
            </a:r>
            <a:r>
              <a:rPr lang="en-US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wt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</a:p>
          <a:p>
            <a:pPr algn="ctr">
              <a:lnSpc>
                <a:spcPct val="150000"/>
              </a:lnSpc>
            </a:pPr>
            <a:r>
              <a:rPr lang="en-US" sz="1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Relatively homogeneous exfoliation of </a:t>
            </a:r>
            <a:r>
              <a:rPr lang="en-US" sz="1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MMT</a:t>
            </a:r>
            <a:endParaRPr lang="en-US" sz="1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233" name="Picture 4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18" y="3639394"/>
            <a:ext cx="4698704" cy="3042657"/>
          </a:xfrm>
          <a:prstGeom prst="rect">
            <a:avLst/>
          </a:prstGeom>
          <a:noFill/>
          <a:ln>
            <a:noFill/>
          </a:ln>
          <a:effectLst>
            <a:outerShdw blurRad="1143000" dist="50800" dir="54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34" name="Picture 4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8273" y="3621120"/>
            <a:ext cx="4727222" cy="3021192"/>
          </a:xfrm>
          <a:prstGeom prst="rect">
            <a:avLst/>
          </a:prstGeom>
          <a:noFill/>
          <a:ln>
            <a:noFill/>
          </a:ln>
          <a:effectLst>
            <a:outerShdw blurRad="787400" dist="50800" dir="54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1" name="Conexão recta unidireccional 50"/>
          <p:cNvCxnSpPr/>
          <p:nvPr/>
        </p:nvCxnSpPr>
        <p:spPr>
          <a:xfrm>
            <a:off x="118086" y="2564904"/>
            <a:ext cx="3861045" cy="0"/>
          </a:xfrm>
          <a:prstGeom prst="straightConnector1">
            <a:avLst/>
          </a:prstGeom>
          <a:ln w="6032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950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19050" y="11113"/>
            <a:ext cx="9091613" cy="403054"/>
            <a:chOff x="19050" y="11113"/>
            <a:chExt cx="9091613" cy="403054"/>
          </a:xfrm>
        </p:grpSpPr>
        <p:sp>
          <p:nvSpPr>
            <p:cNvPr id="5" name="Text Box 10"/>
            <p:cNvSpPr txBox="1">
              <a:spLocks noChangeArrowheads="1"/>
            </p:cNvSpPr>
            <p:nvPr/>
          </p:nvSpPr>
          <p:spPr bwMode="auto">
            <a:xfrm>
              <a:off x="609600" y="15875"/>
              <a:ext cx="7197725" cy="395288"/>
            </a:xfrm>
            <a:prstGeom prst="rect">
              <a:avLst/>
            </a:prstGeom>
            <a:solidFill>
              <a:srgbClr val="3C5B1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lnSpc>
                  <a:spcPct val="80000"/>
                </a:lnSpc>
                <a:defRPr/>
              </a:pPr>
              <a:endParaRPr lang="en-US" sz="1800" i="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" name="Text Box 11"/>
            <p:cNvSpPr txBox="1">
              <a:spLocks noChangeArrowheads="1"/>
            </p:cNvSpPr>
            <p:nvPr/>
          </p:nvSpPr>
          <p:spPr bwMode="auto">
            <a:xfrm>
              <a:off x="19050" y="15081"/>
              <a:ext cx="574675" cy="395288"/>
            </a:xfrm>
            <a:prstGeom prst="rect">
              <a:avLst/>
            </a:prstGeom>
            <a:solidFill>
              <a:srgbClr val="3C5B1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14</a:t>
              </a:r>
              <a:endParaRPr lang="en-US" sz="1800" b="1" i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7" name="Grupo 8"/>
            <p:cNvGrpSpPr>
              <a:grpSpLocks/>
            </p:cNvGrpSpPr>
            <p:nvPr/>
          </p:nvGrpSpPr>
          <p:grpSpPr bwMode="auto">
            <a:xfrm>
              <a:off x="7824288" y="11113"/>
              <a:ext cx="1286375" cy="403054"/>
              <a:chOff x="7823793" y="10964"/>
              <a:chExt cx="1286294" cy="403200"/>
            </a:xfrm>
          </p:grpSpPr>
          <p:graphicFrame>
            <p:nvGraphicFramePr>
              <p:cNvPr id="8" name="Object 7"/>
              <p:cNvGraphicFramePr>
                <a:graphicFrameLocks noChangeAspect="1"/>
              </p:cNvGraphicFramePr>
              <p:nvPr/>
            </p:nvGraphicFramePr>
            <p:xfrm>
              <a:off x="8231188" y="12700"/>
              <a:ext cx="878899" cy="40121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0526" name="Photo Editor Photo" r:id="rId4" imgW="4009524" imgH="1991003" progId="">
                      <p:embed/>
                    </p:oleObj>
                  </mc:Choice>
                  <mc:Fallback>
                    <p:oleObj name="Photo Editor Photo" r:id="rId4" imgW="4009524" imgH="1991003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8231188" y="12700"/>
                            <a:ext cx="878899" cy="401219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pic>
            <p:nvPicPr>
              <p:cNvPr id="9" name="Picture 3" descr="Screen shot 2010-01-26 at 21.36.44.png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823793" y="10964"/>
                <a:ext cx="401425" cy="403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46" name="CaixaDeTexto 45"/>
          <p:cNvSpPr txBox="1"/>
          <p:nvPr/>
        </p:nvSpPr>
        <p:spPr>
          <a:xfrm>
            <a:off x="2483768" y="5373215"/>
            <a:ext cx="3617541" cy="646331"/>
          </a:xfrm>
          <a:prstGeom prst="rect">
            <a:avLst/>
          </a:prstGeom>
          <a:solidFill>
            <a:srgbClr val="5C8662">
              <a:alpha val="10000"/>
            </a:srgbClr>
          </a:solidFill>
          <a:ln>
            <a:solidFill>
              <a:srgbClr val="5C8662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PAMC@Cloisite20A 2 </a:t>
            </a:r>
            <a:r>
              <a:rPr lang="en-US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wt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</a:p>
          <a:p>
            <a:pPr algn="ctr">
              <a:lnSpc>
                <a:spcPct val="150000"/>
              </a:lnSpc>
            </a:pPr>
            <a:r>
              <a:rPr lang="en-US" sz="1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1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omogeneous </a:t>
            </a:r>
            <a:r>
              <a:rPr lang="en-US" sz="1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MMT</a:t>
            </a:r>
            <a:r>
              <a:rPr lang="en-US" sz="1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distribution</a:t>
            </a:r>
            <a:endParaRPr lang="en-US" sz="1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4252" y="1183184"/>
            <a:ext cx="3940156" cy="3757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505" y="1183183"/>
            <a:ext cx="3897498" cy="3752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0" name="Grupo 49"/>
          <p:cNvGrpSpPr/>
          <p:nvPr/>
        </p:nvGrpSpPr>
        <p:grpSpPr>
          <a:xfrm>
            <a:off x="154429" y="1179400"/>
            <a:ext cx="3874440" cy="3756371"/>
            <a:chOff x="0" y="0"/>
            <a:chExt cx="4816404" cy="4820862"/>
          </a:xfrm>
        </p:grpSpPr>
        <p:sp>
          <p:nvSpPr>
            <p:cNvPr id="51" name="Rectângulo 50"/>
            <p:cNvSpPr/>
            <p:nvPr/>
          </p:nvSpPr>
          <p:spPr>
            <a:xfrm rot="16200000">
              <a:off x="2195816" y="-17318"/>
              <a:ext cx="436880" cy="4787265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2" name="Rectângulo 51"/>
            <p:cNvSpPr/>
            <p:nvPr/>
          </p:nvSpPr>
          <p:spPr>
            <a:xfrm rot="16200000">
              <a:off x="2188890" y="-883228"/>
              <a:ext cx="436880" cy="480949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3" name="Rectângulo 52"/>
            <p:cNvSpPr/>
            <p:nvPr/>
          </p:nvSpPr>
          <p:spPr>
            <a:xfrm>
              <a:off x="10262" y="0"/>
              <a:ext cx="436880" cy="4820343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4" name="Rectângulo 53"/>
            <p:cNvSpPr/>
            <p:nvPr/>
          </p:nvSpPr>
          <p:spPr>
            <a:xfrm>
              <a:off x="446680" y="6927"/>
              <a:ext cx="436245" cy="4813935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5" name="Rectângulo 54"/>
            <p:cNvSpPr/>
            <p:nvPr/>
          </p:nvSpPr>
          <p:spPr>
            <a:xfrm>
              <a:off x="883098" y="6927"/>
              <a:ext cx="436245" cy="4813935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6" name="Rectângulo 55"/>
            <p:cNvSpPr/>
            <p:nvPr/>
          </p:nvSpPr>
          <p:spPr>
            <a:xfrm>
              <a:off x="1319516" y="6927"/>
              <a:ext cx="436245" cy="4813935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7" name="Rectângulo 56"/>
            <p:cNvSpPr/>
            <p:nvPr/>
          </p:nvSpPr>
          <p:spPr>
            <a:xfrm>
              <a:off x="1755935" y="6927"/>
              <a:ext cx="436245" cy="4813935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8" name="Rectângulo 57"/>
            <p:cNvSpPr/>
            <p:nvPr/>
          </p:nvSpPr>
          <p:spPr>
            <a:xfrm>
              <a:off x="2192353" y="6927"/>
              <a:ext cx="436245" cy="4813935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9" name="Rectângulo 58"/>
            <p:cNvSpPr/>
            <p:nvPr/>
          </p:nvSpPr>
          <p:spPr>
            <a:xfrm>
              <a:off x="2628771" y="6927"/>
              <a:ext cx="436245" cy="4813935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60" name="Rectângulo 59"/>
            <p:cNvSpPr/>
            <p:nvPr/>
          </p:nvSpPr>
          <p:spPr>
            <a:xfrm>
              <a:off x="3065189" y="6927"/>
              <a:ext cx="436245" cy="4813935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61" name="Rectângulo 60"/>
            <p:cNvSpPr/>
            <p:nvPr/>
          </p:nvSpPr>
          <p:spPr>
            <a:xfrm>
              <a:off x="3501607" y="6927"/>
              <a:ext cx="436245" cy="4813935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62" name="Rectângulo 61"/>
            <p:cNvSpPr/>
            <p:nvPr/>
          </p:nvSpPr>
          <p:spPr>
            <a:xfrm>
              <a:off x="3938026" y="6927"/>
              <a:ext cx="436245" cy="4813935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63" name="Rectângulo 62"/>
            <p:cNvSpPr/>
            <p:nvPr/>
          </p:nvSpPr>
          <p:spPr>
            <a:xfrm>
              <a:off x="4374444" y="6927"/>
              <a:ext cx="436245" cy="4813935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64" name="Rectângulo 63"/>
            <p:cNvSpPr/>
            <p:nvPr/>
          </p:nvSpPr>
          <p:spPr>
            <a:xfrm rot="16200000">
              <a:off x="2195816" y="-1735282"/>
              <a:ext cx="436245" cy="479298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65" name="Rectângulo 64"/>
            <p:cNvSpPr/>
            <p:nvPr/>
          </p:nvSpPr>
          <p:spPr>
            <a:xfrm rot="16200000">
              <a:off x="2202744" y="910936"/>
              <a:ext cx="436245" cy="4791075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66" name="Rectângulo 65"/>
            <p:cNvSpPr/>
            <p:nvPr/>
          </p:nvSpPr>
          <p:spPr>
            <a:xfrm rot="5400000">
              <a:off x="2185425" y="1766455"/>
              <a:ext cx="436880" cy="4807729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grpSp>
        <p:nvGrpSpPr>
          <p:cNvPr id="67" name="Grupo 66"/>
          <p:cNvGrpSpPr/>
          <p:nvPr/>
        </p:nvGrpSpPr>
        <p:grpSpPr>
          <a:xfrm>
            <a:off x="4304252" y="1184797"/>
            <a:ext cx="3874440" cy="3756371"/>
            <a:chOff x="0" y="0"/>
            <a:chExt cx="4816404" cy="4820862"/>
          </a:xfrm>
        </p:grpSpPr>
        <p:sp>
          <p:nvSpPr>
            <p:cNvPr id="68" name="Rectângulo 67"/>
            <p:cNvSpPr/>
            <p:nvPr/>
          </p:nvSpPr>
          <p:spPr>
            <a:xfrm rot="16200000">
              <a:off x="2195816" y="-17318"/>
              <a:ext cx="436880" cy="4787265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69" name="Rectângulo 68"/>
            <p:cNvSpPr/>
            <p:nvPr/>
          </p:nvSpPr>
          <p:spPr>
            <a:xfrm rot="16200000">
              <a:off x="2188890" y="-883228"/>
              <a:ext cx="436880" cy="480949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70" name="Rectângulo 69"/>
            <p:cNvSpPr/>
            <p:nvPr/>
          </p:nvSpPr>
          <p:spPr>
            <a:xfrm>
              <a:off x="10262" y="0"/>
              <a:ext cx="436880" cy="4820343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71" name="Rectângulo 70"/>
            <p:cNvSpPr/>
            <p:nvPr/>
          </p:nvSpPr>
          <p:spPr>
            <a:xfrm>
              <a:off x="446680" y="6927"/>
              <a:ext cx="436245" cy="4813935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72" name="Rectângulo 71"/>
            <p:cNvSpPr/>
            <p:nvPr/>
          </p:nvSpPr>
          <p:spPr>
            <a:xfrm>
              <a:off x="883098" y="6927"/>
              <a:ext cx="436245" cy="4813935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73" name="Rectângulo 72"/>
            <p:cNvSpPr/>
            <p:nvPr/>
          </p:nvSpPr>
          <p:spPr>
            <a:xfrm>
              <a:off x="1319516" y="6927"/>
              <a:ext cx="436245" cy="4813935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74" name="Rectângulo 73"/>
            <p:cNvSpPr/>
            <p:nvPr/>
          </p:nvSpPr>
          <p:spPr>
            <a:xfrm>
              <a:off x="1755935" y="6927"/>
              <a:ext cx="436245" cy="4813935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75" name="Rectângulo 74"/>
            <p:cNvSpPr/>
            <p:nvPr/>
          </p:nvSpPr>
          <p:spPr>
            <a:xfrm>
              <a:off x="2192353" y="6927"/>
              <a:ext cx="436245" cy="4813935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76" name="Rectângulo 75"/>
            <p:cNvSpPr/>
            <p:nvPr/>
          </p:nvSpPr>
          <p:spPr>
            <a:xfrm>
              <a:off x="2628771" y="6927"/>
              <a:ext cx="436245" cy="4813935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77" name="Rectângulo 76"/>
            <p:cNvSpPr/>
            <p:nvPr/>
          </p:nvSpPr>
          <p:spPr>
            <a:xfrm>
              <a:off x="3065189" y="6927"/>
              <a:ext cx="436245" cy="4813935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78" name="Rectângulo 77"/>
            <p:cNvSpPr/>
            <p:nvPr/>
          </p:nvSpPr>
          <p:spPr>
            <a:xfrm>
              <a:off x="3501607" y="6927"/>
              <a:ext cx="436245" cy="4813935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79" name="Rectângulo 78"/>
            <p:cNvSpPr/>
            <p:nvPr/>
          </p:nvSpPr>
          <p:spPr>
            <a:xfrm>
              <a:off x="3938026" y="6927"/>
              <a:ext cx="436245" cy="4813935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80" name="Rectângulo 79"/>
            <p:cNvSpPr/>
            <p:nvPr/>
          </p:nvSpPr>
          <p:spPr>
            <a:xfrm>
              <a:off x="4374444" y="6927"/>
              <a:ext cx="436245" cy="4813935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81" name="Rectângulo 80"/>
            <p:cNvSpPr/>
            <p:nvPr/>
          </p:nvSpPr>
          <p:spPr>
            <a:xfrm rot="16200000">
              <a:off x="2195816" y="-1735282"/>
              <a:ext cx="436245" cy="479298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82" name="Rectângulo 81"/>
            <p:cNvSpPr/>
            <p:nvPr/>
          </p:nvSpPr>
          <p:spPr>
            <a:xfrm rot="16200000">
              <a:off x="2202744" y="910936"/>
              <a:ext cx="436245" cy="4791075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83" name="Rectângulo 82"/>
            <p:cNvSpPr/>
            <p:nvPr/>
          </p:nvSpPr>
          <p:spPr>
            <a:xfrm rot="5400000">
              <a:off x="2185425" y="1766455"/>
              <a:ext cx="436880" cy="4807729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3262" y="1179400"/>
            <a:ext cx="857250" cy="3833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ângulo 1"/>
          <p:cNvSpPr/>
          <p:nvPr/>
        </p:nvSpPr>
        <p:spPr>
          <a:xfrm>
            <a:off x="730966" y="56553"/>
            <a:ext cx="5693866" cy="3877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Microfocus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High-flux Synchrotron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WAXS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93" name="Picture 1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14915"/>
            <a:ext cx="4640996" cy="3022044"/>
          </a:xfrm>
          <a:prstGeom prst="rect">
            <a:avLst/>
          </a:prstGeom>
          <a:noFill/>
          <a:ln>
            <a:noFill/>
          </a:ln>
          <a:effectLst>
            <a:outerShdw blurRad="1270000" dist="50800" dir="54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5" name="Picture 1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4509" y="3614915"/>
            <a:ext cx="4611470" cy="3025444"/>
          </a:xfrm>
          <a:prstGeom prst="rect">
            <a:avLst/>
          </a:prstGeom>
          <a:noFill/>
          <a:ln>
            <a:noFill/>
          </a:ln>
          <a:effectLst>
            <a:outerShdw blurRad="520700" dist="50800" dir="54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4" name="Conexão recta unidireccional 83"/>
          <p:cNvCxnSpPr/>
          <p:nvPr/>
        </p:nvCxnSpPr>
        <p:spPr>
          <a:xfrm>
            <a:off x="171314" y="3031002"/>
            <a:ext cx="3861045" cy="0"/>
          </a:xfrm>
          <a:prstGeom prst="straightConnector1">
            <a:avLst/>
          </a:prstGeom>
          <a:ln w="6032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CaixaDeTexto 84"/>
          <p:cNvSpPr txBox="1"/>
          <p:nvPr/>
        </p:nvSpPr>
        <p:spPr>
          <a:xfrm>
            <a:off x="320549" y="834214"/>
            <a:ext cx="3550230" cy="307777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pt-PT" sz="1400" b="1" i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Distribution</a:t>
            </a:r>
            <a:r>
              <a:rPr lang="pt-PT" sz="14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400" b="1" i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pt-PT" sz="14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non-</a:t>
            </a:r>
            <a:r>
              <a:rPr lang="pt-PT" sz="1400" b="1" i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exfolliated</a:t>
            </a:r>
            <a:r>
              <a:rPr lang="pt-PT" sz="14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400" b="1" i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MMT</a:t>
            </a:r>
            <a:endParaRPr lang="pt-PT" sz="1400" b="1" i="1" baseline="-25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6" name="CaixaDeTexto 85"/>
          <p:cNvSpPr txBox="1"/>
          <p:nvPr/>
        </p:nvSpPr>
        <p:spPr>
          <a:xfrm>
            <a:off x="4474509" y="764704"/>
            <a:ext cx="3697891" cy="307777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pt-PT" sz="1400" b="1" i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Thickness</a:t>
            </a:r>
            <a:r>
              <a:rPr lang="pt-PT" sz="14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400" b="1" i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distribution</a:t>
            </a:r>
            <a:r>
              <a:rPr lang="pt-PT" sz="14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400" b="1" i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pt-PT" sz="14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400" b="1" i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PT" sz="14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400" b="1" i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PAMC</a:t>
            </a:r>
            <a:r>
              <a:rPr lang="pt-PT" sz="14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400" b="1" i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layer</a:t>
            </a:r>
            <a:endParaRPr lang="pt-PT" sz="1400" b="1" i="1" baseline="-25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6380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19050" y="11113"/>
            <a:ext cx="9091613" cy="403054"/>
            <a:chOff x="19050" y="11113"/>
            <a:chExt cx="9091613" cy="403054"/>
          </a:xfrm>
        </p:grpSpPr>
        <p:sp>
          <p:nvSpPr>
            <p:cNvPr id="5" name="Text Box 10"/>
            <p:cNvSpPr txBox="1">
              <a:spLocks noChangeArrowheads="1"/>
            </p:cNvSpPr>
            <p:nvPr/>
          </p:nvSpPr>
          <p:spPr bwMode="auto">
            <a:xfrm>
              <a:off x="609600" y="15875"/>
              <a:ext cx="7197725" cy="395288"/>
            </a:xfrm>
            <a:prstGeom prst="rect">
              <a:avLst/>
            </a:prstGeom>
            <a:solidFill>
              <a:srgbClr val="3C5B1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lnSpc>
                  <a:spcPct val="80000"/>
                </a:lnSpc>
                <a:defRPr/>
              </a:pPr>
              <a:endParaRPr lang="en-US" sz="1800" i="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" name="Text Box 11"/>
            <p:cNvSpPr txBox="1">
              <a:spLocks noChangeArrowheads="1"/>
            </p:cNvSpPr>
            <p:nvPr/>
          </p:nvSpPr>
          <p:spPr bwMode="auto">
            <a:xfrm>
              <a:off x="19050" y="15081"/>
              <a:ext cx="574675" cy="395288"/>
            </a:xfrm>
            <a:prstGeom prst="rect">
              <a:avLst/>
            </a:prstGeom>
            <a:solidFill>
              <a:srgbClr val="3C5B1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15</a:t>
              </a:r>
              <a:endParaRPr lang="en-US" sz="1800" b="1" i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7" name="Grupo 8"/>
            <p:cNvGrpSpPr>
              <a:grpSpLocks/>
            </p:cNvGrpSpPr>
            <p:nvPr/>
          </p:nvGrpSpPr>
          <p:grpSpPr bwMode="auto">
            <a:xfrm>
              <a:off x="7824288" y="11113"/>
              <a:ext cx="1286375" cy="403054"/>
              <a:chOff x="7823793" y="10964"/>
              <a:chExt cx="1286294" cy="403200"/>
            </a:xfrm>
          </p:grpSpPr>
          <p:graphicFrame>
            <p:nvGraphicFramePr>
              <p:cNvPr id="8" name="Object 7"/>
              <p:cNvGraphicFramePr>
                <a:graphicFrameLocks noChangeAspect="1"/>
              </p:cNvGraphicFramePr>
              <p:nvPr/>
            </p:nvGraphicFramePr>
            <p:xfrm>
              <a:off x="8231188" y="12700"/>
              <a:ext cx="878899" cy="40121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9517" name="Photo Editor Photo" r:id="rId3" imgW="4009524" imgH="1991003" progId="">
                      <p:embed/>
                    </p:oleObj>
                  </mc:Choice>
                  <mc:Fallback>
                    <p:oleObj name="Photo Editor Photo" r:id="rId3" imgW="4009524" imgH="1991003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8231188" y="12700"/>
                            <a:ext cx="878899" cy="401219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pic>
            <p:nvPicPr>
              <p:cNvPr id="9" name="Picture 3" descr="Screen shot 2010-01-26 at 21.36.44.png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823793" y="10964"/>
                <a:ext cx="401425" cy="403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19470" name="Picture 1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96751"/>
            <a:ext cx="3895258" cy="3724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1" name="Picture 1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9070" y="1160723"/>
            <a:ext cx="3817798" cy="376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upo 9"/>
          <p:cNvGrpSpPr/>
          <p:nvPr/>
        </p:nvGrpSpPr>
        <p:grpSpPr>
          <a:xfrm>
            <a:off x="251520" y="1165082"/>
            <a:ext cx="3874440" cy="3756371"/>
            <a:chOff x="0" y="0"/>
            <a:chExt cx="4816404" cy="4820862"/>
          </a:xfrm>
        </p:grpSpPr>
        <p:sp>
          <p:nvSpPr>
            <p:cNvPr id="11" name="Rectângulo 10"/>
            <p:cNvSpPr/>
            <p:nvPr/>
          </p:nvSpPr>
          <p:spPr>
            <a:xfrm rot="16200000">
              <a:off x="2195816" y="-17318"/>
              <a:ext cx="436880" cy="4787265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2" name="Rectângulo 11"/>
            <p:cNvSpPr/>
            <p:nvPr/>
          </p:nvSpPr>
          <p:spPr>
            <a:xfrm rot="16200000">
              <a:off x="2188890" y="-883228"/>
              <a:ext cx="436880" cy="480949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3" name="Rectângulo 12"/>
            <p:cNvSpPr/>
            <p:nvPr/>
          </p:nvSpPr>
          <p:spPr>
            <a:xfrm>
              <a:off x="10262" y="0"/>
              <a:ext cx="436880" cy="4820343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4" name="Rectângulo 13"/>
            <p:cNvSpPr/>
            <p:nvPr/>
          </p:nvSpPr>
          <p:spPr>
            <a:xfrm>
              <a:off x="446680" y="6927"/>
              <a:ext cx="436245" cy="4813935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5" name="Rectângulo 14"/>
            <p:cNvSpPr/>
            <p:nvPr/>
          </p:nvSpPr>
          <p:spPr>
            <a:xfrm>
              <a:off x="883098" y="6927"/>
              <a:ext cx="436245" cy="4813935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6" name="Rectângulo 15"/>
            <p:cNvSpPr/>
            <p:nvPr/>
          </p:nvSpPr>
          <p:spPr>
            <a:xfrm>
              <a:off x="1319516" y="6927"/>
              <a:ext cx="436245" cy="4813935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7" name="Rectângulo 16"/>
            <p:cNvSpPr/>
            <p:nvPr/>
          </p:nvSpPr>
          <p:spPr>
            <a:xfrm>
              <a:off x="1755935" y="6927"/>
              <a:ext cx="436245" cy="4813935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8" name="Rectângulo 17"/>
            <p:cNvSpPr/>
            <p:nvPr/>
          </p:nvSpPr>
          <p:spPr>
            <a:xfrm>
              <a:off x="2192353" y="6927"/>
              <a:ext cx="436245" cy="4813935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9" name="Rectângulo 18"/>
            <p:cNvSpPr/>
            <p:nvPr/>
          </p:nvSpPr>
          <p:spPr>
            <a:xfrm>
              <a:off x="2628771" y="6927"/>
              <a:ext cx="436245" cy="4813935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0" name="Rectângulo 19"/>
            <p:cNvSpPr/>
            <p:nvPr/>
          </p:nvSpPr>
          <p:spPr>
            <a:xfrm>
              <a:off x="3065189" y="6927"/>
              <a:ext cx="436245" cy="4813935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1" name="Rectângulo 20"/>
            <p:cNvSpPr/>
            <p:nvPr/>
          </p:nvSpPr>
          <p:spPr>
            <a:xfrm>
              <a:off x="3501607" y="6927"/>
              <a:ext cx="436245" cy="4813935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2" name="Rectângulo 21"/>
            <p:cNvSpPr/>
            <p:nvPr/>
          </p:nvSpPr>
          <p:spPr>
            <a:xfrm>
              <a:off x="3938026" y="6927"/>
              <a:ext cx="436245" cy="4813935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3" name="Rectângulo 22"/>
            <p:cNvSpPr/>
            <p:nvPr/>
          </p:nvSpPr>
          <p:spPr>
            <a:xfrm>
              <a:off x="4374444" y="6927"/>
              <a:ext cx="436245" cy="4813935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4" name="Rectângulo 23"/>
            <p:cNvSpPr/>
            <p:nvPr/>
          </p:nvSpPr>
          <p:spPr>
            <a:xfrm rot="16200000">
              <a:off x="2195816" y="-1735282"/>
              <a:ext cx="436245" cy="479298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5" name="Rectângulo 24"/>
            <p:cNvSpPr/>
            <p:nvPr/>
          </p:nvSpPr>
          <p:spPr>
            <a:xfrm rot="16200000">
              <a:off x="2202744" y="910936"/>
              <a:ext cx="436245" cy="4791075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6" name="Rectângulo 25"/>
            <p:cNvSpPr/>
            <p:nvPr/>
          </p:nvSpPr>
          <p:spPr>
            <a:xfrm rot="5400000">
              <a:off x="2185425" y="1766455"/>
              <a:ext cx="436880" cy="4807729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grpSp>
        <p:nvGrpSpPr>
          <p:cNvPr id="27" name="Grupo 26"/>
          <p:cNvGrpSpPr/>
          <p:nvPr/>
        </p:nvGrpSpPr>
        <p:grpSpPr>
          <a:xfrm>
            <a:off x="4369968" y="1173735"/>
            <a:ext cx="3874440" cy="3756371"/>
            <a:chOff x="0" y="0"/>
            <a:chExt cx="4816404" cy="4820862"/>
          </a:xfrm>
        </p:grpSpPr>
        <p:sp>
          <p:nvSpPr>
            <p:cNvPr id="28" name="Rectângulo 27"/>
            <p:cNvSpPr/>
            <p:nvPr/>
          </p:nvSpPr>
          <p:spPr>
            <a:xfrm rot="16200000">
              <a:off x="2195816" y="-17318"/>
              <a:ext cx="436880" cy="4787265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9" name="Rectângulo 28"/>
            <p:cNvSpPr/>
            <p:nvPr/>
          </p:nvSpPr>
          <p:spPr>
            <a:xfrm rot="16200000">
              <a:off x="2188890" y="-883228"/>
              <a:ext cx="436880" cy="480949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0" name="Rectângulo 29"/>
            <p:cNvSpPr/>
            <p:nvPr/>
          </p:nvSpPr>
          <p:spPr>
            <a:xfrm>
              <a:off x="10262" y="0"/>
              <a:ext cx="436880" cy="4820343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1" name="Rectângulo 30"/>
            <p:cNvSpPr/>
            <p:nvPr/>
          </p:nvSpPr>
          <p:spPr>
            <a:xfrm>
              <a:off x="446680" y="6927"/>
              <a:ext cx="436245" cy="4813935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2" name="Rectângulo 31"/>
            <p:cNvSpPr/>
            <p:nvPr/>
          </p:nvSpPr>
          <p:spPr>
            <a:xfrm>
              <a:off x="883098" y="6927"/>
              <a:ext cx="436245" cy="4813935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3" name="Rectângulo 32"/>
            <p:cNvSpPr/>
            <p:nvPr/>
          </p:nvSpPr>
          <p:spPr>
            <a:xfrm>
              <a:off x="1319516" y="6927"/>
              <a:ext cx="436245" cy="4813935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4" name="Rectângulo 33"/>
            <p:cNvSpPr/>
            <p:nvPr/>
          </p:nvSpPr>
          <p:spPr>
            <a:xfrm>
              <a:off x="1755935" y="6927"/>
              <a:ext cx="436245" cy="4813935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5" name="Rectângulo 34"/>
            <p:cNvSpPr/>
            <p:nvPr/>
          </p:nvSpPr>
          <p:spPr>
            <a:xfrm>
              <a:off x="2192353" y="6927"/>
              <a:ext cx="436245" cy="4813935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6" name="Rectângulo 35"/>
            <p:cNvSpPr/>
            <p:nvPr/>
          </p:nvSpPr>
          <p:spPr>
            <a:xfrm>
              <a:off x="2628771" y="6927"/>
              <a:ext cx="436245" cy="4813935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7" name="Rectângulo 36"/>
            <p:cNvSpPr/>
            <p:nvPr/>
          </p:nvSpPr>
          <p:spPr>
            <a:xfrm>
              <a:off x="3065189" y="6927"/>
              <a:ext cx="436245" cy="4813935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8" name="Rectângulo 37"/>
            <p:cNvSpPr/>
            <p:nvPr/>
          </p:nvSpPr>
          <p:spPr>
            <a:xfrm>
              <a:off x="3501607" y="6927"/>
              <a:ext cx="436245" cy="4813935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9" name="Rectângulo 38"/>
            <p:cNvSpPr/>
            <p:nvPr/>
          </p:nvSpPr>
          <p:spPr>
            <a:xfrm>
              <a:off x="3938026" y="6927"/>
              <a:ext cx="436245" cy="4813935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0" name="Rectângulo 39"/>
            <p:cNvSpPr/>
            <p:nvPr/>
          </p:nvSpPr>
          <p:spPr>
            <a:xfrm>
              <a:off x="4374444" y="6927"/>
              <a:ext cx="436245" cy="4813935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1" name="Rectângulo 40"/>
            <p:cNvSpPr/>
            <p:nvPr/>
          </p:nvSpPr>
          <p:spPr>
            <a:xfrm rot="16200000">
              <a:off x="2195816" y="-1735282"/>
              <a:ext cx="436245" cy="479298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2" name="Rectângulo 41"/>
            <p:cNvSpPr/>
            <p:nvPr/>
          </p:nvSpPr>
          <p:spPr>
            <a:xfrm rot="16200000">
              <a:off x="2202744" y="910936"/>
              <a:ext cx="436245" cy="4791075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3" name="Rectângulo 42"/>
            <p:cNvSpPr/>
            <p:nvPr/>
          </p:nvSpPr>
          <p:spPr>
            <a:xfrm rot="5400000">
              <a:off x="2185425" y="1766455"/>
              <a:ext cx="436880" cy="4807729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sp>
        <p:nvSpPr>
          <p:cNvPr id="44" name="CaixaDeTexto 43"/>
          <p:cNvSpPr txBox="1"/>
          <p:nvPr/>
        </p:nvSpPr>
        <p:spPr>
          <a:xfrm>
            <a:off x="4610106" y="764703"/>
            <a:ext cx="3550230" cy="307777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pt-PT" sz="1400" b="1" i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Intensity</a:t>
            </a:r>
            <a:r>
              <a:rPr lang="pt-PT" sz="14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400" b="1" i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pt-PT" sz="14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400" b="1" i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PT" sz="14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Al </a:t>
            </a:r>
            <a:r>
              <a:rPr lang="pt-PT" sz="1400" b="1" i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reflection</a:t>
            </a:r>
            <a:endParaRPr lang="pt-PT" sz="1400" b="1" i="1" baseline="-25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CaixaDeTexto 44"/>
          <p:cNvSpPr txBox="1"/>
          <p:nvPr/>
        </p:nvSpPr>
        <p:spPr>
          <a:xfrm>
            <a:off x="309091" y="764704"/>
            <a:ext cx="3697891" cy="307777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pt-PT" sz="1400" b="1" i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Thickness</a:t>
            </a:r>
            <a:r>
              <a:rPr lang="pt-PT" sz="14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400" b="1" i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pt-PT" sz="14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PA6 </a:t>
            </a:r>
            <a:r>
              <a:rPr lang="pt-PT" sz="1400" b="1" i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layer</a:t>
            </a:r>
            <a:endParaRPr lang="pt-PT" sz="1400" b="1" i="1" baseline="-25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CaixaDeTexto 45"/>
          <p:cNvSpPr txBox="1"/>
          <p:nvPr/>
        </p:nvSpPr>
        <p:spPr>
          <a:xfrm>
            <a:off x="2483768" y="5373215"/>
            <a:ext cx="3617541" cy="646331"/>
          </a:xfrm>
          <a:prstGeom prst="rect">
            <a:avLst/>
          </a:prstGeom>
          <a:solidFill>
            <a:srgbClr val="5C8662">
              <a:alpha val="10000"/>
            </a:srgbClr>
          </a:solidFill>
          <a:ln>
            <a:solidFill>
              <a:srgbClr val="5C8662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PAMC@Al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wt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</a:p>
          <a:p>
            <a:pPr algn="ctr">
              <a:lnSpc>
                <a:spcPct val="150000"/>
              </a:lnSpc>
            </a:pPr>
            <a:r>
              <a:rPr lang="en-US" sz="1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PA6-covered metal platelets</a:t>
            </a:r>
            <a:endParaRPr lang="en-US" sz="1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8" name="Picture 2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1155891"/>
            <a:ext cx="847725" cy="3721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ângulo 1"/>
          <p:cNvSpPr/>
          <p:nvPr/>
        </p:nvSpPr>
        <p:spPr>
          <a:xfrm>
            <a:off x="634938" y="56553"/>
            <a:ext cx="5693866" cy="3877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Microfocus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High-flux Synchrotron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WAXS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89" name="Picture 3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98" y="3531255"/>
            <a:ext cx="4680424" cy="3077631"/>
          </a:xfrm>
          <a:prstGeom prst="rect">
            <a:avLst/>
          </a:prstGeom>
          <a:noFill/>
          <a:ln>
            <a:noFill/>
          </a:ln>
          <a:effectLst>
            <a:outerShdw blurRad="1092200" dist="50800" dir="5400000" sx="114000" sy="114000" algn="ctr" rotWithShape="0">
              <a:schemeClr val="tx2">
                <a:alpha val="43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2" name="Conexão recta unidireccional 51"/>
          <p:cNvCxnSpPr/>
          <p:nvPr/>
        </p:nvCxnSpPr>
        <p:spPr>
          <a:xfrm>
            <a:off x="271895" y="2708920"/>
            <a:ext cx="3861045" cy="0"/>
          </a:xfrm>
          <a:prstGeom prst="straightConnector1">
            <a:avLst/>
          </a:prstGeom>
          <a:ln w="6032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488" name="Picture 3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1334" y="3429000"/>
            <a:ext cx="4819628" cy="3227240"/>
          </a:xfrm>
          <a:prstGeom prst="rect">
            <a:avLst/>
          </a:prstGeom>
          <a:noFill/>
          <a:ln>
            <a:noFill/>
          </a:ln>
          <a:effectLst>
            <a:outerShdw blurRad="1257300" dist="50800" dir="54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9340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19050" y="11113"/>
            <a:ext cx="9091613" cy="403054"/>
            <a:chOff x="19050" y="11113"/>
            <a:chExt cx="9091613" cy="403054"/>
          </a:xfrm>
        </p:grpSpPr>
        <p:sp>
          <p:nvSpPr>
            <p:cNvPr id="5" name="Text Box 10"/>
            <p:cNvSpPr txBox="1">
              <a:spLocks noChangeArrowheads="1"/>
            </p:cNvSpPr>
            <p:nvPr/>
          </p:nvSpPr>
          <p:spPr bwMode="auto">
            <a:xfrm>
              <a:off x="609600" y="15875"/>
              <a:ext cx="7197725" cy="395288"/>
            </a:xfrm>
            <a:prstGeom prst="rect">
              <a:avLst/>
            </a:prstGeom>
            <a:solidFill>
              <a:srgbClr val="3C5B1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lnSpc>
                  <a:spcPct val="80000"/>
                </a:lnSpc>
                <a:defRPr/>
              </a:pPr>
              <a:endParaRPr lang="en-US" sz="1800" i="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" name="Text Box 11"/>
            <p:cNvSpPr txBox="1">
              <a:spLocks noChangeArrowheads="1"/>
            </p:cNvSpPr>
            <p:nvPr/>
          </p:nvSpPr>
          <p:spPr bwMode="auto">
            <a:xfrm>
              <a:off x="19050" y="15081"/>
              <a:ext cx="574675" cy="395288"/>
            </a:xfrm>
            <a:prstGeom prst="rect">
              <a:avLst/>
            </a:prstGeom>
            <a:solidFill>
              <a:srgbClr val="3C5B1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16</a:t>
              </a:r>
              <a:endParaRPr lang="en-US" sz="1800" b="1" i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7" name="Grupo 8"/>
            <p:cNvGrpSpPr>
              <a:grpSpLocks/>
            </p:cNvGrpSpPr>
            <p:nvPr/>
          </p:nvGrpSpPr>
          <p:grpSpPr bwMode="auto">
            <a:xfrm>
              <a:off x="7824288" y="11113"/>
              <a:ext cx="1286375" cy="403054"/>
              <a:chOff x="7823793" y="10964"/>
              <a:chExt cx="1286294" cy="403200"/>
            </a:xfrm>
          </p:grpSpPr>
          <p:graphicFrame>
            <p:nvGraphicFramePr>
              <p:cNvPr id="8" name="Object 7"/>
              <p:cNvGraphicFramePr>
                <a:graphicFrameLocks noChangeAspect="1"/>
              </p:cNvGraphicFramePr>
              <p:nvPr/>
            </p:nvGraphicFramePr>
            <p:xfrm>
              <a:off x="8231188" y="12700"/>
              <a:ext cx="878899" cy="40121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1542" name="Photo Editor Photo" r:id="rId3" imgW="4009524" imgH="1991003" progId="">
                      <p:embed/>
                    </p:oleObj>
                  </mc:Choice>
                  <mc:Fallback>
                    <p:oleObj name="Photo Editor Photo" r:id="rId3" imgW="4009524" imgH="1991003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8231188" y="12700"/>
                            <a:ext cx="878899" cy="401219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pic>
            <p:nvPicPr>
              <p:cNvPr id="9" name="Picture 3" descr="Screen shot 2010-01-26 at 21.36.44.png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823793" y="10964"/>
                <a:ext cx="401425" cy="403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2" name="Rectângulo 1"/>
          <p:cNvSpPr/>
          <p:nvPr/>
        </p:nvSpPr>
        <p:spPr>
          <a:xfrm>
            <a:off x="634938" y="56553"/>
            <a:ext cx="1776448" cy="3877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Conclusions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107504" y="910461"/>
            <a:ext cx="84015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AutoNum type="arabicPeriod"/>
            </a:pPr>
            <a:r>
              <a:rPr lang="en-US" sz="2400" dirty="0" smtClean="0"/>
              <a:t>High flux </a:t>
            </a:r>
            <a:r>
              <a:rPr lang="en-US" sz="2400" dirty="0" err="1" smtClean="0"/>
              <a:t>microfocus</a:t>
            </a:r>
            <a:r>
              <a:rPr lang="en-US" sz="2400" dirty="0" smtClean="0"/>
              <a:t> </a:t>
            </a:r>
            <a:r>
              <a:rPr lang="en-US" sz="2400" dirty="0" err="1" smtClean="0"/>
              <a:t>WAXS</a:t>
            </a:r>
            <a:r>
              <a:rPr lang="en-US" sz="2400" dirty="0" smtClean="0"/>
              <a:t> can determine </a:t>
            </a:r>
            <a:r>
              <a:rPr lang="en-US" sz="2400" dirty="0" err="1" smtClean="0"/>
              <a:t>microgradients</a:t>
            </a:r>
            <a:r>
              <a:rPr lang="en-US" sz="2400" dirty="0" smtClean="0"/>
              <a:t> in very fine layers of </a:t>
            </a:r>
            <a:r>
              <a:rPr lang="en-US" sz="2400" dirty="0" err="1" smtClean="0"/>
              <a:t>pulverulent</a:t>
            </a:r>
            <a:r>
              <a:rPr lang="en-US" sz="2400" dirty="0" smtClean="0"/>
              <a:t> composite materials;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179512" y="3068960"/>
            <a:ext cx="84015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8775" indent="-358775" algn="just">
              <a:tabLst>
                <a:tab pos="358775" algn="l"/>
              </a:tabLst>
            </a:pPr>
            <a:r>
              <a:rPr lang="en-US" sz="2400" dirty="0" smtClean="0"/>
              <a:t>3. Studying different scattering angle areas gives information about the filler size, distribution, matrix amount </a:t>
            </a:r>
            <a:r>
              <a:rPr lang="en-US" sz="2400" smtClean="0"/>
              <a:t>and polymorphism;</a:t>
            </a:r>
            <a:endParaRPr lang="en-US" sz="2400" dirty="0" smtClean="0"/>
          </a:p>
        </p:txBody>
      </p:sp>
      <p:sp>
        <p:nvSpPr>
          <p:cNvPr id="12" name="CaixaDeTexto 11"/>
          <p:cNvSpPr txBox="1"/>
          <p:nvPr/>
        </p:nvSpPr>
        <p:spPr>
          <a:xfrm>
            <a:off x="107504" y="1796623"/>
            <a:ext cx="84015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8775" indent="-358775" algn="just">
              <a:tabLst>
                <a:tab pos="358775" algn="l"/>
              </a:tabLst>
            </a:pPr>
            <a:r>
              <a:rPr lang="en-US" sz="2400" dirty="0"/>
              <a:t>2</a:t>
            </a:r>
            <a:r>
              <a:rPr lang="en-US" sz="2400" dirty="0" smtClean="0"/>
              <a:t>. Relatively simple setups and data processing algorithms permit visualization of both layer thickness and load distribution in areas starting from 5x5 µ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;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179512" y="4365104"/>
            <a:ext cx="84015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8775" indent="-358775" algn="just">
              <a:tabLst>
                <a:tab pos="358775" algn="l"/>
              </a:tabLst>
            </a:pPr>
            <a:r>
              <a:rPr lang="en-US" sz="2400" dirty="0" smtClean="0"/>
              <a:t>4. Further development of the technique proposed will be the use of </a:t>
            </a:r>
            <a:r>
              <a:rPr lang="en-US" sz="2400" dirty="0" err="1" smtClean="0"/>
              <a:t>nanosized</a:t>
            </a:r>
            <a:r>
              <a:rPr lang="en-US" sz="2400" dirty="0" smtClean="0"/>
              <a:t> high-flux synchrotron beams.</a:t>
            </a:r>
          </a:p>
        </p:txBody>
      </p:sp>
    </p:spTree>
    <p:extLst>
      <p:ext uri="{BB962C8B-B14F-4D97-AF65-F5344CB8AC3E}">
        <p14:creationId xmlns:p14="http://schemas.microsoft.com/office/powerpoint/2010/main" val="2618292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19050" y="11113"/>
            <a:ext cx="9091613" cy="403054"/>
            <a:chOff x="19050" y="11113"/>
            <a:chExt cx="9091613" cy="403054"/>
          </a:xfrm>
        </p:grpSpPr>
        <p:sp>
          <p:nvSpPr>
            <p:cNvPr id="5" name="Text Box 10"/>
            <p:cNvSpPr txBox="1">
              <a:spLocks noChangeArrowheads="1"/>
            </p:cNvSpPr>
            <p:nvPr/>
          </p:nvSpPr>
          <p:spPr bwMode="auto">
            <a:xfrm>
              <a:off x="609600" y="15875"/>
              <a:ext cx="7197725" cy="395288"/>
            </a:xfrm>
            <a:prstGeom prst="rect">
              <a:avLst/>
            </a:prstGeom>
            <a:solidFill>
              <a:srgbClr val="3C5B1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lnSpc>
                  <a:spcPct val="80000"/>
                </a:lnSpc>
                <a:defRPr/>
              </a:pPr>
              <a:endParaRPr lang="en-US" sz="1800" i="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" name="Text Box 11"/>
            <p:cNvSpPr txBox="1">
              <a:spLocks noChangeArrowheads="1"/>
            </p:cNvSpPr>
            <p:nvPr/>
          </p:nvSpPr>
          <p:spPr bwMode="auto">
            <a:xfrm>
              <a:off x="19050" y="15081"/>
              <a:ext cx="574675" cy="395288"/>
            </a:xfrm>
            <a:prstGeom prst="rect">
              <a:avLst/>
            </a:prstGeom>
            <a:solidFill>
              <a:srgbClr val="3C5B1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7</a:t>
              </a:r>
              <a:endParaRPr lang="en-US" sz="1800" b="1" i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7" name="Grupo 8"/>
            <p:cNvGrpSpPr>
              <a:grpSpLocks/>
            </p:cNvGrpSpPr>
            <p:nvPr/>
          </p:nvGrpSpPr>
          <p:grpSpPr bwMode="auto">
            <a:xfrm>
              <a:off x="7824288" y="11113"/>
              <a:ext cx="1286375" cy="403054"/>
              <a:chOff x="7823793" y="10964"/>
              <a:chExt cx="1286294" cy="403200"/>
            </a:xfrm>
          </p:grpSpPr>
          <p:graphicFrame>
            <p:nvGraphicFramePr>
              <p:cNvPr id="8" name="Object 7"/>
              <p:cNvGraphicFramePr>
                <a:graphicFrameLocks noChangeAspect="1"/>
              </p:cNvGraphicFramePr>
              <p:nvPr/>
            </p:nvGraphicFramePr>
            <p:xfrm>
              <a:off x="8231188" y="12700"/>
              <a:ext cx="878899" cy="40121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2571" name="Photo Editor Photo" r:id="rId3" imgW="4009524" imgH="1991003" progId="">
                      <p:embed/>
                    </p:oleObj>
                  </mc:Choice>
                  <mc:Fallback>
                    <p:oleObj name="Photo Editor Photo" r:id="rId3" imgW="4009524" imgH="1991003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8231188" y="12700"/>
                            <a:ext cx="878899" cy="401219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pic>
            <p:nvPicPr>
              <p:cNvPr id="9" name="Picture 3" descr="Screen shot 2010-01-26 at 21.36.44.png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823793" y="10964"/>
                <a:ext cx="401425" cy="403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2" name="Rectângulo 1"/>
          <p:cNvSpPr/>
          <p:nvPr/>
        </p:nvSpPr>
        <p:spPr>
          <a:xfrm>
            <a:off x="634938" y="56553"/>
            <a:ext cx="2733441" cy="3877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Acknowledgements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323528" y="1052736"/>
            <a:ext cx="835488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sz="2400" dirty="0" smtClean="0"/>
              <a:t>1. n-STEP – 07-0124-FEDER-00039 </a:t>
            </a:r>
            <a:r>
              <a:rPr lang="pt-PT" sz="2400" dirty="0" err="1" smtClean="0"/>
              <a:t>supported</a:t>
            </a:r>
            <a:r>
              <a:rPr lang="pt-PT" sz="2400" dirty="0" smtClean="0"/>
              <a:t> </a:t>
            </a:r>
            <a:r>
              <a:rPr lang="pt-PT" sz="2400" dirty="0" err="1" smtClean="0"/>
              <a:t>by</a:t>
            </a:r>
            <a:r>
              <a:rPr lang="pt-PT" sz="2400" dirty="0" smtClean="0"/>
              <a:t> </a:t>
            </a:r>
            <a:r>
              <a:rPr lang="pt-PT" sz="2400" dirty="0" err="1" smtClean="0"/>
              <a:t>the</a:t>
            </a:r>
            <a:r>
              <a:rPr lang="pt-PT" sz="2400" dirty="0" smtClean="0"/>
              <a:t> Programa Operacional Regional do Norte ON-2;</a:t>
            </a:r>
          </a:p>
          <a:p>
            <a:pPr algn="just"/>
            <a:endParaRPr lang="pt-PT" sz="2400" dirty="0"/>
          </a:p>
          <a:p>
            <a:pPr algn="just"/>
            <a:r>
              <a:rPr lang="pt-PT" sz="2400" dirty="0" smtClean="0"/>
              <a:t>2. FEDER </a:t>
            </a:r>
            <a:r>
              <a:rPr lang="pt-PT" sz="2400" dirty="0" err="1" smtClean="0"/>
              <a:t>fund</a:t>
            </a:r>
            <a:r>
              <a:rPr lang="pt-PT" sz="2400" dirty="0" smtClean="0"/>
              <a:t> </a:t>
            </a:r>
            <a:r>
              <a:rPr lang="pt-PT" sz="2400" dirty="0" err="1" smtClean="0"/>
              <a:t>through</a:t>
            </a:r>
            <a:r>
              <a:rPr lang="pt-PT" sz="2400" dirty="0" smtClean="0"/>
              <a:t> </a:t>
            </a:r>
            <a:r>
              <a:rPr lang="pt-PT" sz="2400" dirty="0" err="1" smtClean="0"/>
              <a:t>the</a:t>
            </a:r>
            <a:r>
              <a:rPr lang="pt-PT" sz="2400" dirty="0" smtClean="0"/>
              <a:t> COMPETE-2020 </a:t>
            </a:r>
            <a:r>
              <a:rPr lang="pt-PT" sz="2400" dirty="0" err="1" smtClean="0"/>
              <a:t>Program</a:t>
            </a:r>
            <a:r>
              <a:rPr lang="pt-PT" sz="2400" dirty="0" smtClean="0"/>
              <a:t> </a:t>
            </a:r>
            <a:r>
              <a:rPr lang="pt-PT" sz="2400" dirty="0" err="1" smtClean="0"/>
              <a:t>and</a:t>
            </a:r>
            <a:r>
              <a:rPr lang="pt-PT" sz="2400" dirty="0" smtClean="0"/>
              <a:t> </a:t>
            </a:r>
            <a:r>
              <a:rPr lang="pt-PT" sz="2400" dirty="0" err="1" smtClean="0"/>
              <a:t>National</a:t>
            </a:r>
            <a:r>
              <a:rPr lang="pt-PT" sz="2400" dirty="0" smtClean="0"/>
              <a:t> </a:t>
            </a:r>
            <a:r>
              <a:rPr lang="pt-PT" sz="2400" dirty="0" err="1" smtClean="0"/>
              <a:t>Funds</a:t>
            </a:r>
            <a:r>
              <a:rPr lang="pt-PT" sz="2400" dirty="0" smtClean="0"/>
              <a:t> </a:t>
            </a:r>
            <a:r>
              <a:rPr lang="pt-PT" sz="2400" dirty="0" err="1" smtClean="0"/>
              <a:t>through</a:t>
            </a:r>
            <a:r>
              <a:rPr lang="pt-PT" sz="2400" dirty="0" smtClean="0"/>
              <a:t> </a:t>
            </a:r>
            <a:r>
              <a:rPr lang="pt-PT" sz="2400" dirty="0" err="1" smtClean="0"/>
              <a:t>FCT</a:t>
            </a:r>
            <a:r>
              <a:rPr lang="pt-PT" sz="2400" dirty="0" smtClean="0"/>
              <a:t> </a:t>
            </a:r>
            <a:r>
              <a:rPr lang="pt-PT" sz="2400" dirty="0" err="1" smtClean="0"/>
              <a:t>under</a:t>
            </a:r>
            <a:r>
              <a:rPr lang="pt-PT" sz="2400" dirty="0" smtClean="0"/>
              <a:t> </a:t>
            </a:r>
            <a:r>
              <a:rPr lang="pt-PT" sz="2400" dirty="0" err="1" smtClean="0"/>
              <a:t>the</a:t>
            </a:r>
            <a:r>
              <a:rPr lang="pt-PT" sz="2400" dirty="0" smtClean="0"/>
              <a:t> </a:t>
            </a:r>
            <a:r>
              <a:rPr lang="pt-PT" sz="2400" dirty="0" err="1" smtClean="0"/>
              <a:t>project</a:t>
            </a:r>
            <a:r>
              <a:rPr lang="pt-PT" sz="2400" dirty="0" smtClean="0"/>
              <a:t> </a:t>
            </a:r>
            <a:r>
              <a:rPr lang="pt-PT" sz="2400" dirty="0" err="1" smtClean="0"/>
              <a:t>UID</a:t>
            </a:r>
            <a:r>
              <a:rPr lang="pt-PT" sz="2400" dirty="0" smtClean="0"/>
              <a:t>/CTM/50025/2013;</a:t>
            </a:r>
          </a:p>
          <a:p>
            <a:pPr algn="just"/>
            <a:endParaRPr lang="pt-PT" sz="2400" dirty="0"/>
          </a:p>
          <a:p>
            <a:pPr algn="just"/>
            <a:r>
              <a:rPr lang="pt-PT" sz="2400" dirty="0" smtClean="0"/>
              <a:t>3. </a:t>
            </a:r>
            <a:r>
              <a:rPr lang="pt-PT" sz="2400" dirty="0" err="1" smtClean="0"/>
              <a:t>DESY</a:t>
            </a:r>
            <a:r>
              <a:rPr lang="pt-PT" sz="2400" dirty="0" smtClean="0"/>
              <a:t> </a:t>
            </a:r>
            <a:r>
              <a:rPr lang="pt-PT" sz="2400" dirty="0" err="1" smtClean="0"/>
              <a:t>Photon</a:t>
            </a:r>
            <a:r>
              <a:rPr lang="pt-PT" sz="2400" dirty="0" smtClean="0"/>
              <a:t> </a:t>
            </a:r>
            <a:r>
              <a:rPr lang="pt-PT" sz="2400" dirty="0" err="1" smtClean="0"/>
              <a:t>Science</a:t>
            </a:r>
            <a:r>
              <a:rPr lang="pt-PT" sz="2400" dirty="0" smtClean="0"/>
              <a:t> Project No </a:t>
            </a:r>
            <a:r>
              <a:rPr lang="en-US" sz="2400" dirty="0"/>
              <a:t>I-20130095 </a:t>
            </a:r>
            <a:r>
              <a:rPr lang="en-US" sz="2400" dirty="0" smtClean="0"/>
              <a:t>EC</a:t>
            </a:r>
            <a:endParaRPr lang="en-US" sz="2400" dirty="0"/>
          </a:p>
        </p:txBody>
      </p:sp>
      <p:pic>
        <p:nvPicPr>
          <p:cNvPr id="22552" name="Picture 24" descr="http://www.poci-compete2020.pt/admin/images/35025100_1425843657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3807" y="4173954"/>
            <a:ext cx="1400305" cy="452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53" name="Picture 2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9783" y="4166679"/>
            <a:ext cx="1139708" cy="527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56" name="Picture 28" descr="DESY Logo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571" y="4166679"/>
            <a:ext cx="503589" cy="492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1487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179388" y="764704"/>
            <a:ext cx="8785225" cy="4462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defRPr/>
            </a:pPr>
            <a:endParaRPr lang="pt-PT" sz="2000" b="1" i="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q"/>
              <a:defRPr/>
            </a:pPr>
            <a:r>
              <a:rPr lang="pt-PT" sz="24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Objectives</a:t>
            </a:r>
            <a:endParaRPr lang="en-US" sz="2400" i="0" dirty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en-US" sz="2400" i="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q"/>
              <a:defRPr/>
            </a:pPr>
            <a:r>
              <a:rPr lang="pt-PT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Samples</a:t>
            </a:r>
            <a:r>
              <a:rPr lang="en-US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: PA</a:t>
            </a:r>
            <a:r>
              <a:rPr lang="pt-PT" sz="2400" i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6@ </a:t>
            </a:r>
            <a:r>
              <a:rPr lang="en-US" sz="2400" i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payloads</a:t>
            </a:r>
            <a:r>
              <a:rPr lang="pt-PT" sz="2400" i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PT" sz="2400" i="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microcapsules</a:t>
            </a:r>
            <a:r>
              <a:rPr lang="pt-PT" sz="2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  <a:r>
              <a:rPr lang="pt-PT" sz="2400" i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PT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PT" sz="24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synthesis</a:t>
            </a:r>
            <a:r>
              <a:rPr lang="pt-PT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PT" sz="24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by</a:t>
            </a:r>
            <a:r>
              <a:rPr lang="pt-PT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PT" sz="24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in-situ</a:t>
            </a:r>
            <a:r>
              <a:rPr lang="pt-PT" sz="2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PT" sz="24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polymerization</a:t>
            </a:r>
            <a:r>
              <a:rPr lang="pt-PT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pt-PT" sz="2400" i="0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q"/>
              <a:defRPr/>
            </a:pPr>
            <a:endParaRPr lang="pt-PT" sz="24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q"/>
              <a:defRPr/>
            </a:pPr>
            <a:r>
              <a:rPr lang="pt-PT" sz="24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Structure</a:t>
            </a:r>
            <a:r>
              <a:rPr lang="pt-PT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PT" sz="24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pt-PT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PT" sz="24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polyamide</a:t>
            </a:r>
            <a:r>
              <a:rPr lang="pt-PT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PT" sz="24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materials</a:t>
            </a:r>
            <a:r>
              <a:rPr lang="pt-PT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PT" sz="24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by</a:t>
            </a:r>
            <a:r>
              <a:rPr lang="pt-PT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X-</a:t>
            </a:r>
            <a:r>
              <a:rPr lang="pt-PT" sz="24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ray</a:t>
            </a:r>
            <a:r>
              <a:rPr lang="pt-PT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PT" sz="24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diffraction</a:t>
            </a:r>
            <a:r>
              <a:rPr lang="pt-PT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defRPr/>
            </a:pPr>
            <a:r>
              <a:rPr lang="pt-PT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	- </a:t>
            </a:r>
            <a:r>
              <a:rPr lang="pt-PT" sz="24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</a:t>
            </a:r>
            <a:r>
              <a:rPr lang="pt-PT" sz="24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onventional</a:t>
            </a:r>
            <a:r>
              <a:rPr lang="pt-PT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PT" sz="24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WAXS</a:t>
            </a:r>
            <a:endParaRPr lang="pt-PT" sz="2400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pt-PT" sz="2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	</a:t>
            </a:r>
            <a:r>
              <a:rPr lang="pt-PT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pt-PT" sz="24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S</a:t>
            </a:r>
            <a:r>
              <a:rPr lang="pt-PT" sz="24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ynchtrotron</a:t>
            </a:r>
            <a:r>
              <a:rPr lang="pt-PT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PT" sz="24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WAXS</a:t>
            </a:r>
            <a:endParaRPr lang="pt-PT" sz="2400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pt-PT" sz="2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	</a:t>
            </a:r>
            <a:r>
              <a:rPr lang="pt-PT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pt-PT" sz="24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M</a:t>
            </a:r>
            <a:r>
              <a:rPr lang="pt-PT" sz="24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icrofocus</a:t>
            </a:r>
            <a:r>
              <a:rPr lang="pt-PT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PT" sz="24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high-flyx</a:t>
            </a:r>
            <a:r>
              <a:rPr lang="pt-PT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PT" sz="24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synchrotron</a:t>
            </a:r>
            <a:r>
              <a:rPr lang="pt-PT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PT" sz="24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WAXS</a:t>
            </a:r>
            <a:r>
              <a:rPr lang="pt-PT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pt-PT" sz="24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en-US" sz="2400" i="0" dirty="0">
              <a:solidFill>
                <a:schemeClr val="fol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q"/>
              <a:defRPr/>
            </a:pPr>
            <a:r>
              <a:rPr lang="en-US" sz="2400" i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Conclusions</a:t>
            </a:r>
            <a:endParaRPr lang="pt-PT" sz="2400" i="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1" name="Grupo 10"/>
          <p:cNvGrpSpPr/>
          <p:nvPr/>
        </p:nvGrpSpPr>
        <p:grpSpPr>
          <a:xfrm>
            <a:off x="19050" y="11113"/>
            <a:ext cx="9091613" cy="403054"/>
            <a:chOff x="19050" y="11113"/>
            <a:chExt cx="9091613" cy="403054"/>
          </a:xfrm>
        </p:grpSpPr>
        <p:sp>
          <p:nvSpPr>
            <p:cNvPr id="6" name="Text Box 10"/>
            <p:cNvSpPr txBox="1">
              <a:spLocks noChangeArrowheads="1"/>
            </p:cNvSpPr>
            <p:nvPr/>
          </p:nvSpPr>
          <p:spPr bwMode="auto">
            <a:xfrm>
              <a:off x="609600" y="15875"/>
              <a:ext cx="7197725" cy="395288"/>
            </a:xfrm>
            <a:prstGeom prst="rect">
              <a:avLst/>
            </a:prstGeom>
            <a:solidFill>
              <a:srgbClr val="3C5B1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lnSpc>
                  <a:spcPct val="80000"/>
                </a:lnSpc>
                <a:defRPr/>
              </a:pPr>
              <a:r>
                <a:rPr lang="en-US" sz="2800" b="1" i="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Outline:</a:t>
              </a:r>
              <a:endParaRPr lang="en-US" sz="1800" i="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Text Box 11"/>
            <p:cNvSpPr txBox="1">
              <a:spLocks noChangeArrowheads="1"/>
            </p:cNvSpPr>
            <p:nvPr/>
          </p:nvSpPr>
          <p:spPr bwMode="auto">
            <a:xfrm>
              <a:off x="19050" y="15081"/>
              <a:ext cx="574675" cy="395288"/>
            </a:xfrm>
            <a:prstGeom prst="rect">
              <a:avLst/>
            </a:prstGeom>
            <a:solidFill>
              <a:srgbClr val="3C5B1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1800" b="1" i="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  <p:grpSp>
          <p:nvGrpSpPr>
            <p:cNvPr id="8" name="Grupo 8"/>
            <p:cNvGrpSpPr>
              <a:grpSpLocks/>
            </p:cNvGrpSpPr>
            <p:nvPr/>
          </p:nvGrpSpPr>
          <p:grpSpPr bwMode="auto">
            <a:xfrm>
              <a:off x="7824288" y="11113"/>
              <a:ext cx="1286375" cy="403054"/>
              <a:chOff x="7823793" y="10964"/>
              <a:chExt cx="1286294" cy="403200"/>
            </a:xfrm>
          </p:grpSpPr>
          <p:graphicFrame>
            <p:nvGraphicFramePr>
              <p:cNvPr id="9" name="Object 7"/>
              <p:cNvGraphicFramePr>
                <a:graphicFrameLocks noChangeAspect="1"/>
              </p:cNvGraphicFramePr>
              <p:nvPr/>
            </p:nvGraphicFramePr>
            <p:xfrm>
              <a:off x="8231188" y="12700"/>
              <a:ext cx="878899" cy="40121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120" name="Photo Editor Photo" r:id="rId3" imgW="4009524" imgH="1991003" progId="">
                      <p:embed/>
                    </p:oleObj>
                  </mc:Choice>
                  <mc:Fallback>
                    <p:oleObj name="Photo Editor Photo" r:id="rId3" imgW="4009524" imgH="1991003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8231188" y="12700"/>
                            <a:ext cx="878899" cy="401219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pic>
            <p:nvPicPr>
              <p:cNvPr id="10" name="Picture 3" descr="Screen shot 2010-01-26 at 21.36.44.png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823793" y="10964"/>
                <a:ext cx="401425" cy="403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3878969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Caixa de Texto 2"/>
          <p:cNvSpPr txBox="1">
            <a:spLocks noChangeArrowheads="1"/>
          </p:cNvSpPr>
          <p:nvPr/>
        </p:nvSpPr>
        <p:spPr bwMode="auto">
          <a:xfrm>
            <a:off x="4704484" y="5966883"/>
            <a:ext cx="2411516" cy="23431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/>
            <a:r>
              <a:rPr lang="en-US" sz="1400" b="1" dirty="0" smtClean="0">
                <a:solidFill>
                  <a:srgbClr val="C00000"/>
                </a:solidFill>
                <a:latin typeface="Calibri"/>
                <a:ea typeface="Calibri"/>
                <a:cs typeface="Times New Roman"/>
              </a:rPr>
              <a:t>Hybrid composite materials</a:t>
            </a:r>
          </a:p>
          <a:p>
            <a:pPr algn="ctr"/>
            <a:r>
              <a:rPr lang="en-US" sz="1400" b="1" dirty="0" smtClean="0">
                <a:solidFill>
                  <a:srgbClr val="C00000"/>
                </a:solidFill>
                <a:latin typeface="Calibri"/>
                <a:ea typeface="Calibri"/>
                <a:cs typeface="Times New Roman"/>
              </a:rPr>
              <a:t> with electro-conductive &amp; magnetic properties</a:t>
            </a:r>
            <a:endParaRPr lang="en-US" sz="1400" dirty="0">
              <a:effectLst/>
              <a:latin typeface="Calibri"/>
              <a:ea typeface="Calibri"/>
              <a:cs typeface="Times New Roman"/>
            </a:endParaRPr>
          </a:p>
        </p:txBody>
      </p:sp>
      <p:cxnSp>
        <p:nvCxnSpPr>
          <p:cNvPr id="331" name="Conexão recta unidireccional 330"/>
          <p:cNvCxnSpPr>
            <a:cxnSpLocks/>
          </p:cNvCxnSpPr>
          <p:nvPr/>
        </p:nvCxnSpPr>
        <p:spPr>
          <a:xfrm flipH="1">
            <a:off x="6257342" y="3371850"/>
            <a:ext cx="842400" cy="784800"/>
          </a:xfrm>
          <a:prstGeom prst="straightConnector1">
            <a:avLst/>
          </a:prstGeom>
          <a:ln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98" name="Grupo 497"/>
          <p:cNvGrpSpPr/>
          <p:nvPr/>
        </p:nvGrpSpPr>
        <p:grpSpPr>
          <a:xfrm>
            <a:off x="4978115" y="4176142"/>
            <a:ext cx="1954800" cy="1753200"/>
            <a:chOff x="5025740" y="4176142"/>
            <a:chExt cx="1954800" cy="1753200"/>
          </a:xfrm>
        </p:grpSpPr>
        <p:sp>
          <p:nvSpPr>
            <p:cNvPr id="237" name="Rectângulo 236"/>
            <p:cNvSpPr>
              <a:spLocks/>
            </p:cNvSpPr>
            <p:nvPr/>
          </p:nvSpPr>
          <p:spPr>
            <a:xfrm>
              <a:off x="5025740" y="4176142"/>
              <a:ext cx="1954800" cy="1753200"/>
            </a:xfrm>
            <a:prstGeom prst="rect">
              <a:avLst/>
            </a:prstGeom>
            <a:solidFill>
              <a:srgbClr val="92D050"/>
            </a:solidFill>
            <a:ln w="6350">
              <a:solidFill>
                <a:srgbClr val="3C5B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grpSp>
          <p:nvGrpSpPr>
            <p:cNvPr id="2" name="Grupo 1"/>
            <p:cNvGrpSpPr/>
            <p:nvPr/>
          </p:nvGrpSpPr>
          <p:grpSpPr>
            <a:xfrm>
              <a:off x="5209441" y="4354438"/>
              <a:ext cx="1584176" cy="1390077"/>
              <a:chOff x="4647466" y="4353484"/>
              <a:chExt cx="1584176" cy="1390077"/>
            </a:xfrm>
          </p:grpSpPr>
          <p:sp>
            <p:nvSpPr>
              <p:cNvPr id="238" name="Oval 237"/>
              <p:cNvSpPr>
                <a:spLocks noChangeAspect="1"/>
              </p:cNvSpPr>
              <p:nvPr/>
            </p:nvSpPr>
            <p:spPr>
              <a:xfrm>
                <a:off x="5040372" y="5199588"/>
                <a:ext cx="54000" cy="54000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239" name="Oval 238"/>
              <p:cNvSpPr>
                <a:spLocks noChangeAspect="1"/>
              </p:cNvSpPr>
              <p:nvPr/>
            </p:nvSpPr>
            <p:spPr>
              <a:xfrm>
                <a:off x="5612236" y="4856713"/>
                <a:ext cx="54000" cy="54000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240" name="Oval 239"/>
              <p:cNvSpPr>
                <a:spLocks noChangeAspect="1"/>
              </p:cNvSpPr>
              <p:nvPr/>
            </p:nvSpPr>
            <p:spPr>
              <a:xfrm>
                <a:off x="5133371" y="4365737"/>
                <a:ext cx="54000" cy="54000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241" name="Oval 240"/>
              <p:cNvSpPr>
                <a:spLocks noChangeAspect="1"/>
              </p:cNvSpPr>
              <p:nvPr/>
            </p:nvSpPr>
            <p:spPr>
              <a:xfrm>
                <a:off x="5715422" y="5433730"/>
                <a:ext cx="54000" cy="54000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242" name="Oval 241"/>
              <p:cNvSpPr>
                <a:spLocks noChangeAspect="1"/>
              </p:cNvSpPr>
              <p:nvPr/>
            </p:nvSpPr>
            <p:spPr>
              <a:xfrm>
                <a:off x="6177642" y="4546590"/>
                <a:ext cx="54000" cy="54000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243" name="Oval 242"/>
              <p:cNvSpPr>
                <a:spLocks noChangeAspect="1"/>
              </p:cNvSpPr>
              <p:nvPr/>
            </p:nvSpPr>
            <p:spPr>
              <a:xfrm>
                <a:off x="6150625" y="5221437"/>
                <a:ext cx="54000" cy="54000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244" name="Oval 243"/>
              <p:cNvSpPr>
                <a:spLocks noChangeAspect="1"/>
              </p:cNvSpPr>
              <p:nvPr/>
            </p:nvSpPr>
            <p:spPr>
              <a:xfrm>
                <a:off x="5634444" y="4353484"/>
                <a:ext cx="54000" cy="54000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245" name="Oval 244"/>
              <p:cNvSpPr>
                <a:spLocks noChangeAspect="1"/>
              </p:cNvSpPr>
              <p:nvPr/>
            </p:nvSpPr>
            <p:spPr>
              <a:xfrm>
                <a:off x="6037839" y="5669238"/>
                <a:ext cx="54000" cy="54000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332" name="Oval 331"/>
              <p:cNvSpPr>
                <a:spLocks noChangeAspect="1"/>
              </p:cNvSpPr>
              <p:nvPr/>
            </p:nvSpPr>
            <p:spPr>
              <a:xfrm>
                <a:off x="4794073" y="4679973"/>
                <a:ext cx="54000" cy="54000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247" name="Oval 246"/>
              <p:cNvSpPr>
                <a:spLocks noChangeAspect="1"/>
              </p:cNvSpPr>
              <p:nvPr/>
            </p:nvSpPr>
            <p:spPr>
              <a:xfrm>
                <a:off x="4647466" y="5454053"/>
                <a:ext cx="54000" cy="54000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248" name="Oval 247"/>
              <p:cNvSpPr>
                <a:spLocks noChangeAspect="1"/>
              </p:cNvSpPr>
              <p:nvPr/>
            </p:nvSpPr>
            <p:spPr>
              <a:xfrm>
                <a:off x="4969883" y="5689561"/>
                <a:ext cx="54000" cy="54000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</p:grpSp>
      </p:grpSp>
      <p:sp>
        <p:nvSpPr>
          <p:cNvPr id="253" name="Caixa de Texto 2"/>
          <p:cNvSpPr txBox="1">
            <a:spLocks noChangeArrowheads="1"/>
          </p:cNvSpPr>
          <p:nvPr/>
        </p:nvSpPr>
        <p:spPr bwMode="auto">
          <a:xfrm>
            <a:off x="5898823" y="3517766"/>
            <a:ext cx="727501" cy="23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400" b="1" i="1" dirty="0" smtClean="0">
                <a:solidFill>
                  <a:srgbClr val="C00000"/>
                </a:solidFill>
                <a:effectLst/>
                <a:latin typeface="Calibri"/>
                <a:ea typeface="Calibri"/>
                <a:cs typeface="Times New Roman"/>
              </a:rPr>
              <a:t>CM, IM</a:t>
            </a:r>
            <a:endParaRPr lang="en-US" sz="1400" i="1" dirty="0">
              <a:effectLst/>
              <a:latin typeface="Calibri"/>
              <a:ea typeface="Calibri"/>
              <a:cs typeface="Times New Roman"/>
            </a:endParaRPr>
          </a:p>
        </p:txBody>
      </p:sp>
      <p:grpSp>
        <p:nvGrpSpPr>
          <p:cNvPr id="4" name="Grupo 3"/>
          <p:cNvGrpSpPr/>
          <p:nvPr/>
        </p:nvGrpSpPr>
        <p:grpSpPr>
          <a:xfrm>
            <a:off x="9525" y="11113"/>
            <a:ext cx="9091613" cy="403054"/>
            <a:chOff x="19050" y="11113"/>
            <a:chExt cx="9091613" cy="403054"/>
          </a:xfrm>
        </p:grpSpPr>
        <p:sp>
          <p:nvSpPr>
            <p:cNvPr id="5" name="Text Box 10"/>
            <p:cNvSpPr txBox="1">
              <a:spLocks noChangeArrowheads="1"/>
            </p:cNvSpPr>
            <p:nvPr/>
          </p:nvSpPr>
          <p:spPr bwMode="auto">
            <a:xfrm>
              <a:off x="609600" y="15875"/>
              <a:ext cx="7197725" cy="395288"/>
            </a:xfrm>
            <a:prstGeom prst="rect">
              <a:avLst/>
            </a:prstGeom>
            <a:solidFill>
              <a:srgbClr val="3C5B1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lnSpc>
                  <a:spcPct val="80000"/>
                </a:lnSpc>
                <a:defRPr/>
              </a:pPr>
              <a:r>
                <a:rPr lang="en-US" sz="2400" b="1" i="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One-pot synthesis of  PAMC</a:t>
              </a:r>
              <a:endParaRPr lang="en-US" sz="2400" i="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" name="Text Box 11"/>
            <p:cNvSpPr txBox="1">
              <a:spLocks noChangeArrowheads="1"/>
            </p:cNvSpPr>
            <p:nvPr/>
          </p:nvSpPr>
          <p:spPr bwMode="auto">
            <a:xfrm>
              <a:off x="19050" y="15081"/>
              <a:ext cx="574675" cy="395288"/>
            </a:xfrm>
            <a:prstGeom prst="rect">
              <a:avLst/>
            </a:prstGeom>
            <a:solidFill>
              <a:srgbClr val="3C5B1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spcBef>
                  <a:spcPct val="50000"/>
                </a:spcBef>
                <a:defRPr/>
              </a:pPr>
              <a:endParaRPr lang="en-US" sz="1800" b="1" i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7" name="Grupo 8"/>
            <p:cNvGrpSpPr>
              <a:grpSpLocks/>
            </p:cNvGrpSpPr>
            <p:nvPr/>
          </p:nvGrpSpPr>
          <p:grpSpPr bwMode="auto">
            <a:xfrm>
              <a:off x="7824288" y="11113"/>
              <a:ext cx="1286375" cy="403054"/>
              <a:chOff x="7823793" y="10964"/>
              <a:chExt cx="1286294" cy="403200"/>
            </a:xfrm>
          </p:grpSpPr>
          <p:graphicFrame>
            <p:nvGraphicFramePr>
              <p:cNvPr id="8" name="Object 7"/>
              <p:cNvGraphicFramePr>
                <a:graphicFrameLocks noChangeAspect="1"/>
              </p:cNvGraphicFramePr>
              <p:nvPr/>
            </p:nvGraphicFramePr>
            <p:xfrm>
              <a:off x="8231188" y="12700"/>
              <a:ext cx="878899" cy="40121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2344" name="Photo Editor Photo" r:id="rId3" imgW="4009524" imgH="1991003" progId="">
                      <p:embed/>
                    </p:oleObj>
                  </mc:Choice>
                  <mc:Fallback>
                    <p:oleObj name="Photo Editor Photo" r:id="rId3" imgW="4009524" imgH="1991003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8231188" y="12700"/>
                            <a:ext cx="878899" cy="401219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pic>
            <p:nvPicPr>
              <p:cNvPr id="9" name="Picture 3" descr="Screen shot 2010-01-26 at 21.36.44.png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823793" y="10964"/>
                <a:ext cx="401425" cy="403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510" name="Grupo 509"/>
          <p:cNvGrpSpPr/>
          <p:nvPr/>
        </p:nvGrpSpPr>
        <p:grpSpPr>
          <a:xfrm>
            <a:off x="430896" y="514758"/>
            <a:ext cx="8280000" cy="1800000"/>
            <a:chOff x="430896" y="514758"/>
            <a:chExt cx="8280000" cy="1800000"/>
          </a:xfrm>
        </p:grpSpPr>
        <p:sp>
          <p:nvSpPr>
            <p:cNvPr id="11" name="Rectângulo 10"/>
            <p:cNvSpPr>
              <a:spLocks/>
            </p:cNvSpPr>
            <p:nvPr/>
          </p:nvSpPr>
          <p:spPr>
            <a:xfrm>
              <a:off x="430896" y="514758"/>
              <a:ext cx="8280000" cy="1800000"/>
            </a:xfrm>
            <a:prstGeom prst="rect">
              <a:avLst/>
            </a:prstGeom>
            <a:solidFill>
              <a:schemeClr val="bg2"/>
            </a:solidFill>
            <a:ln w="635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grpSp>
          <p:nvGrpSpPr>
            <p:cNvPr id="502" name="Grupo 501"/>
            <p:cNvGrpSpPr/>
            <p:nvPr/>
          </p:nvGrpSpPr>
          <p:grpSpPr>
            <a:xfrm>
              <a:off x="484870" y="515798"/>
              <a:ext cx="1950000" cy="1759959"/>
              <a:chOff x="27483" y="582135"/>
              <a:chExt cx="1795323" cy="1759959"/>
            </a:xfrm>
          </p:grpSpPr>
          <p:sp>
            <p:nvSpPr>
              <p:cNvPr id="12" name="Oval 11"/>
              <p:cNvSpPr>
                <a:spLocks noChangeAspect="1"/>
              </p:cNvSpPr>
              <p:nvPr/>
            </p:nvSpPr>
            <p:spPr>
              <a:xfrm>
                <a:off x="511309" y="1788279"/>
                <a:ext cx="54000" cy="54000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13" name="Fluxograma: ordenar 12"/>
              <p:cNvSpPr/>
              <p:nvPr/>
            </p:nvSpPr>
            <p:spPr>
              <a:xfrm>
                <a:off x="913786" y="748110"/>
                <a:ext cx="160000" cy="80000"/>
              </a:xfrm>
              <a:prstGeom prst="flowChartSor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14" name="Fluxograma: ordenar 13"/>
              <p:cNvSpPr/>
              <p:nvPr/>
            </p:nvSpPr>
            <p:spPr>
              <a:xfrm>
                <a:off x="474503" y="1417398"/>
                <a:ext cx="160000" cy="80000"/>
              </a:xfrm>
              <a:prstGeom prst="flowChartSor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15" name="Fluxograma: ordenar 14"/>
              <p:cNvSpPr/>
              <p:nvPr/>
            </p:nvSpPr>
            <p:spPr>
              <a:xfrm>
                <a:off x="674507" y="2117360"/>
                <a:ext cx="160000" cy="80000"/>
              </a:xfrm>
              <a:prstGeom prst="flowChartSor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16" name="Fluxograma: ordenar 15"/>
              <p:cNvSpPr/>
              <p:nvPr/>
            </p:nvSpPr>
            <p:spPr>
              <a:xfrm>
                <a:off x="1434610" y="1477290"/>
                <a:ext cx="160000" cy="80000"/>
              </a:xfrm>
              <a:prstGeom prst="flowChartSor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17" name="Fluxograma: ordenar 16"/>
              <p:cNvSpPr/>
              <p:nvPr/>
            </p:nvSpPr>
            <p:spPr>
              <a:xfrm>
                <a:off x="1594610" y="2237374"/>
                <a:ext cx="160000" cy="80000"/>
              </a:xfrm>
              <a:prstGeom prst="flowChartSor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 sz="1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1199711" y="752440"/>
                <a:ext cx="45719" cy="45719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835390" y="752439"/>
                <a:ext cx="45719" cy="45719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381334" y="1472519"/>
                <a:ext cx="45719" cy="45719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688548" y="1426699"/>
                <a:ext cx="45719" cy="45719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1384823" y="1441388"/>
                <a:ext cx="45719" cy="45719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1594610" y="1441325"/>
                <a:ext cx="45719" cy="45719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603210" y="2131523"/>
                <a:ext cx="45719" cy="45719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829790" y="2156901"/>
                <a:ext cx="45719" cy="45719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1539812" y="2201101"/>
                <a:ext cx="45719" cy="45719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27" name="Fluxograma: ordenar 26"/>
              <p:cNvSpPr/>
              <p:nvPr/>
            </p:nvSpPr>
            <p:spPr>
              <a:xfrm>
                <a:off x="1569942" y="742343"/>
                <a:ext cx="160000" cy="80000"/>
              </a:xfrm>
              <a:prstGeom prst="flowChartSor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1375405" y="730431"/>
                <a:ext cx="45719" cy="45719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1774347" y="761480"/>
                <a:ext cx="45719" cy="45719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30" name="Fluxograma: ordenar 29"/>
              <p:cNvSpPr/>
              <p:nvPr/>
            </p:nvSpPr>
            <p:spPr>
              <a:xfrm>
                <a:off x="833786" y="1741970"/>
                <a:ext cx="160000" cy="80000"/>
              </a:xfrm>
              <a:prstGeom prst="flowChartSor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798041" y="1706069"/>
                <a:ext cx="45719" cy="45719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32" name="Oval 31"/>
              <p:cNvSpPr/>
              <p:nvPr/>
            </p:nvSpPr>
            <p:spPr>
              <a:xfrm>
                <a:off x="1007828" y="1706005"/>
                <a:ext cx="45719" cy="45719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33" name="Oval 32"/>
              <p:cNvSpPr/>
              <p:nvPr/>
            </p:nvSpPr>
            <p:spPr>
              <a:xfrm>
                <a:off x="1694802" y="2128786"/>
                <a:ext cx="45719" cy="45719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 sz="1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4" name="Oval 33"/>
              <p:cNvSpPr>
                <a:spLocks noChangeAspect="1"/>
              </p:cNvSpPr>
              <p:nvPr/>
            </p:nvSpPr>
            <p:spPr>
              <a:xfrm>
                <a:off x="1083173" y="1445404"/>
                <a:ext cx="54000" cy="54000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>
                <a:off x="604308" y="954428"/>
                <a:ext cx="54000" cy="54000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>
                <a:off x="1181279" y="2098621"/>
                <a:ext cx="54000" cy="54000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>
                <a:off x="1648579" y="1135281"/>
                <a:ext cx="54000" cy="54000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>
                <a:off x="1621562" y="1810128"/>
                <a:ext cx="54000" cy="54000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>
                <a:off x="1105381" y="942175"/>
                <a:ext cx="54000" cy="54000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>
                <a:off x="151269" y="746600"/>
                <a:ext cx="54000" cy="54000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>
                <a:off x="1391936" y="2257929"/>
                <a:ext cx="54000" cy="54000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50" name="Oval 49"/>
              <p:cNvSpPr/>
              <p:nvPr/>
            </p:nvSpPr>
            <p:spPr>
              <a:xfrm>
                <a:off x="550870" y="829529"/>
                <a:ext cx="36000" cy="36000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/>
              <p:nvPr/>
            </p:nvSpPr>
            <p:spPr>
              <a:xfrm>
                <a:off x="480190" y="922338"/>
                <a:ext cx="36000" cy="36000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/>
              <p:nvPr/>
            </p:nvSpPr>
            <p:spPr>
              <a:xfrm>
                <a:off x="748510" y="887754"/>
                <a:ext cx="36000" cy="36000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01826" y="1066414"/>
                <a:ext cx="36000" cy="36000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/>
              <p:nvPr/>
            </p:nvSpPr>
            <p:spPr>
              <a:xfrm>
                <a:off x="784000" y="971392"/>
                <a:ext cx="36000" cy="36000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624410" y="1110137"/>
                <a:ext cx="36000" cy="36000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/>
              <p:nvPr/>
            </p:nvSpPr>
            <p:spPr>
              <a:xfrm>
                <a:off x="736507" y="1090375"/>
                <a:ext cx="36000" cy="36000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656507" y="834110"/>
                <a:ext cx="36000" cy="36000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/>
              <p:nvPr/>
            </p:nvSpPr>
            <p:spPr>
              <a:xfrm>
                <a:off x="1039435" y="806625"/>
                <a:ext cx="36000" cy="36000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/>
              <p:nvPr/>
            </p:nvSpPr>
            <p:spPr>
              <a:xfrm>
                <a:off x="968755" y="899434"/>
                <a:ext cx="36000" cy="36000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/>
              <p:nvPr/>
            </p:nvSpPr>
            <p:spPr>
              <a:xfrm>
                <a:off x="1237075" y="864850"/>
                <a:ext cx="36000" cy="36000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990391" y="1043510"/>
                <a:ext cx="36000" cy="36000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/>
              <p:nvPr/>
            </p:nvSpPr>
            <p:spPr>
              <a:xfrm>
                <a:off x="1272565" y="948488"/>
                <a:ext cx="36000" cy="36000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/>
              <p:nvPr/>
            </p:nvSpPr>
            <p:spPr>
              <a:xfrm>
                <a:off x="1112975" y="1087233"/>
                <a:ext cx="36000" cy="36000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Oval 63"/>
              <p:cNvSpPr/>
              <p:nvPr/>
            </p:nvSpPr>
            <p:spPr>
              <a:xfrm>
                <a:off x="1225072" y="1067471"/>
                <a:ext cx="36000" cy="36000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1145072" y="811206"/>
                <a:ext cx="36000" cy="36000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Oval 65"/>
              <p:cNvSpPr/>
              <p:nvPr/>
            </p:nvSpPr>
            <p:spPr>
              <a:xfrm>
                <a:off x="1013102" y="1302215"/>
                <a:ext cx="36000" cy="36000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 66"/>
              <p:cNvSpPr/>
              <p:nvPr/>
            </p:nvSpPr>
            <p:spPr>
              <a:xfrm>
                <a:off x="942422" y="1395024"/>
                <a:ext cx="36000" cy="36000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Oval 67"/>
              <p:cNvSpPr/>
              <p:nvPr/>
            </p:nvSpPr>
            <p:spPr>
              <a:xfrm>
                <a:off x="1210742" y="1360440"/>
                <a:ext cx="36000" cy="36000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Oval 68"/>
              <p:cNvSpPr/>
              <p:nvPr/>
            </p:nvSpPr>
            <p:spPr>
              <a:xfrm>
                <a:off x="964058" y="1539100"/>
                <a:ext cx="36000" cy="36000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Oval 69"/>
              <p:cNvSpPr/>
              <p:nvPr/>
            </p:nvSpPr>
            <p:spPr>
              <a:xfrm>
                <a:off x="1246232" y="1444078"/>
                <a:ext cx="36000" cy="36000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Oval 70"/>
              <p:cNvSpPr/>
              <p:nvPr/>
            </p:nvSpPr>
            <p:spPr>
              <a:xfrm>
                <a:off x="1086642" y="1582823"/>
                <a:ext cx="36000" cy="36000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Oval 71"/>
              <p:cNvSpPr/>
              <p:nvPr/>
            </p:nvSpPr>
            <p:spPr>
              <a:xfrm>
                <a:off x="1198739" y="1563061"/>
                <a:ext cx="36000" cy="36000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Oval 72"/>
              <p:cNvSpPr/>
              <p:nvPr/>
            </p:nvSpPr>
            <p:spPr>
              <a:xfrm>
                <a:off x="1118739" y="1306796"/>
                <a:ext cx="36000" cy="36000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Oval 73"/>
              <p:cNvSpPr/>
              <p:nvPr/>
            </p:nvSpPr>
            <p:spPr>
              <a:xfrm>
                <a:off x="437973" y="1662255"/>
                <a:ext cx="36000" cy="36000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Oval 74"/>
              <p:cNvSpPr/>
              <p:nvPr/>
            </p:nvSpPr>
            <p:spPr>
              <a:xfrm>
                <a:off x="367293" y="1755064"/>
                <a:ext cx="36000" cy="36000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Oval 75"/>
              <p:cNvSpPr/>
              <p:nvPr/>
            </p:nvSpPr>
            <p:spPr>
              <a:xfrm>
                <a:off x="635613" y="1720480"/>
                <a:ext cx="36000" cy="36000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Oval 76"/>
              <p:cNvSpPr/>
              <p:nvPr/>
            </p:nvSpPr>
            <p:spPr>
              <a:xfrm>
                <a:off x="388929" y="1899140"/>
                <a:ext cx="36000" cy="36000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Oval 77"/>
              <p:cNvSpPr/>
              <p:nvPr/>
            </p:nvSpPr>
            <p:spPr>
              <a:xfrm>
                <a:off x="671103" y="1804118"/>
                <a:ext cx="36000" cy="36000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Oval 78"/>
              <p:cNvSpPr/>
              <p:nvPr/>
            </p:nvSpPr>
            <p:spPr>
              <a:xfrm>
                <a:off x="511513" y="1942863"/>
                <a:ext cx="36000" cy="36000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Oval 79"/>
              <p:cNvSpPr/>
              <p:nvPr/>
            </p:nvSpPr>
            <p:spPr>
              <a:xfrm>
                <a:off x="623610" y="1923101"/>
                <a:ext cx="36000" cy="36000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Oval 80"/>
              <p:cNvSpPr/>
              <p:nvPr/>
            </p:nvSpPr>
            <p:spPr>
              <a:xfrm>
                <a:off x="543610" y="1666836"/>
                <a:ext cx="36000" cy="36000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Oval 81"/>
              <p:cNvSpPr/>
              <p:nvPr/>
            </p:nvSpPr>
            <p:spPr>
              <a:xfrm>
                <a:off x="1110508" y="1976787"/>
                <a:ext cx="36000" cy="36000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Oval 82"/>
              <p:cNvSpPr/>
              <p:nvPr/>
            </p:nvSpPr>
            <p:spPr>
              <a:xfrm>
                <a:off x="1039828" y="2069596"/>
                <a:ext cx="36000" cy="36000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Oval 83"/>
              <p:cNvSpPr/>
              <p:nvPr/>
            </p:nvSpPr>
            <p:spPr>
              <a:xfrm>
                <a:off x="1308148" y="2035012"/>
                <a:ext cx="36000" cy="36000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Oval 84"/>
              <p:cNvSpPr/>
              <p:nvPr/>
            </p:nvSpPr>
            <p:spPr>
              <a:xfrm>
                <a:off x="1061464" y="2213672"/>
                <a:ext cx="36000" cy="36000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Oval 85"/>
              <p:cNvSpPr/>
              <p:nvPr/>
            </p:nvSpPr>
            <p:spPr>
              <a:xfrm>
                <a:off x="1343638" y="2118650"/>
                <a:ext cx="36000" cy="36000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Oval 86"/>
              <p:cNvSpPr/>
              <p:nvPr/>
            </p:nvSpPr>
            <p:spPr>
              <a:xfrm>
                <a:off x="1184048" y="2257395"/>
                <a:ext cx="36000" cy="36000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Oval 87"/>
              <p:cNvSpPr/>
              <p:nvPr/>
            </p:nvSpPr>
            <p:spPr>
              <a:xfrm>
                <a:off x="1296145" y="2237633"/>
                <a:ext cx="36000" cy="36000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Oval 88"/>
              <p:cNvSpPr/>
              <p:nvPr/>
            </p:nvSpPr>
            <p:spPr>
              <a:xfrm>
                <a:off x="1216145" y="1981368"/>
                <a:ext cx="36000" cy="36000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Oval 89"/>
              <p:cNvSpPr/>
              <p:nvPr/>
            </p:nvSpPr>
            <p:spPr>
              <a:xfrm>
                <a:off x="1538323" y="1680289"/>
                <a:ext cx="36000" cy="36000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Oval 90"/>
              <p:cNvSpPr/>
              <p:nvPr/>
            </p:nvSpPr>
            <p:spPr>
              <a:xfrm>
                <a:off x="1467643" y="1773098"/>
                <a:ext cx="36000" cy="36000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Oval 91"/>
              <p:cNvSpPr/>
              <p:nvPr/>
            </p:nvSpPr>
            <p:spPr>
              <a:xfrm>
                <a:off x="1735963" y="1738514"/>
                <a:ext cx="36000" cy="36000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Oval 92"/>
              <p:cNvSpPr/>
              <p:nvPr/>
            </p:nvSpPr>
            <p:spPr>
              <a:xfrm>
                <a:off x="1489279" y="1917174"/>
                <a:ext cx="36000" cy="36000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Oval 93"/>
              <p:cNvSpPr/>
              <p:nvPr/>
            </p:nvSpPr>
            <p:spPr>
              <a:xfrm>
                <a:off x="1771453" y="1822152"/>
                <a:ext cx="36000" cy="36000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Oval 94"/>
              <p:cNvSpPr/>
              <p:nvPr/>
            </p:nvSpPr>
            <p:spPr>
              <a:xfrm>
                <a:off x="1611863" y="1960897"/>
                <a:ext cx="36000" cy="36000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Oval 95"/>
              <p:cNvSpPr/>
              <p:nvPr/>
            </p:nvSpPr>
            <p:spPr>
              <a:xfrm>
                <a:off x="1723960" y="1941135"/>
                <a:ext cx="36000" cy="36000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Oval 96"/>
              <p:cNvSpPr/>
              <p:nvPr/>
            </p:nvSpPr>
            <p:spPr>
              <a:xfrm>
                <a:off x="1643960" y="1684870"/>
                <a:ext cx="36000" cy="36000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Oval 97"/>
              <p:cNvSpPr/>
              <p:nvPr/>
            </p:nvSpPr>
            <p:spPr>
              <a:xfrm>
                <a:off x="1589166" y="1001484"/>
                <a:ext cx="36000" cy="36000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Oval 98"/>
              <p:cNvSpPr/>
              <p:nvPr/>
            </p:nvSpPr>
            <p:spPr>
              <a:xfrm>
                <a:off x="1518486" y="1094293"/>
                <a:ext cx="36000" cy="36000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Oval 99"/>
              <p:cNvSpPr/>
              <p:nvPr/>
            </p:nvSpPr>
            <p:spPr>
              <a:xfrm>
                <a:off x="1786806" y="1059709"/>
                <a:ext cx="36000" cy="36000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Oval 100"/>
              <p:cNvSpPr/>
              <p:nvPr/>
            </p:nvSpPr>
            <p:spPr>
              <a:xfrm>
                <a:off x="1540122" y="1238369"/>
                <a:ext cx="36000" cy="36000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Oval 101"/>
              <p:cNvSpPr/>
              <p:nvPr/>
            </p:nvSpPr>
            <p:spPr>
              <a:xfrm>
                <a:off x="1771453" y="1143347"/>
                <a:ext cx="36000" cy="36000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Oval 102"/>
              <p:cNvSpPr/>
              <p:nvPr/>
            </p:nvSpPr>
            <p:spPr>
              <a:xfrm>
                <a:off x="1662706" y="1282092"/>
                <a:ext cx="36000" cy="36000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Oval 103"/>
              <p:cNvSpPr/>
              <p:nvPr/>
            </p:nvSpPr>
            <p:spPr>
              <a:xfrm>
                <a:off x="1774803" y="1262330"/>
                <a:ext cx="36000" cy="36000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Oval 104"/>
              <p:cNvSpPr/>
              <p:nvPr/>
            </p:nvSpPr>
            <p:spPr>
              <a:xfrm>
                <a:off x="1694803" y="1006065"/>
                <a:ext cx="36000" cy="36000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Oval 105"/>
              <p:cNvSpPr/>
              <p:nvPr/>
            </p:nvSpPr>
            <p:spPr>
              <a:xfrm>
                <a:off x="653997" y="1273639"/>
                <a:ext cx="36000" cy="36000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Oval 106"/>
              <p:cNvSpPr/>
              <p:nvPr/>
            </p:nvSpPr>
            <p:spPr>
              <a:xfrm>
                <a:off x="583317" y="1366448"/>
                <a:ext cx="36000" cy="36000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Oval 107"/>
              <p:cNvSpPr/>
              <p:nvPr/>
            </p:nvSpPr>
            <p:spPr>
              <a:xfrm>
                <a:off x="851637" y="1331864"/>
                <a:ext cx="36000" cy="36000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" name="Oval 108"/>
              <p:cNvSpPr/>
              <p:nvPr/>
            </p:nvSpPr>
            <p:spPr>
              <a:xfrm>
                <a:off x="604953" y="1510524"/>
                <a:ext cx="36000" cy="36000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Oval 109"/>
              <p:cNvSpPr/>
              <p:nvPr/>
            </p:nvSpPr>
            <p:spPr>
              <a:xfrm>
                <a:off x="887127" y="1415502"/>
                <a:ext cx="36000" cy="36000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" name="Oval 110"/>
              <p:cNvSpPr/>
              <p:nvPr/>
            </p:nvSpPr>
            <p:spPr>
              <a:xfrm>
                <a:off x="727537" y="1554247"/>
                <a:ext cx="36000" cy="36000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" name="Oval 111"/>
              <p:cNvSpPr/>
              <p:nvPr/>
            </p:nvSpPr>
            <p:spPr>
              <a:xfrm>
                <a:off x="839634" y="1534485"/>
                <a:ext cx="36000" cy="36000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" name="Oval 112"/>
              <p:cNvSpPr/>
              <p:nvPr/>
            </p:nvSpPr>
            <p:spPr>
              <a:xfrm>
                <a:off x="759634" y="1278220"/>
                <a:ext cx="36000" cy="36000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Oval 113"/>
              <p:cNvSpPr/>
              <p:nvPr/>
            </p:nvSpPr>
            <p:spPr>
              <a:xfrm>
                <a:off x="1158053" y="1662255"/>
                <a:ext cx="36000" cy="36000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Oval 114"/>
              <p:cNvSpPr/>
              <p:nvPr/>
            </p:nvSpPr>
            <p:spPr>
              <a:xfrm>
                <a:off x="1087373" y="1755064"/>
                <a:ext cx="36000" cy="36000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Oval 115"/>
              <p:cNvSpPr/>
              <p:nvPr/>
            </p:nvSpPr>
            <p:spPr>
              <a:xfrm>
                <a:off x="1355693" y="1720480"/>
                <a:ext cx="36000" cy="36000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Oval 116"/>
              <p:cNvSpPr/>
              <p:nvPr/>
            </p:nvSpPr>
            <p:spPr>
              <a:xfrm>
                <a:off x="1109009" y="1899140"/>
                <a:ext cx="36000" cy="36000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Oval 117"/>
              <p:cNvSpPr/>
              <p:nvPr/>
            </p:nvSpPr>
            <p:spPr>
              <a:xfrm>
                <a:off x="1391183" y="1804118"/>
                <a:ext cx="36000" cy="36000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Oval 118"/>
              <p:cNvSpPr/>
              <p:nvPr/>
            </p:nvSpPr>
            <p:spPr>
              <a:xfrm>
                <a:off x="1193422" y="1824298"/>
                <a:ext cx="36000" cy="36000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Oval 119"/>
              <p:cNvSpPr/>
              <p:nvPr/>
            </p:nvSpPr>
            <p:spPr>
              <a:xfrm>
                <a:off x="1330865" y="1888809"/>
                <a:ext cx="36000" cy="36000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Oval 120"/>
              <p:cNvSpPr/>
              <p:nvPr/>
            </p:nvSpPr>
            <p:spPr>
              <a:xfrm>
                <a:off x="1309255" y="1613453"/>
                <a:ext cx="36000" cy="36000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Oval 121"/>
              <p:cNvSpPr/>
              <p:nvPr/>
            </p:nvSpPr>
            <p:spPr>
              <a:xfrm>
                <a:off x="653997" y="1993719"/>
                <a:ext cx="36000" cy="36000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Oval 122"/>
              <p:cNvSpPr/>
              <p:nvPr/>
            </p:nvSpPr>
            <p:spPr>
              <a:xfrm>
                <a:off x="583317" y="2086528"/>
                <a:ext cx="36000" cy="36000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Oval 123"/>
              <p:cNvSpPr/>
              <p:nvPr/>
            </p:nvSpPr>
            <p:spPr>
              <a:xfrm>
                <a:off x="851637" y="2051944"/>
                <a:ext cx="36000" cy="36000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Oval 124"/>
              <p:cNvSpPr/>
              <p:nvPr/>
            </p:nvSpPr>
            <p:spPr>
              <a:xfrm>
                <a:off x="604953" y="2230604"/>
                <a:ext cx="36000" cy="36000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Oval 125"/>
              <p:cNvSpPr/>
              <p:nvPr/>
            </p:nvSpPr>
            <p:spPr>
              <a:xfrm>
                <a:off x="887127" y="2135582"/>
                <a:ext cx="36000" cy="36000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7" name="Oval 126"/>
              <p:cNvSpPr/>
              <p:nvPr/>
            </p:nvSpPr>
            <p:spPr>
              <a:xfrm>
                <a:off x="727537" y="2274327"/>
                <a:ext cx="36000" cy="36000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" name="Oval 127"/>
              <p:cNvSpPr/>
              <p:nvPr/>
            </p:nvSpPr>
            <p:spPr>
              <a:xfrm>
                <a:off x="839634" y="2254565"/>
                <a:ext cx="36000" cy="36000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9" name="Oval 128"/>
              <p:cNvSpPr/>
              <p:nvPr/>
            </p:nvSpPr>
            <p:spPr>
              <a:xfrm>
                <a:off x="759634" y="1998300"/>
                <a:ext cx="36000" cy="36000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" name="Oval 129"/>
              <p:cNvSpPr/>
              <p:nvPr/>
            </p:nvSpPr>
            <p:spPr>
              <a:xfrm>
                <a:off x="1271456" y="1070314"/>
                <a:ext cx="36000" cy="36000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" name="Oval 130"/>
              <p:cNvSpPr/>
              <p:nvPr/>
            </p:nvSpPr>
            <p:spPr>
              <a:xfrm>
                <a:off x="1200776" y="1163123"/>
                <a:ext cx="36000" cy="36000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2" name="Oval 131"/>
              <p:cNvSpPr/>
              <p:nvPr/>
            </p:nvSpPr>
            <p:spPr>
              <a:xfrm>
                <a:off x="1469096" y="1128539"/>
                <a:ext cx="36000" cy="36000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" name="Oval 132"/>
              <p:cNvSpPr/>
              <p:nvPr/>
            </p:nvSpPr>
            <p:spPr>
              <a:xfrm>
                <a:off x="1222412" y="1307199"/>
                <a:ext cx="36000" cy="36000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4" name="Oval 133"/>
              <p:cNvSpPr/>
              <p:nvPr/>
            </p:nvSpPr>
            <p:spPr>
              <a:xfrm>
                <a:off x="1504586" y="1212177"/>
                <a:ext cx="36000" cy="36000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5" name="Oval 134"/>
              <p:cNvSpPr/>
              <p:nvPr/>
            </p:nvSpPr>
            <p:spPr>
              <a:xfrm>
                <a:off x="1344996" y="1350922"/>
                <a:ext cx="36000" cy="36000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" name="Oval 135"/>
              <p:cNvSpPr/>
              <p:nvPr/>
            </p:nvSpPr>
            <p:spPr>
              <a:xfrm>
                <a:off x="1457093" y="1331160"/>
                <a:ext cx="36000" cy="36000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7" name="Oval 136"/>
              <p:cNvSpPr/>
              <p:nvPr/>
            </p:nvSpPr>
            <p:spPr>
              <a:xfrm>
                <a:off x="1377093" y="1074895"/>
                <a:ext cx="36000" cy="36000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8" name="Oval 137"/>
              <p:cNvSpPr/>
              <p:nvPr/>
            </p:nvSpPr>
            <p:spPr>
              <a:xfrm>
                <a:off x="818243" y="1662255"/>
                <a:ext cx="36000" cy="36000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9" name="Oval 138"/>
              <p:cNvSpPr/>
              <p:nvPr/>
            </p:nvSpPr>
            <p:spPr>
              <a:xfrm>
                <a:off x="747563" y="1755064"/>
                <a:ext cx="36000" cy="36000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0" name="Oval 139"/>
              <p:cNvSpPr/>
              <p:nvPr/>
            </p:nvSpPr>
            <p:spPr>
              <a:xfrm>
                <a:off x="1015883" y="1626255"/>
                <a:ext cx="36000" cy="36000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1" name="Oval 140"/>
              <p:cNvSpPr/>
              <p:nvPr/>
            </p:nvSpPr>
            <p:spPr>
              <a:xfrm>
                <a:off x="769199" y="1899140"/>
                <a:ext cx="36000" cy="36000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2" name="Oval 141"/>
              <p:cNvSpPr/>
              <p:nvPr/>
            </p:nvSpPr>
            <p:spPr>
              <a:xfrm>
                <a:off x="1051373" y="1804118"/>
                <a:ext cx="36000" cy="36000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3" name="Oval 142"/>
              <p:cNvSpPr/>
              <p:nvPr/>
            </p:nvSpPr>
            <p:spPr>
              <a:xfrm>
                <a:off x="891783" y="1942863"/>
                <a:ext cx="36000" cy="36000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4" name="Oval 143"/>
              <p:cNvSpPr/>
              <p:nvPr/>
            </p:nvSpPr>
            <p:spPr>
              <a:xfrm>
                <a:off x="1003880" y="1923101"/>
                <a:ext cx="36000" cy="36000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5" name="Oval 144"/>
              <p:cNvSpPr/>
              <p:nvPr/>
            </p:nvSpPr>
            <p:spPr>
              <a:xfrm>
                <a:off x="923880" y="1666836"/>
                <a:ext cx="36000" cy="36000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6" name="Oval 145"/>
              <p:cNvSpPr/>
              <p:nvPr/>
            </p:nvSpPr>
            <p:spPr>
              <a:xfrm>
                <a:off x="1538323" y="2022295"/>
                <a:ext cx="36000" cy="36000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7" name="Oval 146"/>
              <p:cNvSpPr/>
              <p:nvPr/>
            </p:nvSpPr>
            <p:spPr>
              <a:xfrm>
                <a:off x="1467643" y="2115104"/>
                <a:ext cx="36000" cy="36000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8" name="Oval 147"/>
              <p:cNvSpPr/>
              <p:nvPr/>
            </p:nvSpPr>
            <p:spPr>
              <a:xfrm>
                <a:off x="1735963" y="2080520"/>
                <a:ext cx="36000" cy="36000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9" name="Oval 148"/>
              <p:cNvSpPr/>
              <p:nvPr/>
            </p:nvSpPr>
            <p:spPr>
              <a:xfrm>
                <a:off x="1489279" y="2259180"/>
                <a:ext cx="36000" cy="36000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0" name="Oval 149"/>
              <p:cNvSpPr/>
              <p:nvPr/>
            </p:nvSpPr>
            <p:spPr>
              <a:xfrm>
                <a:off x="1771453" y="2164158"/>
                <a:ext cx="36000" cy="36000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1" name="Oval 150"/>
              <p:cNvSpPr/>
              <p:nvPr/>
            </p:nvSpPr>
            <p:spPr>
              <a:xfrm>
                <a:off x="1611863" y="2302903"/>
                <a:ext cx="36000" cy="36000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2" name="Oval 151"/>
              <p:cNvSpPr/>
              <p:nvPr/>
            </p:nvSpPr>
            <p:spPr>
              <a:xfrm>
                <a:off x="1723960" y="2283141"/>
                <a:ext cx="36000" cy="36000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3" name="Oval 152"/>
              <p:cNvSpPr/>
              <p:nvPr/>
            </p:nvSpPr>
            <p:spPr>
              <a:xfrm>
                <a:off x="1643960" y="2026876"/>
                <a:ext cx="36000" cy="36000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4" name="Oval 153"/>
              <p:cNvSpPr/>
              <p:nvPr/>
            </p:nvSpPr>
            <p:spPr>
              <a:xfrm>
                <a:off x="890251" y="625567"/>
                <a:ext cx="36000" cy="36000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5" name="Oval 154"/>
              <p:cNvSpPr/>
              <p:nvPr/>
            </p:nvSpPr>
            <p:spPr>
              <a:xfrm>
                <a:off x="583317" y="718376"/>
                <a:ext cx="36000" cy="36000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6" name="Oval 155"/>
              <p:cNvSpPr/>
              <p:nvPr/>
            </p:nvSpPr>
            <p:spPr>
              <a:xfrm>
                <a:off x="1087891" y="683792"/>
                <a:ext cx="36000" cy="36000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7" name="Oval 156"/>
              <p:cNvSpPr/>
              <p:nvPr/>
            </p:nvSpPr>
            <p:spPr>
              <a:xfrm>
                <a:off x="841207" y="862452"/>
                <a:ext cx="36000" cy="36000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8" name="Oval 157"/>
              <p:cNvSpPr/>
              <p:nvPr/>
            </p:nvSpPr>
            <p:spPr>
              <a:xfrm>
                <a:off x="1123381" y="767430"/>
                <a:ext cx="36000" cy="36000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9" name="Oval 158"/>
              <p:cNvSpPr/>
              <p:nvPr/>
            </p:nvSpPr>
            <p:spPr>
              <a:xfrm>
                <a:off x="963791" y="906175"/>
                <a:ext cx="36000" cy="36000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0" name="Oval 159"/>
              <p:cNvSpPr/>
              <p:nvPr/>
            </p:nvSpPr>
            <p:spPr>
              <a:xfrm>
                <a:off x="1075888" y="886413"/>
                <a:ext cx="36000" cy="36000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1" name="Oval 160"/>
              <p:cNvSpPr/>
              <p:nvPr/>
            </p:nvSpPr>
            <p:spPr>
              <a:xfrm>
                <a:off x="995888" y="630148"/>
                <a:ext cx="36000" cy="36000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2" name="Oval 161"/>
              <p:cNvSpPr/>
              <p:nvPr/>
            </p:nvSpPr>
            <p:spPr>
              <a:xfrm>
                <a:off x="293957" y="981929"/>
                <a:ext cx="36000" cy="36000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3" name="Oval 162"/>
              <p:cNvSpPr/>
              <p:nvPr/>
            </p:nvSpPr>
            <p:spPr>
              <a:xfrm>
                <a:off x="223277" y="1074738"/>
                <a:ext cx="36000" cy="36000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4" name="Oval 163"/>
              <p:cNvSpPr/>
              <p:nvPr/>
            </p:nvSpPr>
            <p:spPr>
              <a:xfrm>
                <a:off x="491597" y="1040154"/>
                <a:ext cx="36000" cy="36000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5" name="Oval 164"/>
              <p:cNvSpPr/>
              <p:nvPr/>
            </p:nvSpPr>
            <p:spPr>
              <a:xfrm>
                <a:off x="244913" y="1218814"/>
                <a:ext cx="36000" cy="36000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6" name="Oval 165"/>
              <p:cNvSpPr/>
              <p:nvPr/>
            </p:nvSpPr>
            <p:spPr>
              <a:xfrm>
                <a:off x="527087" y="1123792"/>
                <a:ext cx="36000" cy="36000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7" name="Oval 166"/>
              <p:cNvSpPr/>
              <p:nvPr/>
            </p:nvSpPr>
            <p:spPr>
              <a:xfrm>
                <a:off x="367497" y="1262537"/>
                <a:ext cx="36000" cy="36000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8" name="Oval 167"/>
              <p:cNvSpPr/>
              <p:nvPr/>
            </p:nvSpPr>
            <p:spPr>
              <a:xfrm>
                <a:off x="479594" y="1242775"/>
                <a:ext cx="36000" cy="36000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9" name="Oval 168"/>
              <p:cNvSpPr/>
              <p:nvPr/>
            </p:nvSpPr>
            <p:spPr>
              <a:xfrm>
                <a:off x="399594" y="986510"/>
                <a:ext cx="36000" cy="36000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0" name="Oval 169"/>
              <p:cNvSpPr/>
              <p:nvPr/>
            </p:nvSpPr>
            <p:spPr>
              <a:xfrm>
                <a:off x="293957" y="1345647"/>
                <a:ext cx="36000" cy="36000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1" name="Oval 170"/>
              <p:cNvSpPr/>
              <p:nvPr/>
            </p:nvSpPr>
            <p:spPr>
              <a:xfrm>
                <a:off x="223277" y="1438456"/>
                <a:ext cx="36000" cy="36000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2" name="Oval 171"/>
              <p:cNvSpPr/>
              <p:nvPr/>
            </p:nvSpPr>
            <p:spPr>
              <a:xfrm>
                <a:off x="491597" y="1403872"/>
                <a:ext cx="36000" cy="36000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3" name="Oval 172"/>
              <p:cNvSpPr/>
              <p:nvPr/>
            </p:nvSpPr>
            <p:spPr>
              <a:xfrm>
                <a:off x="244913" y="1582532"/>
                <a:ext cx="36000" cy="36000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4" name="Oval 173"/>
              <p:cNvSpPr/>
              <p:nvPr/>
            </p:nvSpPr>
            <p:spPr>
              <a:xfrm>
                <a:off x="527087" y="1487510"/>
                <a:ext cx="36000" cy="36000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5" name="Oval 174"/>
              <p:cNvSpPr/>
              <p:nvPr/>
            </p:nvSpPr>
            <p:spPr>
              <a:xfrm>
                <a:off x="367497" y="1626255"/>
                <a:ext cx="36000" cy="36000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6" name="Oval 175"/>
              <p:cNvSpPr/>
              <p:nvPr/>
            </p:nvSpPr>
            <p:spPr>
              <a:xfrm>
                <a:off x="479594" y="1606493"/>
                <a:ext cx="36000" cy="36000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7" name="Oval 176"/>
              <p:cNvSpPr/>
              <p:nvPr/>
            </p:nvSpPr>
            <p:spPr>
              <a:xfrm>
                <a:off x="399594" y="1350228"/>
                <a:ext cx="36000" cy="36000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8" name="Oval 177"/>
              <p:cNvSpPr/>
              <p:nvPr/>
            </p:nvSpPr>
            <p:spPr>
              <a:xfrm>
                <a:off x="293957" y="1777695"/>
                <a:ext cx="36000" cy="36000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9" name="Oval 178"/>
              <p:cNvSpPr/>
              <p:nvPr/>
            </p:nvSpPr>
            <p:spPr>
              <a:xfrm>
                <a:off x="223277" y="1870504"/>
                <a:ext cx="36000" cy="36000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0" name="Oval 179"/>
              <p:cNvSpPr/>
              <p:nvPr/>
            </p:nvSpPr>
            <p:spPr>
              <a:xfrm>
                <a:off x="491597" y="1835920"/>
                <a:ext cx="36000" cy="36000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1" name="Oval 180"/>
              <p:cNvSpPr/>
              <p:nvPr/>
            </p:nvSpPr>
            <p:spPr>
              <a:xfrm>
                <a:off x="244913" y="2014580"/>
                <a:ext cx="36000" cy="36000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2" name="Oval 181"/>
              <p:cNvSpPr/>
              <p:nvPr/>
            </p:nvSpPr>
            <p:spPr>
              <a:xfrm>
                <a:off x="527087" y="1919558"/>
                <a:ext cx="36000" cy="36000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3" name="Oval 182"/>
              <p:cNvSpPr/>
              <p:nvPr/>
            </p:nvSpPr>
            <p:spPr>
              <a:xfrm>
                <a:off x="367497" y="2058303"/>
                <a:ext cx="36000" cy="36000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4" name="Oval 183"/>
              <p:cNvSpPr/>
              <p:nvPr/>
            </p:nvSpPr>
            <p:spPr>
              <a:xfrm>
                <a:off x="479594" y="2038541"/>
                <a:ext cx="36000" cy="36000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5" name="Oval 184"/>
              <p:cNvSpPr/>
              <p:nvPr/>
            </p:nvSpPr>
            <p:spPr>
              <a:xfrm>
                <a:off x="399594" y="1782276"/>
                <a:ext cx="36000" cy="36000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6" name="Oval 185"/>
              <p:cNvSpPr/>
              <p:nvPr/>
            </p:nvSpPr>
            <p:spPr>
              <a:xfrm>
                <a:off x="1322299" y="582135"/>
                <a:ext cx="36000" cy="36000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7" name="Oval 186"/>
              <p:cNvSpPr/>
              <p:nvPr/>
            </p:nvSpPr>
            <p:spPr>
              <a:xfrm>
                <a:off x="1251619" y="674944"/>
                <a:ext cx="36000" cy="36000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8" name="Oval 187"/>
              <p:cNvSpPr/>
              <p:nvPr/>
            </p:nvSpPr>
            <p:spPr>
              <a:xfrm>
                <a:off x="1519939" y="640360"/>
                <a:ext cx="36000" cy="36000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9" name="Oval 188"/>
              <p:cNvSpPr/>
              <p:nvPr/>
            </p:nvSpPr>
            <p:spPr>
              <a:xfrm>
                <a:off x="1273255" y="819020"/>
                <a:ext cx="36000" cy="36000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0" name="Oval 189"/>
              <p:cNvSpPr/>
              <p:nvPr/>
            </p:nvSpPr>
            <p:spPr>
              <a:xfrm>
                <a:off x="1555429" y="723998"/>
                <a:ext cx="36000" cy="36000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1" name="Oval 190"/>
              <p:cNvSpPr/>
              <p:nvPr/>
            </p:nvSpPr>
            <p:spPr>
              <a:xfrm>
                <a:off x="1395839" y="862743"/>
                <a:ext cx="36000" cy="36000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2" name="Oval 191"/>
              <p:cNvSpPr/>
              <p:nvPr/>
            </p:nvSpPr>
            <p:spPr>
              <a:xfrm>
                <a:off x="1507936" y="842981"/>
                <a:ext cx="36000" cy="36000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3" name="Oval 192"/>
              <p:cNvSpPr/>
              <p:nvPr/>
            </p:nvSpPr>
            <p:spPr>
              <a:xfrm>
                <a:off x="1427936" y="586716"/>
                <a:ext cx="36000" cy="36000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4" name="Oval 193"/>
              <p:cNvSpPr/>
              <p:nvPr/>
            </p:nvSpPr>
            <p:spPr>
              <a:xfrm>
                <a:off x="303013" y="1946360"/>
                <a:ext cx="36000" cy="36000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5" name="Oval 194"/>
              <p:cNvSpPr/>
              <p:nvPr/>
            </p:nvSpPr>
            <p:spPr>
              <a:xfrm>
                <a:off x="223277" y="2115104"/>
                <a:ext cx="36000" cy="36000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6" name="Oval 195"/>
              <p:cNvSpPr/>
              <p:nvPr/>
            </p:nvSpPr>
            <p:spPr>
              <a:xfrm>
                <a:off x="491597" y="2080520"/>
                <a:ext cx="36000" cy="36000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7" name="Oval 196"/>
              <p:cNvSpPr/>
              <p:nvPr/>
            </p:nvSpPr>
            <p:spPr>
              <a:xfrm>
                <a:off x="288177" y="2218565"/>
                <a:ext cx="36000" cy="36000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8" name="Oval 197"/>
              <p:cNvSpPr/>
              <p:nvPr/>
            </p:nvSpPr>
            <p:spPr>
              <a:xfrm>
                <a:off x="527087" y="2164158"/>
                <a:ext cx="36000" cy="36000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9" name="Oval 198"/>
              <p:cNvSpPr/>
              <p:nvPr/>
            </p:nvSpPr>
            <p:spPr>
              <a:xfrm>
                <a:off x="383623" y="2209468"/>
                <a:ext cx="36000" cy="36000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0" name="Oval 199"/>
              <p:cNvSpPr/>
              <p:nvPr/>
            </p:nvSpPr>
            <p:spPr>
              <a:xfrm>
                <a:off x="479594" y="2283141"/>
                <a:ext cx="36000" cy="36000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1" name="Oval 200"/>
              <p:cNvSpPr/>
              <p:nvPr/>
            </p:nvSpPr>
            <p:spPr>
              <a:xfrm>
                <a:off x="399594" y="2026876"/>
                <a:ext cx="36000" cy="36000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2" name="Oval 201"/>
              <p:cNvSpPr/>
              <p:nvPr/>
            </p:nvSpPr>
            <p:spPr>
              <a:xfrm>
                <a:off x="65199" y="1112293"/>
                <a:ext cx="36000" cy="36000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3" name="Oval 202"/>
              <p:cNvSpPr/>
              <p:nvPr/>
            </p:nvSpPr>
            <p:spPr>
              <a:xfrm>
                <a:off x="439301" y="646368"/>
                <a:ext cx="36000" cy="36000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4" name="Oval 203"/>
              <p:cNvSpPr/>
              <p:nvPr/>
            </p:nvSpPr>
            <p:spPr>
              <a:xfrm>
                <a:off x="707621" y="611784"/>
                <a:ext cx="36000" cy="36000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5" name="Oval 204"/>
              <p:cNvSpPr/>
              <p:nvPr/>
            </p:nvSpPr>
            <p:spPr>
              <a:xfrm>
                <a:off x="460937" y="790444"/>
                <a:ext cx="36000" cy="36000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6" name="Oval 205"/>
              <p:cNvSpPr/>
              <p:nvPr/>
            </p:nvSpPr>
            <p:spPr>
              <a:xfrm>
                <a:off x="743111" y="695422"/>
                <a:ext cx="36000" cy="36000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7" name="Oval 206"/>
              <p:cNvSpPr/>
              <p:nvPr/>
            </p:nvSpPr>
            <p:spPr>
              <a:xfrm>
                <a:off x="583521" y="834167"/>
                <a:ext cx="36000" cy="36000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8" name="Oval 207"/>
              <p:cNvSpPr/>
              <p:nvPr/>
            </p:nvSpPr>
            <p:spPr>
              <a:xfrm>
                <a:off x="695618" y="814405"/>
                <a:ext cx="36000" cy="36000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9" name="Oval 208"/>
              <p:cNvSpPr/>
              <p:nvPr/>
            </p:nvSpPr>
            <p:spPr>
              <a:xfrm>
                <a:off x="85119" y="1264924"/>
                <a:ext cx="36000" cy="36000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0" name="Oval 209"/>
              <p:cNvSpPr/>
              <p:nvPr/>
            </p:nvSpPr>
            <p:spPr>
              <a:xfrm>
                <a:off x="98163" y="638696"/>
                <a:ext cx="36000" cy="36000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1" name="Oval 210"/>
              <p:cNvSpPr/>
              <p:nvPr/>
            </p:nvSpPr>
            <p:spPr>
              <a:xfrm>
                <a:off x="27483" y="646368"/>
                <a:ext cx="36000" cy="36000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2" name="Oval 211"/>
              <p:cNvSpPr/>
              <p:nvPr/>
            </p:nvSpPr>
            <p:spPr>
              <a:xfrm>
                <a:off x="295803" y="611784"/>
                <a:ext cx="36000" cy="36000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3" name="Oval 212"/>
              <p:cNvSpPr/>
              <p:nvPr/>
            </p:nvSpPr>
            <p:spPr>
              <a:xfrm>
                <a:off x="49119" y="790444"/>
                <a:ext cx="36000" cy="36000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4" name="Oval 213"/>
              <p:cNvSpPr/>
              <p:nvPr/>
            </p:nvSpPr>
            <p:spPr>
              <a:xfrm>
                <a:off x="331293" y="695422"/>
                <a:ext cx="36000" cy="36000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5" name="Oval 214"/>
              <p:cNvSpPr/>
              <p:nvPr/>
            </p:nvSpPr>
            <p:spPr>
              <a:xfrm>
                <a:off x="85119" y="965484"/>
                <a:ext cx="36000" cy="36000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6" name="Oval 215"/>
              <p:cNvSpPr/>
              <p:nvPr/>
            </p:nvSpPr>
            <p:spPr>
              <a:xfrm>
                <a:off x="283800" y="814405"/>
                <a:ext cx="36000" cy="36000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7" name="Oval 216"/>
              <p:cNvSpPr/>
              <p:nvPr/>
            </p:nvSpPr>
            <p:spPr>
              <a:xfrm>
                <a:off x="189703" y="608715"/>
                <a:ext cx="36000" cy="36000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8" name="Oval 217"/>
              <p:cNvSpPr/>
              <p:nvPr/>
            </p:nvSpPr>
            <p:spPr>
              <a:xfrm>
                <a:off x="79261" y="1410231"/>
                <a:ext cx="36000" cy="36000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9" name="Oval 218"/>
              <p:cNvSpPr/>
              <p:nvPr/>
            </p:nvSpPr>
            <p:spPr>
              <a:xfrm>
                <a:off x="267013" y="2086452"/>
                <a:ext cx="36000" cy="36000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0" name="Oval 219"/>
              <p:cNvSpPr/>
              <p:nvPr/>
            </p:nvSpPr>
            <p:spPr>
              <a:xfrm>
                <a:off x="245377" y="2306094"/>
                <a:ext cx="36000" cy="36000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1" name="Oval 220"/>
              <p:cNvSpPr/>
              <p:nvPr/>
            </p:nvSpPr>
            <p:spPr>
              <a:xfrm>
                <a:off x="87299" y="1979931"/>
                <a:ext cx="36000" cy="36000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2" name="Oval 221"/>
              <p:cNvSpPr/>
              <p:nvPr/>
            </p:nvSpPr>
            <p:spPr>
              <a:xfrm>
                <a:off x="107219" y="2132562"/>
                <a:ext cx="36000" cy="36000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3" name="Oval 222"/>
              <p:cNvSpPr/>
              <p:nvPr/>
            </p:nvSpPr>
            <p:spPr>
              <a:xfrm>
                <a:off x="49583" y="1514006"/>
                <a:ext cx="36000" cy="36000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4" name="Oval 223"/>
              <p:cNvSpPr/>
              <p:nvPr/>
            </p:nvSpPr>
            <p:spPr>
              <a:xfrm>
                <a:off x="71219" y="1658082"/>
                <a:ext cx="36000" cy="36000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5" name="Oval 224"/>
              <p:cNvSpPr/>
              <p:nvPr/>
            </p:nvSpPr>
            <p:spPr>
              <a:xfrm>
                <a:off x="107219" y="1833122"/>
                <a:ext cx="36000" cy="36000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6" name="Oval 225"/>
              <p:cNvSpPr/>
              <p:nvPr/>
            </p:nvSpPr>
            <p:spPr>
              <a:xfrm>
                <a:off x="101361" y="2277869"/>
                <a:ext cx="36000" cy="36000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38" name="Grupo 637"/>
            <p:cNvGrpSpPr/>
            <p:nvPr/>
          </p:nvGrpSpPr>
          <p:grpSpPr>
            <a:xfrm>
              <a:off x="3903245" y="633862"/>
              <a:ext cx="1740212" cy="1575448"/>
              <a:chOff x="3827045" y="652912"/>
              <a:chExt cx="1740212" cy="1575448"/>
            </a:xfrm>
          </p:grpSpPr>
          <p:grpSp>
            <p:nvGrpSpPr>
              <p:cNvPr id="40" name="Grupo 39"/>
              <p:cNvGrpSpPr/>
              <p:nvPr/>
            </p:nvGrpSpPr>
            <p:grpSpPr>
              <a:xfrm>
                <a:off x="3924810" y="734901"/>
                <a:ext cx="346629" cy="293439"/>
                <a:chOff x="631446" y="3226756"/>
                <a:chExt cx="256094" cy="235405"/>
              </a:xfrm>
            </p:grpSpPr>
            <p:sp>
              <p:nvSpPr>
                <p:cNvPr id="493" name="Forma livre 492"/>
                <p:cNvSpPr/>
                <p:nvPr/>
              </p:nvSpPr>
              <p:spPr>
                <a:xfrm>
                  <a:off x="811305" y="3302674"/>
                  <a:ext cx="76234" cy="134088"/>
                </a:xfrm>
                <a:custGeom>
                  <a:avLst/>
                  <a:gdLst>
                    <a:gd name="connsiteX0" fmla="*/ 0 w 76234"/>
                    <a:gd name="connsiteY0" fmla="*/ 0 h 134088"/>
                    <a:gd name="connsiteX1" fmla="*/ 21771 w 76234"/>
                    <a:gd name="connsiteY1" fmla="*/ 27214 h 134088"/>
                    <a:gd name="connsiteX2" fmla="*/ 48985 w 76234"/>
                    <a:gd name="connsiteY2" fmla="*/ 65314 h 134088"/>
                    <a:gd name="connsiteX3" fmla="*/ 65314 w 76234"/>
                    <a:gd name="connsiteY3" fmla="*/ 54428 h 134088"/>
                    <a:gd name="connsiteX4" fmla="*/ 76200 w 76234"/>
                    <a:gd name="connsiteY4" fmla="*/ 70757 h 134088"/>
                    <a:gd name="connsiteX5" fmla="*/ 65314 w 76234"/>
                    <a:gd name="connsiteY5" fmla="*/ 108857 h 134088"/>
                    <a:gd name="connsiteX6" fmla="*/ 43542 w 76234"/>
                    <a:gd name="connsiteY6" fmla="*/ 103414 h 134088"/>
                    <a:gd name="connsiteX7" fmla="*/ 0 w 76234"/>
                    <a:gd name="connsiteY7" fmla="*/ 114300 h 134088"/>
                    <a:gd name="connsiteX8" fmla="*/ 10885 w 76234"/>
                    <a:gd name="connsiteY8" fmla="*/ 130628 h 134088"/>
                    <a:gd name="connsiteX9" fmla="*/ 54428 w 76234"/>
                    <a:gd name="connsiteY9" fmla="*/ 108857 h 134088"/>
                    <a:gd name="connsiteX10" fmla="*/ 65314 w 76234"/>
                    <a:gd name="connsiteY10" fmla="*/ 108857 h 1340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76234" h="134088">
                      <a:moveTo>
                        <a:pt x="0" y="0"/>
                      </a:moveTo>
                      <a:cubicBezTo>
                        <a:pt x="7257" y="9071"/>
                        <a:pt x="16208" y="17016"/>
                        <a:pt x="21771" y="27214"/>
                      </a:cubicBezTo>
                      <a:cubicBezTo>
                        <a:pt x="44349" y="68606"/>
                        <a:pt x="16833" y="54596"/>
                        <a:pt x="48985" y="65314"/>
                      </a:cubicBezTo>
                      <a:cubicBezTo>
                        <a:pt x="54428" y="61685"/>
                        <a:pt x="58899" y="53145"/>
                        <a:pt x="65314" y="54428"/>
                      </a:cubicBezTo>
                      <a:cubicBezTo>
                        <a:pt x="71729" y="55711"/>
                        <a:pt x="75275" y="64281"/>
                        <a:pt x="76200" y="70757"/>
                      </a:cubicBezTo>
                      <a:cubicBezTo>
                        <a:pt x="76883" y="75540"/>
                        <a:pt x="67356" y="102730"/>
                        <a:pt x="65314" y="108857"/>
                      </a:cubicBezTo>
                      <a:cubicBezTo>
                        <a:pt x="58057" y="107043"/>
                        <a:pt x="51023" y="103414"/>
                        <a:pt x="43542" y="103414"/>
                      </a:cubicBezTo>
                      <a:cubicBezTo>
                        <a:pt x="30406" y="103414"/>
                        <a:pt x="12885" y="110005"/>
                        <a:pt x="0" y="114300"/>
                      </a:cubicBezTo>
                      <a:cubicBezTo>
                        <a:pt x="3628" y="119743"/>
                        <a:pt x="4539" y="129042"/>
                        <a:pt x="10885" y="130628"/>
                      </a:cubicBezTo>
                      <a:cubicBezTo>
                        <a:pt x="55218" y="141711"/>
                        <a:pt x="34324" y="123934"/>
                        <a:pt x="54428" y="108857"/>
                      </a:cubicBezTo>
                      <a:cubicBezTo>
                        <a:pt x="57331" y="106680"/>
                        <a:pt x="61685" y="108857"/>
                        <a:pt x="65314" y="108857"/>
                      </a:cubicBezTo>
                    </a:path>
                  </a:pathLst>
                </a:custGeom>
                <a:noFill/>
                <a:ln w="9525"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4" name="Forma livre 493"/>
                <p:cNvSpPr/>
                <p:nvPr/>
              </p:nvSpPr>
              <p:spPr>
                <a:xfrm>
                  <a:off x="745805" y="3328073"/>
                  <a:ext cx="76234" cy="134088"/>
                </a:xfrm>
                <a:custGeom>
                  <a:avLst/>
                  <a:gdLst>
                    <a:gd name="connsiteX0" fmla="*/ 0 w 76234"/>
                    <a:gd name="connsiteY0" fmla="*/ 0 h 134088"/>
                    <a:gd name="connsiteX1" fmla="*/ 21771 w 76234"/>
                    <a:gd name="connsiteY1" fmla="*/ 27214 h 134088"/>
                    <a:gd name="connsiteX2" fmla="*/ 48985 w 76234"/>
                    <a:gd name="connsiteY2" fmla="*/ 65314 h 134088"/>
                    <a:gd name="connsiteX3" fmla="*/ 65314 w 76234"/>
                    <a:gd name="connsiteY3" fmla="*/ 54428 h 134088"/>
                    <a:gd name="connsiteX4" fmla="*/ 76200 w 76234"/>
                    <a:gd name="connsiteY4" fmla="*/ 70757 h 134088"/>
                    <a:gd name="connsiteX5" fmla="*/ 65314 w 76234"/>
                    <a:gd name="connsiteY5" fmla="*/ 108857 h 134088"/>
                    <a:gd name="connsiteX6" fmla="*/ 43542 w 76234"/>
                    <a:gd name="connsiteY6" fmla="*/ 103414 h 134088"/>
                    <a:gd name="connsiteX7" fmla="*/ 0 w 76234"/>
                    <a:gd name="connsiteY7" fmla="*/ 114300 h 134088"/>
                    <a:gd name="connsiteX8" fmla="*/ 10885 w 76234"/>
                    <a:gd name="connsiteY8" fmla="*/ 130628 h 134088"/>
                    <a:gd name="connsiteX9" fmla="*/ 54428 w 76234"/>
                    <a:gd name="connsiteY9" fmla="*/ 108857 h 134088"/>
                    <a:gd name="connsiteX10" fmla="*/ 65314 w 76234"/>
                    <a:gd name="connsiteY10" fmla="*/ 108857 h 1340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76234" h="134088">
                      <a:moveTo>
                        <a:pt x="0" y="0"/>
                      </a:moveTo>
                      <a:cubicBezTo>
                        <a:pt x="7257" y="9071"/>
                        <a:pt x="16208" y="17016"/>
                        <a:pt x="21771" y="27214"/>
                      </a:cubicBezTo>
                      <a:cubicBezTo>
                        <a:pt x="44349" y="68606"/>
                        <a:pt x="16833" y="54596"/>
                        <a:pt x="48985" y="65314"/>
                      </a:cubicBezTo>
                      <a:cubicBezTo>
                        <a:pt x="54428" y="61685"/>
                        <a:pt x="58899" y="53145"/>
                        <a:pt x="65314" y="54428"/>
                      </a:cubicBezTo>
                      <a:cubicBezTo>
                        <a:pt x="71729" y="55711"/>
                        <a:pt x="75275" y="64281"/>
                        <a:pt x="76200" y="70757"/>
                      </a:cubicBezTo>
                      <a:cubicBezTo>
                        <a:pt x="76883" y="75540"/>
                        <a:pt x="67356" y="102730"/>
                        <a:pt x="65314" y="108857"/>
                      </a:cubicBezTo>
                      <a:cubicBezTo>
                        <a:pt x="58057" y="107043"/>
                        <a:pt x="51023" y="103414"/>
                        <a:pt x="43542" y="103414"/>
                      </a:cubicBezTo>
                      <a:cubicBezTo>
                        <a:pt x="30406" y="103414"/>
                        <a:pt x="12885" y="110005"/>
                        <a:pt x="0" y="114300"/>
                      </a:cubicBezTo>
                      <a:cubicBezTo>
                        <a:pt x="3628" y="119743"/>
                        <a:pt x="4539" y="129042"/>
                        <a:pt x="10885" y="130628"/>
                      </a:cubicBezTo>
                      <a:cubicBezTo>
                        <a:pt x="55218" y="141711"/>
                        <a:pt x="34324" y="123934"/>
                        <a:pt x="54428" y="108857"/>
                      </a:cubicBezTo>
                      <a:cubicBezTo>
                        <a:pt x="57331" y="106680"/>
                        <a:pt x="61685" y="108857"/>
                        <a:pt x="65314" y="108857"/>
                      </a:cubicBezTo>
                    </a:path>
                  </a:pathLst>
                </a:custGeom>
                <a:noFill/>
                <a:ln w="9525"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5" name="Forma livre 494"/>
                <p:cNvSpPr/>
                <p:nvPr/>
              </p:nvSpPr>
              <p:spPr>
                <a:xfrm>
                  <a:off x="732568" y="3239568"/>
                  <a:ext cx="76234" cy="134088"/>
                </a:xfrm>
                <a:custGeom>
                  <a:avLst/>
                  <a:gdLst>
                    <a:gd name="connsiteX0" fmla="*/ 0 w 76234"/>
                    <a:gd name="connsiteY0" fmla="*/ 0 h 134088"/>
                    <a:gd name="connsiteX1" fmla="*/ 21771 w 76234"/>
                    <a:gd name="connsiteY1" fmla="*/ 27214 h 134088"/>
                    <a:gd name="connsiteX2" fmla="*/ 48985 w 76234"/>
                    <a:gd name="connsiteY2" fmla="*/ 65314 h 134088"/>
                    <a:gd name="connsiteX3" fmla="*/ 65314 w 76234"/>
                    <a:gd name="connsiteY3" fmla="*/ 54428 h 134088"/>
                    <a:gd name="connsiteX4" fmla="*/ 76200 w 76234"/>
                    <a:gd name="connsiteY4" fmla="*/ 70757 h 134088"/>
                    <a:gd name="connsiteX5" fmla="*/ 65314 w 76234"/>
                    <a:gd name="connsiteY5" fmla="*/ 108857 h 134088"/>
                    <a:gd name="connsiteX6" fmla="*/ 43542 w 76234"/>
                    <a:gd name="connsiteY6" fmla="*/ 103414 h 134088"/>
                    <a:gd name="connsiteX7" fmla="*/ 0 w 76234"/>
                    <a:gd name="connsiteY7" fmla="*/ 114300 h 134088"/>
                    <a:gd name="connsiteX8" fmla="*/ 10885 w 76234"/>
                    <a:gd name="connsiteY8" fmla="*/ 130628 h 134088"/>
                    <a:gd name="connsiteX9" fmla="*/ 54428 w 76234"/>
                    <a:gd name="connsiteY9" fmla="*/ 108857 h 134088"/>
                    <a:gd name="connsiteX10" fmla="*/ 65314 w 76234"/>
                    <a:gd name="connsiteY10" fmla="*/ 108857 h 1340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76234" h="134088">
                      <a:moveTo>
                        <a:pt x="0" y="0"/>
                      </a:moveTo>
                      <a:cubicBezTo>
                        <a:pt x="7257" y="9071"/>
                        <a:pt x="16208" y="17016"/>
                        <a:pt x="21771" y="27214"/>
                      </a:cubicBezTo>
                      <a:cubicBezTo>
                        <a:pt x="44349" y="68606"/>
                        <a:pt x="16833" y="54596"/>
                        <a:pt x="48985" y="65314"/>
                      </a:cubicBezTo>
                      <a:cubicBezTo>
                        <a:pt x="54428" y="61685"/>
                        <a:pt x="58899" y="53145"/>
                        <a:pt x="65314" y="54428"/>
                      </a:cubicBezTo>
                      <a:cubicBezTo>
                        <a:pt x="71729" y="55711"/>
                        <a:pt x="75275" y="64281"/>
                        <a:pt x="76200" y="70757"/>
                      </a:cubicBezTo>
                      <a:cubicBezTo>
                        <a:pt x="76883" y="75540"/>
                        <a:pt x="67356" y="102730"/>
                        <a:pt x="65314" y="108857"/>
                      </a:cubicBezTo>
                      <a:cubicBezTo>
                        <a:pt x="58057" y="107043"/>
                        <a:pt x="51023" y="103414"/>
                        <a:pt x="43542" y="103414"/>
                      </a:cubicBezTo>
                      <a:cubicBezTo>
                        <a:pt x="30406" y="103414"/>
                        <a:pt x="12885" y="110005"/>
                        <a:pt x="0" y="114300"/>
                      </a:cubicBezTo>
                      <a:cubicBezTo>
                        <a:pt x="3628" y="119743"/>
                        <a:pt x="4539" y="129042"/>
                        <a:pt x="10885" y="130628"/>
                      </a:cubicBezTo>
                      <a:cubicBezTo>
                        <a:pt x="55218" y="141711"/>
                        <a:pt x="34324" y="123934"/>
                        <a:pt x="54428" y="108857"/>
                      </a:cubicBezTo>
                      <a:cubicBezTo>
                        <a:pt x="57331" y="106680"/>
                        <a:pt x="61685" y="108857"/>
                        <a:pt x="65314" y="108857"/>
                      </a:cubicBezTo>
                    </a:path>
                  </a:pathLst>
                </a:custGeom>
                <a:noFill/>
                <a:ln w="9525"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6" name="Oval 495"/>
                <p:cNvSpPr>
                  <a:spLocks noChangeAspect="1"/>
                </p:cNvSpPr>
                <p:nvPr/>
              </p:nvSpPr>
              <p:spPr>
                <a:xfrm>
                  <a:off x="736391" y="3324075"/>
                  <a:ext cx="54000" cy="54000"/>
                </a:xfrm>
                <a:prstGeom prst="ellipse">
                  <a:avLst/>
                </a:prstGeom>
                <a:solidFill>
                  <a:schemeClr val="accent4">
                    <a:lumMod val="50000"/>
                  </a:schemeClr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PT"/>
                </a:p>
              </p:txBody>
            </p:sp>
            <p:sp>
              <p:nvSpPr>
                <p:cNvPr id="497" name="Forma livre 496"/>
                <p:cNvSpPr/>
                <p:nvPr/>
              </p:nvSpPr>
              <p:spPr>
                <a:xfrm>
                  <a:off x="631446" y="3226756"/>
                  <a:ext cx="256094" cy="224540"/>
                </a:xfrm>
                <a:custGeom>
                  <a:avLst/>
                  <a:gdLst>
                    <a:gd name="connsiteX0" fmla="*/ 212415 w 855211"/>
                    <a:gd name="connsiteY0" fmla="*/ 21658 h 809309"/>
                    <a:gd name="connsiteX1" fmla="*/ 293896 w 855211"/>
                    <a:gd name="connsiteY1" fmla="*/ 48818 h 809309"/>
                    <a:gd name="connsiteX2" fmla="*/ 302950 w 855211"/>
                    <a:gd name="connsiteY2" fmla="*/ 3551 h 809309"/>
                    <a:gd name="connsiteX3" fmla="*/ 375378 w 855211"/>
                    <a:gd name="connsiteY3" fmla="*/ 12604 h 809309"/>
                    <a:gd name="connsiteX4" fmla="*/ 393485 w 855211"/>
                    <a:gd name="connsiteY4" fmla="*/ 57872 h 809309"/>
                    <a:gd name="connsiteX5" fmla="*/ 339164 w 855211"/>
                    <a:gd name="connsiteY5" fmla="*/ 103139 h 809309"/>
                    <a:gd name="connsiteX6" fmla="*/ 447805 w 855211"/>
                    <a:gd name="connsiteY6" fmla="*/ 121246 h 809309"/>
                    <a:gd name="connsiteX7" fmla="*/ 456859 w 855211"/>
                    <a:gd name="connsiteY7" fmla="*/ 85032 h 809309"/>
                    <a:gd name="connsiteX8" fmla="*/ 465912 w 855211"/>
                    <a:gd name="connsiteY8" fmla="*/ 57872 h 809309"/>
                    <a:gd name="connsiteX9" fmla="*/ 456859 w 855211"/>
                    <a:gd name="connsiteY9" fmla="*/ 30711 h 809309"/>
                    <a:gd name="connsiteX10" fmla="*/ 538340 w 855211"/>
                    <a:gd name="connsiteY10" fmla="*/ 12604 h 809309"/>
                    <a:gd name="connsiteX11" fmla="*/ 511180 w 855211"/>
                    <a:gd name="connsiteY11" fmla="*/ 21658 h 809309"/>
                    <a:gd name="connsiteX12" fmla="*/ 493073 w 855211"/>
                    <a:gd name="connsiteY12" fmla="*/ 75979 h 809309"/>
                    <a:gd name="connsiteX13" fmla="*/ 502126 w 855211"/>
                    <a:gd name="connsiteY13" fmla="*/ 112192 h 809309"/>
                    <a:gd name="connsiteX14" fmla="*/ 520233 w 855211"/>
                    <a:gd name="connsiteY14" fmla="*/ 148406 h 809309"/>
                    <a:gd name="connsiteX15" fmla="*/ 529286 w 855211"/>
                    <a:gd name="connsiteY15" fmla="*/ 229887 h 809309"/>
                    <a:gd name="connsiteX16" fmla="*/ 565500 w 855211"/>
                    <a:gd name="connsiteY16" fmla="*/ 220834 h 809309"/>
                    <a:gd name="connsiteX17" fmla="*/ 556447 w 855211"/>
                    <a:gd name="connsiteY17" fmla="*/ 157460 h 809309"/>
                    <a:gd name="connsiteX18" fmla="*/ 547393 w 855211"/>
                    <a:gd name="connsiteY18" fmla="*/ 121246 h 809309"/>
                    <a:gd name="connsiteX19" fmla="*/ 556447 w 855211"/>
                    <a:gd name="connsiteY19" fmla="*/ 75979 h 809309"/>
                    <a:gd name="connsiteX20" fmla="*/ 674142 w 855211"/>
                    <a:gd name="connsiteY20" fmla="*/ 112192 h 809309"/>
                    <a:gd name="connsiteX21" fmla="*/ 646982 w 855211"/>
                    <a:gd name="connsiteY21" fmla="*/ 121246 h 809309"/>
                    <a:gd name="connsiteX22" fmla="*/ 619821 w 855211"/>
                    <a:gd name="connsiteY22" fmla="*/ 148406 h 809309"/>
                    <a:gd name="connsiteX23" fmla="*/ 646982 w 855211"/>
                    <a:gd name="connsiteY23" fmla="*/ 166513 h 809309"/>
                    <a:gd name="connsiteX24" fmla="*/ 791837 w 855211"/>
                    <a:gd name="connsiteY24" fmla="*/ 175567 h 809309"/>
                    <a:gd name="connsiteX25" fmla="*/ 782784 w 855211"/>
                    <a:gd name="connsiteY25" fmla="*/ 238941 h 809309"/>
                    <a:gd name="connsiteX26" fmla="*/ 737516 w 855211"/>
                    <a:gd name="connsiteY26" fmla="*/ 257048 h 809309"/>
                    <a:gd name="connsiteX27" fmla="*/ 619821 w 855211"/>
                    <a:gd name="connsiteY27" fmla="*/ 247994 h 809309"/>
                    <a:gd name="connsiteX28" fmla="*/ 628875 w 855211"/>
                    <a:gd name="connsiteY28" fmla="*/ 311369 h 809309"/>
                    <a:gd name="connsiteX29" fmla="*/ 619821 w 855211"/>
                    <a:gd name="connsiteY29" fmla="*/ 420010 h 809309"/>
                    <a:gd name="connsiteX30" fmla="*/ 646982 w 855211"/>
                    <a:gd name="connsiteY30" fmla="*/ 429064 h 809309"/>
                    <a:gd name="connsiteX31" fmla="*/ 674142 w 855211"/>
                    <a:gd name="connsiteY31" fmla="*/ 302315 h 809309"/>
                    <a:gd name="connsiteX32" fmla="*/ 692249 w 855211"/>
                    <a:gd name="connsiteY32" fmla="*/ 329476 h 809309"/>
                    <a:gd name="connsiteX33" fmla="*/ 728463 w 855211"/>
                    <a:gd name="connsiteY33" fmla="*/ 401903 h 809309"/>
                    <a:gd name="connsiteX34" fmla="*/ 737516 w 855211"/>
                    <a:gd name="connsiteY34" fmla="*/ 356636 h 809309"/>
                    <a:gd name="connsiteX35" fmla="*/ 746570 w 855211"/>
                    <a:gd name="connsiteY35" fmla="*/ 383796 h 809309"/>
                    <a:gd name="connsiteX36" fmla="*/ 764677 w 855211"/>
                    <a:gd name="connsiteY36" fmla="*/ 456224 h 809309"/>
                    <a:gd name="connsiteX37" fmla="*/ 773730 w 855211"/>
                    <a:gd name="connsiteY37" fmla="*/ 429064 h 809309"/>
                    <a:gd name="connsiteX38" fmla="*/ 791837 w 855211"/>
                    <a:gd name="connsiteY38" fmla="*/ 365689 h 809309"/>
                    <a:gd name="connsiteX39" fmla="*/ 809944 w 855211"/>
                    <a:gd name="connsiteY39" fmla="*/ 329476 h 809309"/>
                    <a:gd name="connsiteX40" fmla="*/ 837104 w 855211"/>
                    <a:gd name="connsiteY40" fmla="*/ 347583 h 809309"/>
                    <a:gd name="connsiteX41" fmla="*/ 855211 w 855211"/>
                    <a:gd name="connsiteY41" fmla="*/ 410957 h 809309"/>
                    <a:gd name="connsiteX42" fmla="*/ 846158 w 855211"/>
                    <a:gd name="connsiteY42" fmla="*/ 474331 h 809309"/>
                    <a:gd name="connsiteX43" fmla="*/ 818997 w 855211"/>
                    <a:gd name="connsiteY43" fmla="*/ 501491 h 809309"/>
                    <a:gd name="connsiteX44" fmla="*/ 610768 w 855211"/>
                    <a:gd name="connsiteY44" fmla="*/ 537705 h 809309"/>
                    <a:gd name="connsiteX45" fmla="*/ 656035 w 855211"/>
                    <a:gd name="connsiteY45" fmla="*/ 582973 h 809309"/>
                    <a:gd name="connsiteX46" fmla="*/ 683195 w 855211"/>
                    <a:gd name="connsiteY46" fmla="*/ 573919 h 809309"/>
                    <a:gd name="connsiteX47" fmla="*/ 710356 w 855211"/>
                    <a:gd name="connsiteY47" fmla="*/ 592026 h 809309"/>
                    <a:gd name="connsiteX48" fmla="*/ 719409 w 855211"/>
                    <a:gd name="connsiteY48" fmla="*/ 637293 h 809309"/>
                    <a:gd name="connsiteX49" fmla="*/ 755623 w 855211"/>
                    <a:gd name="connsiteY49" fmla="*/ 582973 h 809309"/>
                    <a:gd name="connsiteX50" fmla="*/ 782784 w 855211"/>
                    <a:gd name="connsiteY50" fmla="*/ 592026 h 809309"/>
                    <a:gd name="connsiteX51" fmla="*/ 746570 w 855211"/>
                    <a:gd name="connsiteY51" fmla="*/ 673507 h 809309"/>
                    <a:gd name="connsiteX52" fmla="*/ 710356 w 855211"/>
                    <a:gd name="connsiteY52" fmla="*/ 691614 h 809309"/>
                    <a:gd name="connsiteX53" fmla="*/ 592661 w 855211"/>
                    <a:gd name="connsiteY53" fmla="*/ 673507 h 809309"/>
                    <a:gd name="connsiteX54" fmla="*/ 556447 w 855211"/>
                    <a:gd name="connsiteY54" fmla="*/ 610133 h 809309"/>
                    <a:gd name="connsiteX55" fmla="*/ 529286 w 855211"/>
                    <a:gd name="connsiteY55" fmla="*/ 601080 h 809309"/>
                    <a:gd name="connsiteX56" fmla="*/ 502126 w 855211"/>
                    <a:gd name="connsiteY56" fmla="*/ 610133 h 809309"/>
                    <a:gd name="connsiteX57" fmla="*/ 493073 w 855211"/>
                    <a:gd name="connsiteY57" fmla="*/ 673507 h 809309"/>
                    <a:gd name="connsiteX58" fmla="*/ 520233 w 855211"/>
                    <a:gd name="connsiteY58" fmla="*/ 691614 h 809309"/>
                    <a:gd name="connsiteX59" fmla="*/ 484019 w 855211"/>
                    <a:gd name="connsiteY59" fmla="*/ 773095 h 809309"/>
                    <a:gd name="connsiteX60" fmla="*/ 456859 w 855211"/>
                    <a:gd name="connsiteY60" fmla="*/ 782149 h 809309"/>
                    <a:gd name="connsiteX61" fmla="*/ 474966 w 855211"/>
                    <a:gd name="connsiteY61" fmla="*/ 809309 h 809309"/>
                    <a:gd name="connsiteX62" fmla="*/ 375378 w 855211"/>
                    <a:gd name="connsiteY62" fmla="*/ 773095 h 809309"/>
                    <a:gd name="connsiteX63" fmla="*/ 366324 w 855211"/>
                    <a:gd name="connsiteY63" fmla="*/ 745935 h 809309"/>
                    <a:gd name="connsiteX64" fmla="*/ 393485 w 855211"/>
                    <a:gd name="connsiteY64" fmla="*/ 718775 h 809309"/>
                    <a:gd name="connsiteX65" fmla="*/ 420645 w 855211"/>
                    <a:gd name="connsiteY65" fmla="*/ 709721 h 809309"/>
                    <a:gd name="connsiteX66" fmla="*/ 447805 w 855211"/>
                    <a:gd name="connsiteY66" fmla="*/ 691614 h 809309"/>
                    <a:gd name="connsiteX67" fmla="*/ 447805 w 855211"/>
                    <a:gd name="connsiteY67" fmla="*/ 628240 h 809309"/>
                    <a:gd name="connsiteX68" fmla="*/ 438752 w 855211"/>
                    <a:gd name="connsiteY68" fmla="*/ 601080 h 809309"/>
                    <a:gd name="connsiteX69" fmla="*/ 411591 w 855211"/>
                    <a:gd name="connsiteY69" fmla="*/ 592026 h 809309"/>
                    <a:gd name="connsiteX70" fmla="*/ 330110 w 855211"/>
                    <a:gd name="connsiteY70" fmla="*/ 564866 h 809309"/>
                    <a:gd name="connsiteX71" fmla="*/ 275789 w 855211"/>
                    <a:gd name="connsiteY71" fmla="*/ 573919 h 809309"/>
                    <a:gd name="connsiteX72" fmla="*/ 293896 w 855211"/>
                    <a:gd name="connsiteY72" fmla="*/ 610133 h 809309"/>
                    <a:gd name="connsiteX73" fmla="*/ 357271 w 855211"/>
                    <a:gd name="connsiteY73" fmla="*/ 637293 h 809309"/>
                    <a:gd name="connsiteX74" fmla="*/ 366324 w 855211"/>
                    <a:gd name="connsiteY74" fmla="*/ 664454 h 809309"/>
                    <a:gd name="connsiteX75" fmla="*/ 339164 w 855211"/>
                    <a:gd name="connsiteY75" fmla="*/ 673507 h 809309"/>
                    <a:gd name="connsiteX76" fmla="*/ 302950 w 855211"/>
                    <a:gd name="connsiteY76" fmla="*/ 664454 h 809309"/>
                    <a:gd name="connsiteX77" fmla="*/ 248629 w 855211"/>
                    <a:gd name="connsiteY77" fmla="*/ 655400 h 809309"/>
                    <a:gd name="connsiteX78" fmla="*/ 302950 w 855211"/>
                    <a:gd name="connsiteY78" fmla="*/ 700668 h 809309"/>
                    <a:gd name="connsiteX79" fmla="*/ 312003 w 855211"/>
                    <a:gd name="connsiteY79" fmla="*/ 736882 h 809309"/>
                    <a:gd name="connsiteX80" fmla="*/ 302950 w 855211"/>
                    <a:gd name="connsiteY80" fmla="*/ 764042 h 809309"/>
                    <a:gd name="connsiteX81" fmla="*/ 248629 w 855211"/>
                    <a:gd name="connsiteY81" fmla="*/ 782149 h 809309"/>
                    <a:gd name="connsiteX82" fmla="*/ 212415 w 855211"/>
                    <a:gd name="connsiteY82" fmla="*/ 773095 h 809309"/>
                    <a:gd name="connsiteX83" fmla="*/ 203362 w 855211"/>
                    <a:gd name="connsiteY83" fmla="*/ 745935 h 809309"/>
                    <a:gd name="connsiteX84" fmla="*/ 176201 w 855211"/>
                    <a:gd name="connsiteY84" fmla="*/ 727828 h 809309"/>
                    <a:gd name="connsiteX85" fmla="*/ 194308 w 855211"/>
                    <a:gd name="connsiteY85" fmla="*/ 673507 h 809309"/>
                    <a:gd name="connsiteX86" fmla="*/ 221469 w 855211"/>
                    <a:gd name="connsiteY86" fmla="*/ 646347 h 809309"/>
                    <a:gd name="connsiteX87" fmla="*/ 275789 w 855211"/>
                    <a:gd name="connsiteY87" fmla="*/ 582973 h 809309"/>
                    <a:gd name="connsiteX88" fmla="*/ 284843 w 855211"/>
                    <a:gd name="connsiteY88" fmla="*/ 546759 h 809309"/>
                    <a:gd name="connsiteX89" fmla="*/ 257683 w 855211"/>
                    <a:gd name="connsiteY89" fmla="*/ 537705 h 809309"/>
                    <a:gd name="connsiteX90" fmla="*/ 194308 w 855211"/>
                    <a:gd name="connsiteY90" fmla="*/ 555812 h 809309"/>
                    <a:gd name="connsiteX91" fmla="*/ 167148 w 855211"/>
                    <a:gd name="connsiteY91" fmla="*/ 582973 h 809309"/>
                    <a:gd name="connsiteX92" fmla="*/ 149041 w 855211"/>
                    <a:gd name="connsiteY92" fmla="*/ 619187 h 809309"/>
                    <a:gd name="connsiteX93" fmla="*/ 121881 w 855211"/>
                    <a:gd name="connsiteY93" fmla="*/ 637293 h 809309"/>
                    <a:gd name="connsiteX94" fmla="*/ 67560 w 855211"/>
                    <a:gd name="connsiteY94" fmla="*/ 682561 h 809309"/>
                    <a:gd name="connsiteX95" fmla="*/ 49453 w 855211"/>
                    <a:gd name="connsiteY95" fmla="*/ 646347 h 809309"/>
                    <a:gd name="connsiteX96" fmla="*/ 76613 w 855211"/>
                    <a:gd name="connsiteY96" fmla="*/ 610133 h 809309"/>
                    <a:gd name="connsiteX97" fmla="*/ 112827 w 855211"/>
                    <a:gd name="connsiteY97" fmla="*/ 601080 h 809309"/>
                    <a:gd name="connsiteX98" fmla="*/ 185255 w 855211"/>
                    <a:gd name="connsiteY98" fmla="*/ 573919 h 809309"/>
                    <a:gd name="connsiteX99" fmla="*/ 212415 w 855211"/>
                    <a:gd name="connsiteY99" fmla="*/ 555812 h 809309"/>
                    <a:gd name="connsiteX100" fmla="*/ 221469 w 855211"/>
                    <a:gd name="connsiteY100" fmla="*/ 474331 h 809309"/>
                    <a:gd name="connsiteX101" fmla="*/ 194308 w 855211"/>
                    <a:gd name="connsiteY101" fmla="*/ 483385 h 809309"/>
                    <a:gd name="connsiteX102" fmla="*/ 149041 w 855211"/>
                    <a:gd name="connsiteY102" fmla="*/ 528652 h 809309"/>
                    <a:gd name="connsiteX103" fmla="*/ 130934 w 855211"/>
                    <a:gd name="connsiteY103" fmla="*/ 555812 h 809309"/>
                    <a:gd name="connsiteX104" fmla="*/ 67560 w 855211"/>
                    <a:gd name="connsiteY104" fmla="*/ 573919 h 809309"/>
                    <a:gd name="connsiteX105" fmla="*/ 4185 w 855211"/>
                    <a:gd name="connsiteY105" fmla="*/ 564866 h 809309"/>
                    <a:gd name="connsiteX106" fmla="*/ 13239 w 855211"/>
                    <a:gd name="connsiteY106" fmla="*/ 510545 h 809309"/>
                    <a:gd name="connsiteX107" fmla="*/ 22292 w 855211"/>
                    <a:gd name="connsiteY107" fmla="*/ 483385 h 809309"/>
                    <a:gd name="connsiteX108" fmla="*/ 76613 w 855211"/>
                    <a:gd name="connsiteY108" fmla="*/ 465278 h 809309"/>
                    <a:gd name="connsiteX109" fmla="*/ 203362 w 855211"/>
                    <a:gd name="connsiteY109" fmla="*/ 447171 h 809309"/>
                    <a:gd name="connsiteX110" fmla="*/ 194308 w 855211"/>
                    <a:gd name="connsiteY110" fmla="*/ 420010 h 809309"/>
                    <a:gd name="connsiteX111" fmla="*/ 167148 w 855211"/>
                    <a:gd name="connsiteY111" fmla="*/ 410957 h 809309"/>
                    <a:gd name="connsiteX112" fmla="*/ 112827 w 855211"/>
                    <a:gd name="connsiteY112" fmla="*/ 401903 h 809309"/>
                    <a:gd name="connsiteX113" fmla="*/ 13239 w 855211"/>
                    <a:gd name="connsiteY113" fmla="*/ 383796 h 809309"/>
                    <a:gd name="connsiteX114" fmla="*/ 4185 w 855211"/>
                    <a:gd name="connsiteY114" fmla="*/ 356636 h 809309"/>
                    <a:gd name="connsiteX115" fmla="*/ 85667 w 855211"/>
                    <a:gd name="connsiteY115" fmla="*/ 329476 h 809309"/>
                    <a:gd name="connsiteX116" fmla="*/ 112827 w 855211"/>
                    <a:gd name="connsiteY116" fmla="*/ 347583 h 809309"/>
                    <a:gd name="connsiteX117" fmla="*/ 176201 w 855211"/>
                    <a:gd name="connsiteY117" fmla="*/ 374743 h 809309"/>
                    <a:gd name="connsiteX118" fmla="*/ 230522 w 855211"/>
                    <a:gd name="connsiteY118" fmla="*/ 365689 h 809309"/>
                    <a:gd name="connsiteX119" fmla="*/ 230522 w 855211"/>
                    <a:gd name="connsiteY119" fmla="*/ 311369 h 809309"/>
                    <a:gd name="connsiteX120" fmla="*/ 158094 w 855211"/>
                    <a:gd name="connsiteY120" fmla="*/ 293262 h 809309"/>
                    <a:gd name="connsiteX121" fmla="*/ 130934 w 855211"/>
                    <a:gd name="connsiteY121" fmla="*/ 284208 h 809309"/>
                    <a:gd name="connsiteX122" fmla="*/ 139987 w 855211"/>
                    <a:gd name="connsiteY122" fmla="*/ 257048 h 809309"/>
                    <a:gd name="connsiteX123" fmla="*/ 167148 w 855211"/>
                    <a:gd name="connsiteY123" fmla="*/ 238941 h 809309"/>
                    <a:gd name="connsiteX124" fmla="*/ 212415 w 855211"/>
                    <a:gd name="connsiteY124" fmla="*/ 184620 h 809309"/>
                    <a:gd name="connsiteX125" fmla="*/ 185255 w 855211"/>
                    <a:gd name="connsiteY125" fmla="*/ 166513 h 809309"/>
                    <a:gd name="connsiteX126" fmla="*/ 158094 w 855211"/>
                    <a:gd name="connsiteY126" fmla="*/ 202727 h 809309"/>
                    <a:gd name="connsiteX127" fmla="*/ 94720 w 855211"/>
                    <a:gd name="connsiteY127" fmla="*/ 238941 h 809309"/>
                    <a:gd name="connsiteX128" fmla="*/ 49453 w 855211"/>
                    <a:gd name="connsiteY128" fmla="*/ 229887 h 809309"/>
                    <a:gd name="connsiteX129" fmla="*/ 85667 w 855211"/>
                    <a:gd name="connsiteY129" fmla="*/ 175567 h 809309"/>
                    <a:gd name="connsiteX130" fmla="*/ 149041 w 855211"/>
                    <a:gd name="connsiteY130" fmla="*/ 130299 h 809309"/>
                    <a:gd name="connsiteX131" fmla="*/ 176201 w 855211"/>
                    <a:gd name="connsiteY131" fmla="*/ 121246 h 809309"/>
                    <a:gd name="connsiteX132" fmla="*/ 176201 w 855211"/>
                    <a:gd name="connsiteY132" fmla="*/ 175567 h 809309"/>
                    <a:gd name="connsiteX133" fmla="*/ 203362 w 855211"/>
                    <a:gd name="connsiteY133" fmla="*/ 166513 h 809309"/>
                    <a:gd name="connsiteX134" fmla="*/ 212415 w 855211"/>
                    <a:gd name="connsiteY134" fmla="*/ 139353 h 809309"/>
                    <a:gd name="connsiteX135" fmla="*/ 293896 w 855211"/>
                    <a:gd name="connsiteY135" fmla="*/ 139353 h 809309"/>
                    <a:gd name="connsiteX136" fmla="*/ 248629 w 855211"/>
                    <a:gd name="connsiteY136" fmla="*/ 184620 h 809309"/>
                    <a:gd name="connsiteX137" fmla="*/ 230522 w 855211"/>
                    <a:gd name="connsiteY137" fmla="*/ 211781 h 809309"/>
                    <a:gd name="connsiteX138" fmla="*/ 257683 w 855211"/>
                    <a:gd name="connsiteY138" fmla="*/ 220834 h 809309"/>
                    <a:gd name="connsiteX139" fmla="*/ 302950 w 855211"/>
                    <a:gd name="connsiteY139" fmla="*/ 211781 h 809309"/>
                    <a:gd name="connsiteX140" fmla="*/ 330110 w 855211"/>
                    <a:gd name="connsiteY140" fmla="*/ 229887 h 809309"/>
                    <a:gd name="connsiteX141" fmla="*/ 366324 w 855211"/>
                    <a:gd name="connsiteY141" fmla="*/ 211781 h 809309"/>
                    <a:gd name="connsiteX142" fmla="*/ 375378 w 855211"/>
                    <a:gd name="connsiteY142" fmla="*/ 148406 h 809309"/>
                    <a:gd name="connsiteX143" fmla="*/ 411591 w 855211"/>
                    <a:gd name="connsiteY143" fmla="*/ 103139 h 809309"/>
                    <a:gd name="connsiteX144" fmla="*/ 411591 w 855211"/>
                    <a:gd name="connsiteY144" fmla="*/ 57872 h 8093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</a:cxnLst>
                  <a:rect l="l" t="t" r="r" b="b"/>
                  <a:pathLst>
                    <a:path w="855211" h="809309">
                      <a:moveTo>
                        <a:pt x="212415" y="21658"/>
                      </a:moveTo>
                      <a:cubicBezTo>
                        <a:pt x="226856" y="33211"/>
                        <a:pt x="265042" y="83443"/>
                        <a:pt x="293896" y="48818"/>
                      </a:cubicBezTo>
                      <a:cubicBezTo>
                        <a:pt x="303747" y="36997"/>
                        <a:pt x="299932" y="18640"/>
                        <a:pt x="302950" y="3551"/>
                      </a:cubicBezTo>
                      <a:cubicBezTo>
                        <a:pt x="327093" y="6569"/>
                        <a:pt x="354515" y="86"/>
                        <a:pt x="375378" y="12604"/>
                      </a:cubicBezTo>
                      <a:cubicBezTo>
                        <a:pt x="389314" y="20965"/>
                        <a:pt x="395501" y="41746"/>
                        <a:pt x="393485" y="57872"/>
                      </a:cubicBezTo>
                      <a:cubicBezTo>
                        <a:pt x="391901" y="70545"/>
                        <a:pt x="348703" y="96780"/>
                        <a:pt x="339164" y="103139"/>
                      </a:cubicBezTo>
                      <a:cubicBezTo>
                        <a:pt x="355780" y="152988"/>
                        <a:pt x="349114" y="162367"/>
                        <a:pt x="447805" y="121246"/>
                      </a:cubicBezTo>
                      <a:cubicBezTo>
                        <a:pt x="459291" y="116460"/>
                        <a:pt x="453441" y="96996"/>
                        <a:pt x="456859" y="85032"/>
                      </a:cubicBezTo>
                      <a:cubicBezTo>
                        <a:pt x="459481" y="75856"/>
                        <a:pt x="462894" y="66925"/>
                        <a:pt x="465912" y="57872"/>
                      </a:cubicBezTo>
                      <a:cubicBezTo>
                        <a:pt x="462894" y="48818"/>
                        <a:pt x="456859" y="40254"/>
                        <a:pt x="456859" y="30711"/>
                      </a:cubicBezTo>
                      <a:cubicBezTo>
                        <a:pt x="456859" y="-21624"/>
                        <a:pt x="499140" y="7704"/>
                        <a:pt x="538340" y="12604"/>
                      </a:cubicBezTo>
                      <a:cubicBezTo>
                        <a:pt x="529287" y="15622"/>
                        <a:pt x="516727" y="13892"/>
                        <a:pt x="511180" y="21658"/>
                      </a:cubicBezTo>
                      <a:cubicBezTo>
                        <a:pt x="500086" y="37189"/>
                        <a:pt x="493073" y="75979"/>
                        <a:pt x="493073" y="75979"/>
                      </a:cubicBezTo>
                      <a:cubicBezTo>
                        <a:pt x="496091" y="88050"/>
                        <a:pt x="497757" y="100542"/>
                        <a:pt x="502126" y="112192"/>
                      </a:cubicBezTo>
                      <a:cubicBezTo>
                        <a:pt x="506865" y="124829"/>
                        <a:pt x="517198" y="135255"/>
                        <a:pt x="520233" y="148406"/>
                      </a:cubicBezTo>
                      <a:cubicBezTo>
                        <a:pt x="526378" y="175034"/>
                        <a:pt x="526268" y="202727"/>
                        <a:pt x="529286" y="229887"/>
                      </a:cubicBezTo>
                      <a:cubicBezTo>
                        <a:pt x="541357" y="226869"/>
                        <a:pt x="555784" y="228607"/>
                        <a:pt x="565500" y="220834"/>
                      </a:cubicBezTo>
                      <a:cubicBezTo>
                        <a:pt x="590318" y="200980"/>
                        <a:pt x="562563" y="173770"/>
                        <a:pt x="556447" y="157460"/>
                      </a:cubicBezTo>
                      <a:cubicBezTo>
                        <a:pt x="552078" y="145809"/>
                        <a:pt x="550411" y="133317"/>
                        <a:pt x="547393" y="121246"/>
                      </a:cubicBezTo>
                      <a:cubicBezTo>
                        <a:pt x="550411" y="106157"/>
                        <a:pt x="541849" y="80845"/>
                        <a:pt x="556447" y="75979"/>
                      </a:cubicBezTo>
                      <a:cubicBezTo>
                        <a:pt x="641318" y="47689"/>
                        <a:pt x="645886" y="69809"/>
                        <a:pt x="674142" y="112192"/>
                      </a:cubicBezTo>
                      <a:cubicBezTo>
                        <a:pt x="665089" y="115210"/>
                        <a:pt x="654922" y="115952"/>
                        <a:pt x="646982" y="121246"/>
                      </a:cubicBezTo>
                      <a:cubicBezTo>
                        <a:pt x="636329" y="128348"/>
                        <a:pt x="619821" y="135602"/>
                        <a:pt x="619821" y="148406"/>
                      </a:cubicBezTo>
                      <a:cubicBezTo>
                        <a:pt x="619821" y="159287"/>
                        <a:pt x="636234" y="164816"/>
                        <a:pt x="646982" y="166513"/>
                      </a:cubicBezTo>
                      <a:cubicBezTo>
                        <a:pt x="694769" y="174059"/>
                        <a:pt x="743552" y="172549"/>
                        <a:pt x="791837" y="175567"/>
                      </a:cubicBezTo>
                      <a:cubicBezTo>
                        <a:pt x="788819" y="196692"/>
                        <a:pt x="794621" y="221186"/>
                        <a:pt x="782784" y="238941"/>
                      </a:cubicBezTo>
                      <a:cubicBezTo>
                        <a:pt x="773769" y="252463"/>
                        <a:pt x="753743" y="256147"/>
                        <a:pt x="737516" y="257048"/>
                      </a:cubicBezTo>
                      <a:cubicBezTo>
                        <a:pt x="698229" y="259230"/>
                        <a:pt x="659053" y="251012"/>
                        <a:pt x="619821" y="247994"/>
                      </a:cubicBezTo>
                      <a:cubicBezTo>
                        <a:pt x="622839" y="269119"/>
                        <a:pt x="630294" y="290077"/>
                        <a:pt x="628875" y="311369"/>
                      </a:cubicBezTo>
                      <a:cubicBezTo>
                        <a:pt x="627157" y="337136"/>
                        <a:pt x="595029" y="389020"/>
                        <a:pt x="619821" y="420010"/>
                      </a:cubicBezTo>
                      <a:cubicBezTo>
                        <a:pt x="625783" y="427462"/>
                        <a:pt x="637928" y="426046"/>
                        <a:pt x="646982" y="429064"/>
                      </a:cubicBezTo>
                      <a:cubicBezTo>
                        <a:pt x="667528" y="326328"/>
                        <a:pt x="657623" y="368386"/>
                        <a:pt x="674142" y="302315"/>
                      </a:cubicBezTo>
                      <a:cubicBezTo>
                        <a:pt x="680178" y="311369"/>
                        <a:pt x="689445" y="318962"/>
                        <a:pt x="692249" y="329476"/>
                      </a:cubicBezTo>
                      <a:cubicBezTo>
                        <a:pt x="720528" y="435523"/>
                        <a:pt x="691014" y="476802"/>
                        <a:pt x="728463" y="401903"/>
                      </a:cubicBezTo>
                      <a:cubicBezTo>
                        <a:pt x="731481" y="386814"/>
                        <a:pt x="726635" y="367517"/>
                        <a:pt x="737516" y="356636"/>
                      </a:cubicBezTo>
                      <a:cubicBezTo>
                        <a:pt x="744264" y="349888"/>
                        <a:pt x="744255" y="374538"/>
                        <a:pt x="746570" y="383796"/>
                      </a:cubicBezTo>
                      <a:lnTo>
                        <a:pt x="764677" y="456224"/>
                      </a:lnTo>
                      <a:cubicBezTo>
                        <a:pt x="767695" y="447171"/>
                        <a:pt x="771108" y="438240"/>
                        <a:pt x="773730" y="429064"/>
                      </a:cubicBezTo>
                      <a:cubicBezTo>
                        <a:pt x="780290" y="406105"/>
                        <a:pt x="782538" y="387387"/>
                        <a:pt x="791837" y="365689"/>
                      </a:cubicBezTo>
                      <a:cubicBezTo>
                        <a:pt x="797153" y="353284"/>
                        <a:pt x="803908" y="341547"/>
                        <a:pt x="809944" y="329476"/>
                      </a:cubicBezTo>
                      <a:cubicBezTo>
                        <a:pt x="818997" y="335512"/>
                        <a:pt x="830307" y="339087"/>
                        <a:pt x="837104" y="347583"/>
                      </a:cubicBezTo>
                      <a:cubicBezTo>
                        <a:pt x="841829" y="353489"/>
                        <a:pt x="854619" y="408588"/>
                        <a:pt x="855211" y="410957"/>
                      </a:cubicBezTo>
                      <a:cubicBezTo>
                        <a:pt x="852193" y="432082"/>
                        <a:pt x="854083" y="454518"/>
                        <a:pt x="846158" y="474331"/>
                      </a:cubicBezTo>
                      <a:cubicBezTo>
                        <a:pt x="841403" y="486219"/>
                        <a:pt x="830653" y="496193"/>
                        <a:pt x="818997" y="501491"/>
                      </a:cubicBezTo>
                      <a:cubicBezTo>
                        <a:pt x="776598" y="520763"/>
                        <a:pt x="634828" y="534497"/>
                        <a:pt x="610768" y="537705"/>
                      </a:cubicBezTo>
                      <a:cubicBezTo>
                        <a:pt x="623723" y="563614"/>
                        <a:pt x="622733" y="582973"/>
                        <a:pt x="656035" y="582973"/>
                      </a:cubicBezTo>
                      <a:cubicBezTo>
                        <a:pt x="665578" y="582973"/>
                        <a:pt x="674142" y="576937"/>
                        <a:pt x="683195" y="573919"/>
                      </a:cubicBezTo>
                      <a:cubicBezTo>
                        <a:pt x="692249" y="579955"/>
                        <a:pt x="704957" y="582579"/>
                        <a:pt x="710356" y="592026"/>
                      </a:cubicBezTo>
                      <a:cubicBezTo>
                        <a:pt x="717991" y="605386"/>
                        <a:pt x="704320" y="640311"/>
                        <a:pt x="719409" y="637293"/>
                      </a:cubicBezTo>
                      <a:cubicBezTo>
                        <a:pt x="740748" y="633025"/>
                        <a:pt x="755623" y="582973"/>
                        <a:pt x="755623" y="582973"/>
                      </a:cubicBezTo>
                      <a:cubicBezTo>
                        <a:pt x="764677" y="585991"/>
                        <a:pt x="780162" y="582850"/>
                        <a:pt x="782784" y="592026"/>
                      </a:cubicBezTo>
                      <a:cubicBezTo>
                        <a:pt x="792877" y="627353"/>
                        <a:pt x="771887" y="655423"/>
                        <a:pt x="746570" y="673507"/>
                      </a:cubicBezTo>
                      <a:cubicBezTo>
                        <a:pt x="735588" y="681351"/>
                        <a:pt x="722427" y="685578"/>
                        <a:pt x="710356" y="691614"/>
                      </a:cubicBezTo>
                      <a:cubicBezTo>
                        <a:pt x="671124" y="685578"/>
                        <a:pt x="630317" y="686059"/>
                        <a:pt x="592661" y="673507"/>
                      </a:cubicBezTo>
                      <a:cubicBezTo>
                        <a:pt x="584073" y="670644"/>
                        <a:pt x="558327" y="612013"/>
                        <a:pt x="556447" y="610133"/>
                      </a:cubicBezTo>
                      <a:cubicBezTo>
                        <a:pt x="549699" y="603385"/>
                        <a:pt x="538340" y="604098"/>
                        <a:pt x="529286" y="601080"/>
                      </a:cubicBezTo>
                      <a:cubicBezTo>
                        <a:pt x="520233" y="604098"/>
                        <a:pt x="509578" y="604172"/>
                        <a:pt x="502126" y="610133"/>
                      </a:cubicBezTo>
                      <a:cubicBezTo>
                        <a:pt x="480619" y="627338"/>
                        <a:pt x="477375" y="649960"/>
                        <a:pt x="493073" y="673507"/>
                      </a:cubicBezTo>
                      <a:cubicBezTo>
                        <a:pt x="499109" y="682560"/>
                        <a:pt x="511180" y="685578"/>
                        <a:pt x="520233" y="691614"/>
                      </a:cubicBezTo>
                      <a:cubicBezTo>
                        <a:pt x="514700" y="708214"/>
                        <a:pt x="503584" y="757443"/>
                        <a:pt x="484019" y="773095"/>
                      </a:cubicBezTo>
                      <a:cubicBezTo>
                        <a:pt x="476567" y="779057"/>
                        <a:pt x="465912" y="779131"/>
                        <a:pt x="456859" y="782149"/>
                      </a:cubicBezTo>
                      <a:cubicBezTo>
                        <a:pt x="522984" y="804191"/>
                        <a:pt x="529697" y="795627"/>
                        <a:pt x="474966" y="809309"/>
                      </a:cubicBezTo>
                      <a:cubicBezTo>
                        <a:pt x="404783" y="801511"/>
                        <a:pt x="399839" y="822016"/>
                        <a:pt x="375378" y="773095"/>
                      </a:cubicBezTo>
                      <a:cubicBezTo>
                        <a:pt x="371110" y="764559"/>
                        <a:pt x="369342" y="754988"/>
                        <a:pt x="366324" y="745935"/>
                      </a:cubicBezTo>
                      <a:cubicBezTo>
                        <a:pt x="375378" y="736882"/>
                        <a:pt x="382832" y="725877"/>
                        <a:pt x="393485" y="718775"/>
                      </a:cubicBezTo>
                      <a:cubicBezTo>
                        <a:pt x="401425" y="713481"/>
                        <a:pt x="412109" y="713989"/>
                        <a:pt x="420645" y="709721"/>
                      </a:cubicBezTo>
                      <a:cubicBezTo>
                        <a:pt x="430377" y="704855"/>
                        <a:pt x="438752" y="697650"/>
                        <a:pt x="447805" y="691614"/>
                      </a:cubicBezTo>
                      <a:cubicBezTo>
                        <a:pt x="460124" y="654661"/>
                        <a:pt x="460048" y="671090"/>
                        <a:pt x="447805" y="628240"/>
                      </a:cubicBezTo>
                      <a:cubicBezTo>
                        <a:pt x="445183" y="619064"/>
                        <a:pt x="445500" y="607828"/>
                        <a:pt x="438752" y="601080"/>
                      </a:cubicBezTo>
                      <a:cubicBezTo>
                        <a:pt x="432004" y="594332"/>
                        <a:pt x="420127" y="596294"/>
                        <a:pt x="411591" y="592026"/>
                      </a:cubicBezTo>
                      <a:cubicBezTo>
                        <a:pt x="347941" y="560201"/>
                        <a:pt x="430957" y="581673"/>
                        <a:pt x="330110" y="564866"/>
                      </a:cubicBezTo>
                      <a:cubicBezTo>
                        <a:pt x="312003" y="567884"/>
                        <a:pt x="287256" y="559585"/>
                        <a:pt x="275789" y="573919"/>
                      </a:cubicBezTo>
                      <a:cubicBezTo>
                        <a:pt x="267358" y="584458"/>
                        <a:pt x="284353" y="600590"/>
                        <a:pt x="293896" y="610133"/>
                      </a:cubicBezTo>
                      <a:cubicBezTo>
                        <a:pt x="305085" y="621322"/>
                        <a:pt x="341038" y="631882"/>
                        <a:pt x="357271" y="637293"/>
                      </a:cubicBezTo>
                      <a:cubicBezTo>
                        <a:pt x="360289" y="646347"/>
                        <a:pt x="370592" y="655918"/>
                        <a:pt x="366324" y="664454"/>
                      </a:cubicBezTo>
                      <a:cubicBezTo>
                        <a:pt x="362056" y="672990"/>
                        <a:pt x="348707" y="673507"/>
                        <a:pt x="339164" y="673507"/>
                      </a:cubicBezTo>
                      <a:cubicBezTo>
                        <a:pt x="326721" y="673507"/>
                        <a:pt x="315151" y="666894"/>
                        <a:pt x="302950" y="664454"/>
                      </a:cubicBezTo>
                      <a:cubicBezTo>
                        <a:pt x="284950" y="660854"/>
                        <a:pt x="266736" y="658418"/>
                        <a:pt x="248629" y="655400"/>
                      </a:cubicBezTo>
                      <a:cubicBezTo>
                        <a:pt x="265936" y="666938"/>
                        <a:pt x="292226" y="681901"/>
                        <a:pt x="302950" y="700668"/>
                      </a:cubicBezTo>
                      <a:cubicBezTo>
                        <a:pt x="309123" y="711471"/>
                        <a:pt x="308985" y="724811"/>
                        <a:pt x="312003" y="736882"/>
                      </a:cubicBezTo>
                      <a:cubicBezTo>
                        <a:pt x="308985" y="745935"/>
                        <a:pt x="310715" y="758495"/>
                        <a:pt x="302950" y="764042"/>
                      </a:cubicBezTo>
                      <a:cubicBezTo>
                        <a:pt x="287419" y="775136"/>
                        <a:pt x="248629" y="782149"/>
                        <a:pt x="248629" y="782149"/>
                      </a:cubicBezTo>
                      <a:cubicBezTo>
                        <a:pt x="236558" y="779131"/>
                        <a:pt x="222131" y="780868"/>
                        <a:pt x="212415" y="773095"/>
                      </a:cubicBezTo>
                      <a:cubicBezTo>
                        <a:pt x="204963" y="767133"/>
                        <a:pt x="209324" y="753387"/>
                        <a:pt x="203362" y="745935"/>
                      </a:cubicBezTo>
                      <a:cubicBezTo>
                        <a:pt x="196565" y="737438"/>
                        <a:pt x="185255" y="733864"/>
                        <a:pt x="176201" y="727828"/>
                      </a:cubicBezTo>
                      <a:cubicBezTo>
                        <a:pt x="182237" y="709721"/>
                        <a:pt x="185039" y="690191"/>
                        <a:pt x="194308" y="673507"/>
                      </a:cubicBezTo>
                      <a:cubicBezTo>
                        <a:pt x="200526" y="662315"/>
                        <a:pt x="213272" y="656183"/>
                        <a:pt x="221469" y="646347"/>
                      </a:cubicBezTo>
                      <a:cubicBezTo>
                        <a:pt x="290424" y="563603"/>
                        <a:pt x="166962" y="691803"/>
                        <a:pt x="275789" y="582973"/>
                      </a:cubicBezTo>
                      <a:cubicBezTo>
                        <a:pt x="278807" y="570902"/>
                        <a:pt x="289464" y="558312"/>
                        <a:pt x="284843" y="546759"/>
                      </a:cubicBezTo>
                      <a:cubicBezTo>
                        <a:pt x="281299" y="537898"/>
                        <a:pt x="267226" y="537705"/>
                        <a:pt x="257683" y="537705"/>
                      </a:cubicBezTo>
                      <a:cubicBezTo>
                        <a:pt x="246319" y="537705"/>
                        <a:pt x="207113" y="551544"/>
                        <a:pt x="194308" y="555812"/>
                      </a:cubicBezTo>
                      <a:cubicBezTo>
                        <a:pt x="185255" y="564866"/>
                        <a:pt x="174590" y="572554"/>
                        <a:pt x="167148" y="582973"/>
                      </a:cubicBezTo>
                      <a:cubicBezTo>
                        <a:pt x="159304" y="593955"/>
                        <a:pt x="157681" y="608819"/>
                        <a:pt x="149041" y="619187"/>
                      </a:cubicBezTo>
                      <a:cubicBezTo>
                        <a:pt x="142075" y="627546"/>
                        <a:pt x="130240" y="630327"/>
                        <a:pt x="121881" y="637293"/>
                      </a:cubicBezTo>
                      <a:cubicBezTo>
                        <a:pt x="52165" y="695389"/>
                        <a:pt x="134999" y="637601"/>
                        <a:pt x="67560" y="682561"/>
                      </a:cubicBezTo>
                      <a:cubicBezTo>
                        <a:pt x="61524" y="670490"/>
                        <a:pt x="47779" y="659739"/>
                        <a:pt x="49453" y="646347"/>
                      </a:cubicBezTo>
                      <a:cubicBezTo>
                        <a:pt x="51324" y="631374"/>
                        <a:pt x="64335" y="618903"/>
                        <a:pt x="76613" y="610133"/>
                      </a:cubicBezTo>
                      <a:cubicBezTo>
                        <a:pt x="86738" y="602901"/>
                        <a:pt x="100863" y="604498"/>
                        <a:pt x="112827" y="601080"/>
                      </a:cubicBezTo>
                      <a:cubicBezTo>
                        <a:pt x="131105" y="595858"/>
                        <a:pt x="172509" y="580292"/>
                        <a:pt x="185255" y="573919"/>
                      </a:cubicBezTo>
                      <a:cubicBezTo>
                        <a:pt x="194987" y="569053"/>
                        <a:pt x="203362" y="561848"/>
                        <a:pt x="212415" y="555812"/>
                      </a:cubicBezTo>
                      <a:cubicBezTo>
                        <a:pt x="229604" y="530030"/>
                        <a:pt x="251039" y="511293"/>
                        <a:pt x="221469" y="474331"/>
                      </a:cubicBezTo>
                      <a:cubicBezTo>
                        <a:pt x="215507" y="466879"/>
                        <a:pt x="203362" y="480367"/>
                        <a:pt x="194308" y="483385"/>
                      </a:cubicBezTo>
                      <a:cubicBezTo>
                        <a:pt x="146023" y="555812"/>
                        <a:pt x="209397" y="468296"/>
                        <a:pt x="149041" y="528652"/>
                      </a:cubicBezTo>
                      <a:cubicBezTo>
                        <a:pt x="141347" y="536346"/>
                        <a:pt x="139430" y="549015"/>
                        <a:pt x="130934" y="555812"/>
                      </a:cubicBezTo>
                      <a:cubicBezTo>
                        <a:pt x="125028" y="560537"/>
                        <a:pt x="69929" y="573327"/>
                        <a:pt x="67560" y="573919"/>
                      </a:cubicBezTo>
                      <a:lnTo>
                        <a:pt x="4185" y="564866"/>
                      </a:lnTo>
                      <a:cubicBezTo>
                        <a:pt x="-7761" y="550929"/>
                        <a:pt x="9257" y="528465"/>
                        <a:pt x="13239" y="510545"/>
                      </a:cubicBezTo>
                      <a:cubicBezTo>
                        <a:pt x="15309" y="501229"/>
                        <a:pt x="14527" y="488932"/>
                        <a:pt x="22292" y="483385"/>
                      </a:cubicBezTo>
                      <a:cubicBezTo>
                        <a:pt x="37823" y="472291"/>
                        <a:pt x="58506" y="471314"/>
                        <a:pt x="76613" y="465278"/>
                      </a:cubicBezTo>
                      <a:cubicBezTo>
                        <a:pt x="135398" y="445683"/>
                        <a:pt x="94263" y="457089"/>
                        <a:pt x="203362" y="447171"/>
                      </a:cubicBezTo>
                      <a:cubicBezTo>
                        <a:pt x="200344" y="438117"/>
                        <a:pt x="201056" y="426758"/>
                        <a:pt x="194308" y="420010"/>
                      </a:cubicBezTo>
                      <a:cubicBezTo>
                        <a:pt x="187560" y="413262"/>
                        <a:pt x="176464" y="413027"/>
                        <a:pt x="167148" y="410957"/>
                      </a:cubicBezTo>
                      <a:cubicBezTo>
                        <a:pt x="149228" y="406975"/>
                        <a:pt x="130934" y="404921"/>
                        <a:pt x="112827" y="401903"/>
                      </a:cubicBezTo>
                      <a:cubicBezTo>
                        <a:pt x="40316" y="409960"/>
                        <a:pt x="38627" y="434570"/>
                        <a:pt x="13239" y="383796"/>
                      </a:cubicBezTo>
                      <a:cubicBezTo>
                        <a:pt x="8971" y="375260"/>
                        <a:pt x="7203" y="365689"/>
                        <a:pt x="4185" y="356636"/>
                      </a:cubicBezTo>
                      <a:cubicBezTo>
                        <a:pt x="32848" y="337528"/>
                        <a:pt x="43846" y="324829"/>
                        <a:pt x="85667" y="329476"/>
                      </a:cubicBezTo>
                      <a:cubicBezTo>
                        <a:pt x="96481" y="330678"/>
                        <a:pt x="103380" y="342185"/>
                        <a:pt x="112827" y="347583"/>
                      </a:cubicBezTo>
                      <a:cubicBezTo>
                        <a:pt x="144147" y="365480"/>
                        <a:pt x="145734" y="364587"/>
                        <a:pt x="176201" y="374743"/>
                      </a:cubicBezTo>
                      <a:cubicBezTo>
                        <a:pt x="194308" y="371725"/>
                        <a:pt x="214584" y="374796"/>
                        <a:pt x="230522" y="365689"/>
                      </a:cubicBezTo>
                      <a:cubicBezTo>
                        <a:pt x="242424" y="358888"/>
                        <a:pt x="242764" y="318170"/>
                        <a:pt x="230522" y="311369"/>
                      </a:cubicBezTo>
                      <a:cubicBezTo>
                        <a:pt x="208768" y="299284"/>
                        <a:pt x="182103" y="299810"/>
                        <a:pt x="158094" y="293262"/>
                      </a:cubicBezTo>
                      <a:cubicBezTo>
                        <a:pt x="148887" y="290751"/>
                        <a:pt x="139987" y="287226"/>
                        <a:pt x="130934" y="284208"/>
                      </a:cubicBezTo>
                      <a:cubicBezTo>
                        <a:pt x="133952" y="275155"/>
                        <a:pt x="134025" y="264500"/>
                        <a:pt x="139987" y="257048"/>
                      </a:cubicBezTo>
                      <a:cubicBezTo>
                        <a:pt x="146784" y="248551"/>
                        <a:pt x="158789" y="245907"/>
                        <a:pt x="167148" y="238941"/>
                      </a:cubicBezTo>
                      <a:cubicBezTo>
                        <a:pt x="193289" y="217157"/>
                        <a:pt x="194611" y="211326"/>
                        <a:pt x="212415" y="184620"/>
                      </a:cubicBezTo>
                      <a:cubicBezTo>
                        <a:pt x="203362" y="178584"/>
                        <a:pt x="195577" y="163072"/>
                        <a:pt x="185255" y="166513"/>
                      </a:cubicBezTo>
                      <a:cubicBezTo>
                        <a:pt x="170940" y="171285"/>
                        <a:pt x="168764" y="192057"/>
                        <a:pt x="158094" y="202727"/>
                      </a:cubicBezTo>
                      <a:cubicBezTo>
                        <a:pt x="145297" y="215524"/>
                        <a:pt x="108923" y="231840"/>
                        <a:pt x="94720" y="238941"/>
                      </a:cubicBezTo>
                      <a:cubicBezTo>
                        <a:pt x="79631" y="235923"/>
                        <a:pt x="57989" y="242690"/>
                        <a:pt x="49453" y="229887"/>
                      </a:cubicBezTo>
                      <a:cubicBezTo>
                        <a:pt x="21643" y="188172"/>
                        <a:pt x="67930" y="181479"/>
                        <a:pt x="85667" y="175567"/>
                      </a:cubicBezTo>
                      <a:cubicBezTo>
                        <a:pt x="100755" y="130299"/>
                        <a:pt x="85666" y="151424"/>
                        <a:pt x="149041" y="130299"/>
                      </a:cubicBezTo>
                      <a:lnTo>
                        <a:pt x="176201" y="121246"/>
                      </a:lnTo>
                      <a:cubicBezTo>
                        <a:pt x="172752" y="131593"/>
                        <a:pt x="155508" y="165221"/>
                        <a:pt x="176201" y="175567"/>
                      </a:cubicBezTo>
                      <a:cubicBezTo>
                        <a:pt x="184737" y="179835"/>
                        <a:pt x="194308" y="169531"/>
                        <a:pt x="203362" y="166513"/>
                      </a:cubicBezTo>
                      <a:cubicBezTo>
                        <a:pt x="206380" y="157460"/>
                        <a:pt x="206453" y="146805"/>
                        <a:pt x="212415" y="139353"/>
                      </a:cubicBezTo>
                      <a:cubicBezTo>
                        <a:pt x="239599" y="105373"/>
                        <a:pt x="257068" y="127077"/>
                        <a:pt x="293896" y="139353"/>
                      </a:cubicBezTo>
                      <a:cubicBezTo>
                        <a:pt x="245608" y="211784"/>
                        <a:pt x="308988" y="124260"/>
                        <a:pt x="248629" y="184620"/>
                      </a:cubicBezTo>
                      <a:cubicBezTo>
                        <a:pt x="240935" y="192314"/>
                        <a:pt x="236558" y="202727"/>
                        <a:pt x="230522" y="211781"/>
                      </a:cubicBezTo>
                      <a:cubicBezTo>
                        <a:pt x="239576" y="214799"/>
                        <a:pt x="248140" y="220834"/>
                        <a:pt x="257683" y="220834"/>
                      </a:cubicBezTo>
                      <a:cubicBezTo>
                        <a:pt x="273071" y="220834"/>
                        <a:pt x="287681" y="209872"/>
                        <a:pt x="302950" y="211781"/>
                      </a:cubicBezTo>
                      <a:cubicBezTo>
                        <a:pt x="313747" y="213131"/>
                        <a:pt x="321057" y="223852"/>
                        <a:pt x="330110" y="229887"/>
                      </a:cubicBezTo>
                      <a:cubicBezTo>
                        <a:pt x="342181" y="223852"/>
                        <a:pt x="359770" y="223579"/>
                        <a:pt x="366324" y="211781"/>
                      </a:cubicBezTo>
                      <a:cubicBezTo>
                        <a:pt x="376688" y="193127"/>
                        <a:pt x="371193" y="169331"/>
                        <a:pt x="375378" y="148406"/>
                      </a:cubicBezTo>
                      <a:cubicBezTo>
                        <a:pt x="397743" y="36583"/>
                        <a:pt x="365236" y="211301"/>
                        <a:pt x="411591" y="103139"/>
                      </a:cubicBezTo>
                      <a:cubicBezTo>
                        <a:pt x="417535" y="89270"/>
                        <a:pt x="411591" y="72961"/>
                        <a:pt x="411591" y="57872"/>
                      </a:cubicBezTo>
                    </a:path>
                  </a:pathLst>
                </a:custGeom>
                <a:noFill/>
                <a:ln w="9525">
                  <a:solidFill>
                    <a:srgbClr val="00B050"/>
                  </a:solidFill>
                </a:ln>
                <a:effectLst>
                  <a:outerShdw sx="1000" sy="1000" algn="ctr" rotWithShape="0">
                    <a:srgbClr val="92D050">
                      <a:alpha val="98000"/>
                    </a:srgb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PT"/>
                </a:p>
              </p:txBody>
            </p:sp>
          </p:grpSp>
          <p:grpSp>
            <p:nvGrpSpPr>
              <p:cNvPr id="41" name="Grupo 40"/>
              <p:cNvGrpSpPr/>
              <p:nvPr/>
            </p:nvGrpSpPr>
            <p:grpSpPr>
              <a:xfrm>
                <a:off x="4484341" y="667529"/>
                <a:ext cx="359459" cy="355313"/>
                <a:chOff x="618140" y="3226756"/>
                <a:chExt cx="404487" cy="404487"/>
              </a:xfrm>
            </p:grpSpPr>
            <p:sp>
              <p:nvSpPr>
                <p:cNvPr id="488" name="Forma livre 487"/>
                <p:cNvSpPr/>
                <p:nvPr/>
              </p:nvSpPr>
              <p:spPr>
                <a:xfrm>
                  <a:off x="811305" y="3302674"/>
                  <a:ext cx="76234" cy="134088"/>
                </a:xfrm>
                <a:custGeom>
                  <a:avLst/>
                  <a:gdLst>
                    <a:gd name="connsiteX0" fmla="*/ 0 w 76234"/>
                    <a:gd name="connsiteY0" fmla="*/ 0 h 134088"/>
                    <a:gd name="connsiteX1" fmla="*/ 21771 w 76234"/>
                    <a:gd name="connsiteY1" fmla="*/ 27214 h 134088"/>
                    <a:gd name="connsiteX2" fmla="*/ 48985 w 76234"/>
                    <a:gd name="connsiteY2" fmla="*/ 65314 h 134088"/>
                    <a:gd name="connsiteX3" fmla="*/ 65314 w 76234"/>
                    <a:gd name="connsiteY3" fmla="*/ 54428 h 134088"/>
                    <a:gd name="connsiteX4" fmla="*/ 76200 w 76234"/>
                    <a:gd name="connsiteY4" fmla="*/ 70757 h 134088"/>
                    <a:gd name="connsiteX5" fmla="*/ 65314 w 76234"/>
                    <a:gd name="connsiteY5" fmla="*/ 108857 h 134088"/>
                    <a:gd name="connsiteX6" fmla="*/ 43542 w 76234"/>
                    <a:gd name="connsiteY6" fmla="*/ 103414 h 134088"/>
                    <a:gd name="connsiteX7" fmla="*/ 0 w 76234"/>
                    <a:gd name="connsiteY7" fmla="*/ 114300 h 134088"/>
                    <a:gd name="connsiteX8" fmla="*/ 10885 w 76234"/>
                    <a:gd name="connsiteY8" fmla="*/ 130628 h 134088"/>
                    <a:gd name="connsiteX9" fmla="*/ 54428 w 76234"/>
                    <a:gd name="connsiteY9" fmla="*/ 108857 h 134088"/>
                    <a:gd name="connsiteX10" fmla="*/ 65314 w 76234"/>
                    <a:gd name="connsiteY10" fmla="*/ 108857 h 1340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76234" h="134088">
                      <a:moveTo>
                        <a:pt x="0" y="0"/>
                      </a:moveTo>
                      <a:cubicBezTo>
                        <a:pt x="7257" y="9071"/>
                        <a:pt x="16208" y="17016"/>
                        <a:pt x="21771" y="27214"/>
                      </a:cubicBezTo>
                      <a:cubicBezTo>
                        <a:pt x="44349" y="68606"/>
                        <a:pt x="16833" y="54596"/>
                        <a:pt x="48985" y="65314"/>
                      </a:cubicBezTo>
                      <a:cubicBezTo>
                        <a:pt x="54428" y="61685"/>
                        <a:pt x="58899" y="53145"/>
                        <a:pt x="65314" y="54428"/>
                      </a:cubicBezTo>
                      <a:cubicBezTo>
                        <a:pt x="71729" y="55711"/>
                        <a:pt x="75275" y="64281"/>
                        <a:pt x="76200" y="70757"/>
                      </a:cubicBezTo>
                      <a:cubicBezTo>
                        <a:pt x="76883" y="75540"/>
                        <a:pt x="67356" y="102730"/>
                        <a:pt x="65314" y="108857"/>
                      </a:cubicBezTo>
                      <a:cubicBezTo>
                        <a:pt x="58057" y="107043"/>
                        <a:pt x="51023" y="103414"/>
                        <a:pt x="43542" y="103414"/>
                      </a:cubicBezTo>
                      <a:cubicBezTo>
                        <a:pt x="30406" y="103414"/>
                        <a:pt x="12885" y="110005"/>
                        <a:pt x="0" y="114300"/>
                      </a:cubicBezTo>
                      <a:cubicBezTo>
                        <a:pt x="3628" y="119743"/>
                        <a:pt x="4539" y="129042"/>
                        <a:pt x="10885" y="130628"/>
                      </a:cubicBezTo>
                      <a:cubicBezTo>
                        <a:pt x="55218" y="141711"/>
                        <a:pt x="34324" y="123934"/>
                        <a:pt x="54428" y="108857"/>
                      </a:cubicBezTo>
                      <a:cubicBezTo>
                        <a:pt x="57331" y="106680"/>
                        <a:pt x="61685" y="108857"/>
                        <a:pt x="65314" y="108857"/>
                      </a:cubicBezTo>
                    </a:path>
                  </a:pathLst>
                </a:custGeom>
                <a:noFill/>
                <a:ln w="9525"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9" name="Forma livre 488"/>
                <p:cNvSpPr/>
                <p:nvPr/>
              </p:nvSpPr>
              <p:spPr>
                <a:xfrm>
                  <a:off x="745805" y="3328073"/>
                  <a:ext cx="76234" cy="134088"/>
                </a:xfrm>
                <a:custGeom>
                  <a:avLst/>
                  <a:gdLst>
                    <a:gd name="connsiteX0" fmla="*/ 0 w 76234"/>
                    <a:gd name="connsiteY0" fmla="*/ 0 h 134088"/>
                    <a:gd name="connsiteX1" fmla="*/ 21771 w 76234"/>
                    <a:gd name="connsiteY1" fmla="*/ 27214 h 134088"/>
                    <a:gd name="connsiteX2" fmla="*/ 48985 w 76234"/>
                    <a:gd name="connsiteY2" fmla="*/ 65314 h 134088"/>
                    <a:gd name="connsiteX3" fmla="*/ 65314 w 76234"/>
                    <a:gd name="connsiteY3" fmla="*/ 54428 h 134088"/>
                    <a:gd name="connsiteX4" fmla="*/ 76200 w 76234"/>
                    <a:gd name="connsiteY4" fmla="*/ 70757 h 134088"/>
                    <a:gd name="connsiteX5" fmla="*/ 65314 w 76234"/>
                    <a:gd name="connsiteY5" fmla="*/ 108857 h 134088"/>
                    <a:gd name="connsiteX6" fmla="*/ 43542 w 76234"/>
                    <a:gd name="connsiteY6" fmla="*/ 103414 h 134088"/>
                    <a:gd name="connsiteX7" fmla="*/ 0 w 76234"/>
                    <a:gd name="connsiteY7" fmla="*/ 114300 h 134088"/>
                    <a:gd name="connsiteX8" fmla="*/ 10885 w 76234"/>
                    <a:gd name="connsiteY8" fmla="*/ 130628 h 134088"/>
                    <a:gd name="connsiteX9" fmla="*/ 54428 w 76234"/>
                    <a:gd name="connsiteY9" fmla="*/ 108857 h 134088"/>
                    <a:gd name="connsiteX10" fmla="*/ 65314 w 76234"/>
                    <a:gd name="connsiteY10" fmla="*/ 108857 h 1340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76234" h="134088">
                      <a:moveTo>
                        <a:pt x="0" y="0"/>
                      </a:moveTo>
                      <a:cubicBezTo>
                        <a:pt x="7257" y="9071"/>
                        <a:pt x="16208" y="17016"/>
                        <a:pt x="21771" y="27214"/>
                      </a:cubicBezTo>
                      <a:cubicBezTo>
                        <a:pt x="44349" y="68606"/>
                        <a:pt x="16833" y="54596"/>
                        <a:pt x="48985" y="65314"/>
                      </a:cubicBezTo>
                      <a:cubicBezTo>
                        <a:pt x="54428" y="61685"/>
                        <a:pt x="58899" y="53145"/>
                        <a:pt x="65314" y="54428"/>
                      </a:cubicBezTo>
                      <a:cubicBezTo>
                        <a:pt x="71729" y="55711"/>
                        <a:pt x="75275" y="64281"/>
                        <a:pt x="76200" y="70757"/>
                      </a:cubicBezTo>
                      <a:cubicBezTo>
                        <a:pt x="76883" y="75540"/>
                        <a:pt x="67356" y="102730"/>
                        <a:pt x="65314" y="108857"/>
                      </a:cubicBezTo>
                      <a:cubicBezTo>
                        <a:pt x="58057" y="107043"/>
                        <a:pt x="51023" y="103414"/>
                        <a:pt x="43542" y="103414"/>
                      </a:cubicBezTo>
                      <a:cubicBezTo>
                        <a:pt x="30406" y="103414"/>
                        <a:pt x="12885" y="110005"/>
                        <a:pt x="0" y="114300"/>
                      </a:cubicBezTo>
                      <a:cubicBezTo>
                        <a:pt x="3628" y="119743"/>
                        <a:pt x="4539" y="129042"/>
                        <a:pt x="10885" y="130628"/>
                      </a:cubicBezTo>
                      <a:cubicBezTo>
                        <a:pt x="55218" y="141711"/>
                        <a:pt x="34324" y="123934"/>
                        <a:pt x="54428" y="108857"/>
                      </a:cubicBezTo>
                      <a:cubicBezTo>
                        <a:pt x="57331" y="106680"/>
                        <a:pt x="61685" y="108857"/>
                        <a:pt x="65314" y="108857"/>
                      </a:cubicBezTo>
                    </a:path>
                  </a:pathLst>
                </a:custGeom>
                <a:noFill/>
                <a:ln w="9525"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0" name="Forma livre 489"/>
                <p:cNvSpPr/>
                <p:nvPr/>
              </p:nvSpPr>
              <p:spPr>
                <a:xfrm>
                  <a:off x="852529" y="3428999"/>
                  <a:ext cx="76234" cy="134088"/>
                </a:xfrm>
                <a:custGeom>
                  <a:avLst/>
                  <a:gdLst>
                    <a:gd name="connsiteX0" fmla="*/ 0 w 76234"/>
                    <a:gd name="connsiteY0" fmla="*/ 0 h 134088"/>
                    <a:gd name="connsiteX1" fmla="*/ 21771 w 76234"/>
                    <a:gd name="connsiteY1" fmla="*/ 27214 h 134088"/>
                    <a:gd name="connsiteX2" fmla="*/ 48985 w 76234"/>
                    <a:gd name="connsiteY2" fmla="*/ 65314 h 134088"/>
                    <a:gd name="connsiteX3" fmla="*/ 65314 w 76234"/>
                    <a:gd name="connsiteY3" fmla="*/ 54428 h 134088"/>
                    <a:gd name="connsiteX4" fmla="*/ 76200 w 76234"/>
                    <a:gd name="connsiteY4" fmla="*/ 70757 h 134088"/>
                    <a:gd name="connsiteX5" fmla="*/ 65314 w 76234"/>
                    <a:gd name="connsiteY5" fmla="*/ 108857 h 134088"/>
                    <a:gd name="connsiteX6" fmla="*/ 43542 w 76234"/>
                    <a:gd name="connsiteY6" fmla="*/ 103414 h 134088"/>
                    <a:gd name="connsiteX7" fmla="*/ 0 w 76234"/>
                    <a:gd name="connsiteY7" fmla="*/ 114300 h 134088"/>
                    <a:gd name="connsiteX8" fmla="*/ 10885 w 76234"/>
                    <a:gd name="connsiteY8" fmla="*/ 130628 h 134088"/>
                    <a:gd name="connsiteX9" fmla="*/ 54428 w 76234"/>
                    <a:gd name="connsiteY9" fmla="*/ 108857 h 134088"/>
                    <a:gd name="connsiteX10" fmla="*/ 65314 w 76234"/>
                    <a:gd name="connsiteY10" fmla="*/ 108857 h 1340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76234" h="134088">
                      <a:moveTo>
                        <a:pt x="0" y="0"/>
                      </a:moveTo>
                      <a:cubicBezTo>
                        <a:pt x="7257" y="9071"/>
                        <a:pt x="16208" y="17016"/>
                        <a:pt x="21771" y="27214"/>
                      </a:cubicBezTo>
                      <a:cubicBezTo>
                        <a:pt x="44349" y="68606"/>
                        <a:pt x="16833" y="54596"/>
                        <a:pt x="48985" y="65314"/>
                      </a:cubicBezTo>
                      <a:cubicBezTo>
                        <a:pt x="54428" y="61685"/>
                        <a:pt x="58899" y="53145"/>
                        <a:pt x="65314" y="54428"/>
                      </a:cubicBezTo>
                      <a:cubicBezTo>
                        <a:pt x="71729" y="55711"/>
                        <a:pt x="75275" y="64281"/>
                        <a:pt x="76200" y="70757"/>
                      </a:cubicBezTo>
                      <a:cubicBezTo>
                        <a:pt x="76883" y="75540"/>
                        <a:pt x="67356" y="102730"/>
                        <a:pt x="65314" y="108857"/>
                      </a:cubicBezTo>
                      <a:cubicBezTo>
                        <a:pt x="58057" y="107043"/>
                        <a:pt x="51023" y="103414"/>
                        <a:pt x="43542" y="103414"/>
                      </a:cubicBezTo>
                      <a:cubicBezTo>
                        <a:pt x="30406" y="103414"/>
                        <a:pt x="12885" y="110005"/>
                        <a:pt x="0" y="114300"/>
                      </a:cubicBezTo>
                      <a:cubicBezTo>
                        <a:pt x="3628" y="119743"/>
                        <a:pt x="4539" y="129042"/>
                        <a:pt x="10885" y="130628"/>
                      </a:cubicBezTo>
                      <a:cubicBezTo>
                        <a:pt x="55218" y="141711"/>
                        <a:pt x="34324" y="123934"/>
                        <a:pt x="54428" y="108857"/>
                      </a:cubicBezTo>
                      <a:cubicBezTo>
                        <a:pt x="57331" y="106680"/>
                        <a:pt x="61685" y="108857"/>
                        <a:pt x="65314" y="108857"/>
                      </a:cubicBezTo>
                    </a:path>
                  </a:pathLst>
                </a:custGeom>
                <a:noFill/>
                <a:ln w="9525"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1" name="Oval 490"/>
                <p:cNvSpPr>
                  <a:spLocks noChangeAspect="1"/>
                </p:cNvSpPr>
                <p:nvPr/>
              </p:nvSpPr>
              <p:spPr>
                <a:xfrm>
                  <a:off x="800059" y="3417120"/>
                  <a:ext cx="54000" cy="54000"/>
                </a:xfrm>
                <a:prstGeom prst="ellipse">
                  <a:avLst/>
                </a:prstGeom>
                <a:solidFill>
                  <a:schemeClr val="accent4">
                    <a:lumMod val="50000"/>
                  </a:schemeClr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PT"/>
                </a:p>
              </p:txBody>
            </p:sp>
            <p:sp>
              <p:nvSpPr>
                <p:cNvPr id="492" name="Forma livre 491"/>
                <p:cNvSpPr/>
                <p:nvPr/>
              </p:nvSpPr>
              <p:spPr>
                <a:xfrm>
                  <a:off x="618140" y="3226756"/>
                  <a:ext cx="404487" cy="404487"/>
                </a:xfrm>
                <a:custGeom>
                  <a:avLst/>
                  <a:gdLst>
                    <a:gd name="connsiteX0" fmla="*/ 212415 w 855211"/>
                    <a:gd name="connsiteY0" fmla="*/ 21658 h 809309"/>
                    <a:gd name="connsiteX1" fmla="*/ 293896 w 855211"/>
                    <a:gd name="connsiteY1" fmla="*/ 48818 h 809309"/>
                    <a:gd name="connsiteX2" fmla="*/ 302950 w 855211"/>
                    <a:gd name="connsiteY2" fmla="*/ 3551 h 809309"/>
                    <a:gd name="connsiteX3" fmla="*/ 375378 w 855211"/>
                    <a:gd name="connsiteY3" fmla="*/ 12604 h 809309"/>
                    <a:gd name="connsiteX4" fmla="*/ 393485 w 855211"/>
                    <a:gd name="connsiteY4" fmla="*/ 57872 h 809309"/>
                    <a:gd name="connsiteX5" fmla="*/ 339164 w 855211"/>
                    <a:gd name="connsiteY5" fmla="*/ 103139 h 809309"/>
                    <a:gd name="connsiteX6" fmla="*/ 447805 w 855211"/>
                    <a:gd name="connsiteY6" fmla="*/ 121246 h 809309"/>
                    <a:gd name="connsiteX7" fmla="*/ 456859 w 855211"/>
                    <a:gd name="connsiteY7" fmla="*/ 85032 h 809309"/>
                    <a:gd name="connsiteX8" fmla="*/ 465912 w 855211"/>
                    <a:gd name="connsiteY8" fmla="*/ 57872 h 809309"/>
                    <a:gd name="connsiteX9" fmla="*/ 456859 w 855211"/>
                    <a:gd name="connsiteY9" fmla="*/ 30711 h 809309"/>
                    <a:gd name="connsiteX10" fmla="*/ 538340 w 855211"/>
                    <a:gd name="connsiteY10" fmla="*/ 12604 h 809309"/>
                    <a:gd name="connsiteX11" fmla="*/ 511180 w 855211"/>
                    <a:gd name="connsiteY11" fmla="*/ 21658 h 809309"/>
                    <a:gd name="connsiteX12" fmla="*/ 493073 w 855211"/>
                    <a:gd name="connsiteY12" fmla="*/ 75979 h 809309"/>
                    <a:gd name="connsiteX13" fmla="*/ 502126 w 855211"/>
                    <a:gd name="connsiteY13" fmla="*/ 112192 h 809309"/>
                    <a:gd name="connsiteX14" fmla="*/ 520233 w 855211"/>
                    <a:gd name="connsiteY14" fmla="*/ 148406 h 809309"/>
                    <a:gd name="connsiteX15" fmla="*/ 529286 w 855211"/>
                    <a:gd name="connsiteY15" fmla="*/ 229887 h 809309"/>
                    <a:gd name="connsiteX16" fmla="*/ 565500 w 855211"/>
                    <a:gd name="connsiteY16" fmla="*/ 220834 h 809309"/>
                    <a:gd name="connsiteX17" fmla="*/ 556447 w 855211"/>
                    <a:gd name="connsiteY17" fmla="*/ 157460 h 809309"/>
                    <a:gd name="connsiteX18" fmla="*/ 547393 w 855211"/>
                    <a:gd name="connsiteY18" fmla="*/ 121246 h 809309"/>
                    <a:gd name="connsiteX19" fmla="*/ 556447 w 855211"/>
                    <a:gd name="connsiteY19" fmla="*/ 75979 h 809309"/>
                    <a:gd name="connsiteX20" fmla="*/ 674142 w 855211"/>
                    <a:gd name="connsiteY20" fmla="*/ 112192 h 809309"/>
                    <a:gd name="connsiteX21" fmla="*/ 646982 w 855211"/>
                    <a:gd name="connsiteY21" fmla="*/ 121246 h 809309"/>
                    <a:gd name="connsiteX22" fmla="*/ 619821 w 855211"/>
                    <a:gd name="connsiteY22" fmla="*/ 148406 h 809309"/>
                    <a:gd name="connsiteX23" fmla="*/ 646982 w 855211"/>
                    <a:gd name="connsiteY23" fmla="*/ 166513 h 809309"/>
                    <a:gd name="connsiteX24" fmla="*/ 791837 w 855211"/>
                    <a:gd name="connsiteY24" fmla="*/ 175567 h 809309"/>
                    <a:gd name="connsiteX25" fmla="*/ 782784 w 855211"/>
                    <a:gd name="connsiteY25" fmla="*/ 238941 h 809309"/>
                    <a:gd name="connsiteX26" fmla="*/ 737516 w 855211"/>
                    <a:gd name="connsiteY26" fmla="*/ 257048 h 809309"/>
                    <a:gd name="connsiteX27" fmla="*/ 619821 w 855211"/>
                    <a:gd name="connsiteY27" fmla="*/ 247994 h 809309"/>
                    <a:gd name="connsiteX28" fmla="*/ 628875 w 855211"/>
                    <a:gd name="connsiteY28" fmla="*/ 311369 h 809309"/>
                    <a:gd name="connsiteX29" fmla="*/ 619821 w 855211"/>
                    <a:gd name="connsiteY29" fmla="*/ 420010 h 809309"/>
                    <a:gd name="connsiteX30" fmla="*/ 646982 w 855211"/>
                    <a:gd name="connsiteY30" fmla="*/ 429064 h 809309"/>
                    <a:gd name="connsiteX31" fmla="*/ 674142 w 855211"/>
                    <a:gd name="connsiteY31" fmla="*/ 302315 h 809309"/>
                    <a:gd name="connsiteX32" fmla="*/ 692249 w 855211"/>
                    <a:gd name="connsiteY32" fmla="*/ 329476 h 809309"/>
                    <a:gd name="connsiteX33" fmla="*/ 728463 w 855211"/>
                    <a:gd name="connsiteY33" fmla="*/ 401903 h 809309"/>
                    <a:gd name="connsiteX34" fmla="*/ 737516 w 855211"/>
                    <a:gd name="connsiteY34" fmla="*/ 356636 h 809309"/>
                    <a:gd name="connsiteX35" fmla="*/ 746570 w 855211"/>
                    <a:gd name="connsiteY35" fmla="*/ 383796 h 809309"/>
                    <a:gd name="connsiteX36" fmla="*/ 764677 w 855211"/>
                    <a:gd name="connsiteY36" fmla="*/ 456224 h 809309"/>
                    <a:gd name="connsiteX37" fmla="*/ 773730 w 855211"/>
                    <a:gd name="connsiteY37" fmla="*/ 429064 h 809309"/>
                    <a:gd name="connsiteX38" fmla="*/ 791837 w 855211"/>
                    <a:gd name="connsiteY38" fmla="*/ 365689 h 809309"/>
                    <a:gd name="connsiteX39" fmla="*/ 809944 w 855211"/>
                    <a:gd name="connsiteY39" fmla="*/ 329476 h 809309"/>
                    <a:gd name="connsiteX40" fmla="*/ 837104 w 855211"/>
                    <a:gd name="connsiteY40" fmla="*/ 347583 h 809309"/>
                    <a:gd name="connsiteX41" fmla="*/ 855211 w 855211"/>
                    <a:gd name="connsiteY41" fmla="*/ 410957 h 809309"/>
                    <a:gd name="connsiteX42" fmla="*/ 846158 w 855211"/>
                    <a:gd name="connsiteY42" fmla="*/ 474331 h 809309"/>
                    <a:gd name="connsiteX43" fmla="*/ 818997 w 855211"/>
                    <a:gd name="connsiteY43" fmla="*/ 501491 h 809309"/>
                    <a:gd name="connsiteX44" fmla="*/ 610768 w 855211"/>
                    <a:gd name="connsiteY44" fmla="*/ 537705 h 809309"/>
                    <a:gd name="connsiteX45" fmla="*/ 656035 w 855211"/>
                    <a:gd name="connsiteY45" fmla="*/ 582973 h 809309"/>
                    <a:gd name="connsiteX46" fmla="*/ 683195 w 855211"/>
                    <a:gd name="connsiteY46" fmla="*/ 573919 h 809309"/>
                    <a:gd name="connsiteX47" fmla="*/ 710356 w 855211"/>
                    <a:gd name="connsiteY47" fmla="*/ 592026 h 809309"/>
                    <a:gd name="connsiteX48" fmla="*/ 719409 w 855211"/>
                    <a:gd name="connsiteY48" fmla="*/ 637293 h 809309"/>
                    <a:gd name="connsiteX49" fmla="*/ 755623 w 855211"/>
                    <a:gd name="connsiteY49" fmla="*/ 582973 h 809309"/>
                    <a:gd name="connsiteX50" fmla="*/ 782784 w 855211"/>
                    <a:gd name="connsiteY50" fmla="*/ 592026 h 809309"/>
                    <a:gd name="connsiteX51" fmla="*/ 746570 w 855211"/>
                    <a:gd name="connsiteY51" fmla="*/ 673507 h 809309"/>
                    <a:gd name="connsiteX52" fmla="*/ 710356 w 855211"/>
                    <a:gd name="connsiteY52" fmla="*/ 691614 h 809309"/>
                    <a:gd name="connsiteX53" fmla="*/ 592661 w 855211"/>
                    <a:gd name="connsiteY53" fmla="*/ 673507 h 809309"/>
                    <a:gd name="connsiteX54" fmla="*/ 556447 w 855211"/>
                    <a:gd name="connsiteY54" fmla="*/ 610133 h 809309"/>
                    <a:gd name="connsiteX55" fmla="*/ 529286 w 855211"/>
                    <a:gd name="connsiteY55" fmla="*/ 601080 h 809309"/>
                    <a:gd name="connsiteX56" fmla="*/ 502126 w 855211"/>
                    <a:gd name="connsiteY56" fmla="*/ 610133 h 809309"/>
                    <a:gd name="connsiteX57" fmla="*/ 493073 w 855211"/>
                    <a:gd name="connsiteY57" fmla="*/ 673507 h 809309"/>
                    <a:gd name="connsiteX58" fmla="*/ 520233 w 855211"/>
                    <a:gd name="connsiteY58" fmla="*/ 691614 h 809309"/>
                    <a:gd name="connsiteX59" fmla="*/ 484019 w 855211"/>
                    <a:gd name="connsiteY59" fmla="*/ 773095 h 809309"/>
                    <a:gd name="connsiteX60" fmla="*/ 456859 w 855211"/>
                    <a:gd name="connsiteY60" fmla="*/ 782149 h 809309"/>
                    <a:gd name="connsiteX61" fmla="*/ 474966 w 855211"/>
                    <a:gd name="connsiteY61" fmla="*/ 809309 h 809309"/>
                    <a:gd name="connsiteX62" fmla="*/ 375378 w 855211"/>
                    <a:gd name="connsiteY62" fmla="*/ 773095 h 809309"/>
                    <a:gd name="connsiteX63" fmla="*/ 366324 w 855211"/>
                    <a:gd name="connsiteY63" fmla="*/ 745935 h 809309"/>
                    <a:gd name="connsiteX64" fmla="*/ 393485 w 855211"/>
                    <a:gd name="connsiteY64" fmla="*/ 718775 h 809309"/>
                    <a:gd name="connsiteX65" fmla="*/ 420645 w 855211"/>
                    <a:gd name="connsiteY65" fmla="*/ 709721 h 809309"/>
                    <a:gd name="connsiteX66" fmla="*/ 447805 w 855211"/>
                    <a:gd name="connsiteY66" fmla="*/ 691614 h 809309"/>
                    <a:gd name="connsiteX67" fmla="*/ 447805 w 855211"/>
                    <a:gd name="connsiteY67" fmla="*/ 628240 h 809309"/>
                    <a:gd name="connsiteX68" fmla="*/ 438752 w 855211"/>
                    <a:gd name="connsiteY68" fmla="*/ 601080 h 809309"/>
                    <a:gd name="connsiteX69" fmla="*/ 411591 w 855211"/>
                    <a:gd name="connsiteY69" fmla="*/ 592026 h 809309"/>
                    <a:gd name="connsiteX70" fmla="*/ 330110 w 855211"/>
                    <a:gd name="connsiteY70" fmla="*/ 564866 h 809309"/>
                    <a:gd name="connsiteX71" fmla="*/ 275789 w 855211"/>
                    <a:gd name="connsiteY71" fmla="*/ 573919 h 809309"/>
                    <a:gd name="connsiteX72" fmla="*/ 293896 w 855211"/>
                    <a:gd name="connsiteY72" fmla="*/ 610133 h 809309"/>
                    <a:gd name="connsiteX73" fmla="*/ 357271 w 855211"/>
                    <a:gd name="connsiteY73" fmla="*/ 637293 h 809309"/>
                    <a:gd name="connsiteX74" fmla="*/ 366324 w 855211"/>
                    <a:gd name="connsiteY74" fmla="*/ 664454 h 809309"/>
                    <a:gd name="connsiteX75" fmla="*/ 339164 w 855211"/>
                    <a:gd name="connsiteY75" fmla="*/ 673507 h 809309"/>
                    <a:gd name="connsiteX76" fmla="*/ 302950 w 855211"/>
                    <a:gd name="connsiteY76" fmla="*/ 664454 h 809309"/>
                    <a:gd name="connsiteX77" fmla="*/ 248629 w 855211"/>
                    <a:gd name="connsiteY77" fmla="*/ 655400 h 809309"/>
                    <a:gd name="connsiteX78" fmla="*/ 302950 w 855211"/>
                    <a:gd name="connsiteY78" fmla="*/ 700668 h 809309"/>
                    <a:gd name="connsiteX79" fmla="*/ 312003 w 855211"/>
                    <a:gd name="connsiteY79" fmla="*/ 736882 h 809309"/>
                    <a:gd name="connsiteX80" fmla="*/ 302950 w 855211"/>
                    <a:gd name="connsiteY80" fmla="*/ 764042 h 809309"/>
                    <a:gd name="connsiteX81" fmla="*/ 248629 w 855211"/>
                    <a:gd name="connsiteY81" fmla="*/ 782149 h 809309"/>
                    <a:gd name="connsiteX82" fmla="*/ 212415 w 855211"/>
                    <a:gd name="connsiteY82" fmla="*/ 773095 h 809309"/>
                    <a:gd name="connsiteX83" fmla="*/ 203362 w 855211"/>
                    <a:gd name="connsiteY83" fmla="*/ 745935 h 809309"/>
                    <a:gd name="connsiteX84" fmla="*/ 176201 w 855211"/>
                    <a:gd name="connsiteY84" fmla="*/ 727828 h 809309"/>
                    <a:gd name="connsiteX85" fmla="*/ 194308 w 855211"/>
                    <a:gd name="connsiteY85" fmla="*/ 673507 h 809309"/>
                    <a:gd name="connsiteX86" fmla="*/ 221469 w 855211"/>
                    <a:gd name="connsiteY86" fmla="*/ 646347 h 809309"/>
                    <a:gd name="connsiteX87" fmla="*/ 275789 w 855211"/>
                    <a:gd name="connsiteY87" fmla="*/ 582973 h 809309"/>
                    <a:gd name="connsiteX88" fmla="*/ 284843 w 855211"/>
                    <a:gd name="connsiteY88" fmla="*/ 546759 h 809309"/>
                    <a:gd name="connsiteX89" fmla="*/ 257683 w 855211"/>
                    <a:gd name="connsiteY89" fmla="*/ 537705 h 809309"/>
                    <a:gd name="connsiteX90" fmla="*/ 194308 w 855211"/>
                    <a:gd name="connsiteY90" fmla="*/ 555812 h 809309"/>
                    <a:gd name="connsiteX91" fmla="*/ 167148 w 855211"/>
                    <a:gd name="connsiteY91" fmla="*/ 582973 h 809309"/>
                    <a:gd name="connsiteX92" fmla="*/ 149041 w 855211"/>
                    <a:gd name="connsiteY92" fmla="*/ 619187 h 809309"/>
                    <a:gd name="connsiteX93" fmla="*/ 121881 w 855211"/>
                    <a:gd name="connsiteY93" fmla="*/ 637293 h 809309"/>
                    <a:gd name="connsiteX94" fmla="*/ 67560 w 855211"/>
                    <a:gd name="connsiteY94" fmla="*/ 682561 h 809309"/>
                    <a:gd name="connsiteX95" fmla="*/ 49453 w 855211"/>
                    <a:gd name="connsiteY95" fmla="*/ 646347 h 809309"/>
                    <a:gd name="connsiteX96" fmla="*/ 76613 w 855211"/>
                    <a:gd name="connsiteY96" fmla="*/ 610133 h 809309"/>
                    <a:gd name="connsiteX97" fmla="*/ 112827 w 855211"/>
                    <a:gd name="connsiteY97" fmla="*/ 601080 h 809309"/>
                    <a:gd name="connsiteX98" fmla="*/ 185255 w 855211"/>
                    <a:gd name="connsiteY98" fmla="*/ 573919 h 809309"/>
                    <a:gd name="connsiteX99" fmla="*/ 212415 w 855211"/>
                    <a:gd name="connsiteY99" fmla="*/ 555812 h 809309"/>
                    <a:gd name="connsiteX100" fmla="*/ 221469 w 855211"/>
                    <a:gd name="connsiteY100" fmla="*/ 474331 h 809309"/>
                    <a:gd name="connsiteX101" fmla="*/ 194308 w 855211"/>
                    <a:gd name="connsiteY101" fmla="*/ 483385 h 809309"/>
                    <a:gd name="connsiteX102" fmla="*/ 149041 w 855211"/>
                    <a:gd name="connsiteY102" fmla="*/ 528652 h 809309"/>
                    <a:gd name="connsiteX103" fmla="*/ 130934 w 855211"/>
                    <a:gd name="connsiteY103" fmla="*/ 555812 h 809309"/>
                    <a:gd name="connsiteX104" fmla="*/ 67560 w 855211"/>
                    <a:gd name="connsiteY104" fmla="*/ 573919 h 809309"/>
                    <a:gd name="connsiteX105" fmla="*/ 4185 w 855211"/>
                    <a:gd name="connsiteY105" fmla="*/ 564866 h 809309"/>
                    <a:gd name="connsiteX106" fmla="*/ 13239 w 855211"/>
                    <a:gd name="connsiteY106" fmla="*/ 510545 h 809309"/>
                    <a:gd name="connsiteX107" fmla="*/ 22292 w 855211"/>
                    <a:gd name="connsiteY107" fmla="*/ 483385 h 809309"/>
                    <a:gd name="connsiteX108" fmla="*/ 76613 w 855211"/>
                    <a:gd name="connsiteY108" fmla="*/ 465278 h 809309"/>
                    <a:gd name="connsiteX109" fmla="*/ 203362 w 855211"/>
                    <a:gd name="connsiteY109" fmla="*/ 447171 h 809309"/>
                    <a:gd name="connsiteX110" fmla="*/ 194308 w 855211"/>
                    <a:gd name="connsiteY110" fmla="*/ 420010 h 809309"/>
                    <a:gd name="connsiteX111" fmla="*/ 167148 w 855211"/>
                    <a:gd name="connsiteY111" fmla="*/ 410957 h 809309"/>
                    <a:gd name="connsiteX112" fmla="*/ 112827 w 855211"/>
                    <a:gd name="connsiteY112" fmla="*/ 401903 h 809309"/>
                    <a:gd name="connsiteX113" fmla="*/ 13239 w 855211"/>
                    <a:gd name="connsiteY113" fmla="*/ 383796 h 809309"/>
                    <a:gd name="connsiteX114" fmla="*/ 4185 w 855211"/>
                    <a:gd name="connsiteY114" fmla="*/ 356636 h 809309"/>
                    <a:gd name="connsiteX115" fmla="*/ 85667 w 855211"/>
                    <a:gd name="connsiteY115" fmla="*/ 329476 h 809309"/>
                    <a:gd name="connsiteX116" fmla="*/ 112827 w 855211"/>
                    <a:gd name="connsiteY116" fmla="*/ 347583 h 809309"/>
                    <a:gd name="connsiteX117" fmla="*/ 176201 w 855211"/>
                    <a:gd name="connsiteY117" fmla="*/ 374743 h 809309"/>
                    <a:gd name="connsiteX118" fmla="*/ 230522 w 855211"/>
                    <a:gd name="connsiteY118" fmla="*/ 365689 h 809309"/>
                    <a:gd name="connsiteX119" fmla="*/ 230522 w 855211"/>
                    <a:gd name="connsiteY119" fmla="*/ 311369 h 809309"/>
                    <a:gd name="connsiteX120" fmla="*/ 158094 w 855211"/>
                    <a:gd name="connsiteY120" fmla="*/ 293262 h 809309"/>
                    <a:gd name="connsiteX121" fmla="*/ 130934 w 855211"/>
                    <a:gd name="connsiteY121" fmla="*/ 284208 h 809309"/>
                    <a:gd name="connsiteX122" fmla="*/ 139987 w 855211"/>
                    <a:gd name="connsiteY122" fmla="*/ 257048 h 809309"/>
                    <a:gd name="connsiteX123" fmla="*/ 167148 w 855211"/>
                    <a:gd name="connsiteY123" fmla="*/ 238941 h 809309"/>
                    <a:gd name="connsiteX124" fmla="*/ 212415 w 855211"/>
                    <a:gd name="connsiteY124" fmla="*/ 184620 h 809309"/>
                    <a:gd name="connsiteX125" fmla="*/ 185255 w 855211"/>
                    <a:gd name="connsiteY125" fmla="*/ 166513 h 809309"/>
                    <a:gd name="connsiteX126" fmla="*/ 158094 w 855211"/>
                    <a:gd name="connsiteY126" fmla="*/ 202727 h 809309"/>
                    <a:gd name="connsiteX127" fmla="*/ 94720 w 855211"/>
                    <a:gd name="connsiteY127" fmla="*/ 238941 h 809309"/>
                    <a:gd name="connsiteX128" fmla="*/ 49453 w 855211"/>
                    <a:gd name="connsiteY128" fmla="*/ 229887 h 809309"/>
                    <a:gd name="connsiteX129" fmla="*/ 85667 w 855211"/>
                    <a:gd name="connsiteY129" fmla="*/ 175567 h 809309"/>
                    <a:gd name="connsiteX130" fmla="*/ 149041 w 855211"/>
                    <a:gd name="connsiteY130" fmla="*/ 130299 h 809309"/>
                    <a:gd name="connsiteX131" fmla="*/ 176201 w 855211"/>
                    <a:gd name="connsiteY131" fmla="*/ 121246 h 809309"/>
                    <a:gd name="connsiteX132" fmla="*/ 176201 w 855211"/>
                    <a:gd name="connsiteY132" fmla="*/ 175567 h 809309"/>
                    <a:gd name="connsiteX133" fmla="*/ 203362 w 855211"/>
                    <a:gd name="connsiteY133" fmla="*/ 166513 h 809309"/>
                    <a:gd name="connsiteX134" fmla="*/ 212415 w 855211"/>
                    <a:gd name="connsiteY134" fmla="*/ 139353 h 809309"/>
                    <a:gd name="connsiteX135" fmla="*/ 293896 w 855211"/>
                    <a:gd name="connsiteY135" fmla="*/ 139353 h 809309"/>
                    <a:gd name="connsiteX136" fmla="*/ 248629 w 855211"/>
                    <a:gd name="connsiteY136" fmla="*/ 184620 h 809309"/>
                    <a:gd name="connsiteX137" fmla="*/ 230522 w 855211"/>
                    <a:gd name="connsiteY137" fmla="*/ 211781 h 809309"/>
                    <a:gd name="connsiteX138" fmla="*/ 257683 w 855211"/>
                    <a:gd name="connsiteY138" fmla="*/ 220834 h 809309"/>
                    <a:gd name="connsiteX139" fmla="*/ 302950 w 855211"/>
                    <a:gd name="connsiteY139" fmla="*/ 211781 h 809309"/>
                    <a:gd name="connsiteX140" fmla="*/ 330110 w 855211"/>
                    <a:gd name="connsiteY140" fmla="*/ 229887 h 809309"/>
                    <a:gd name="connsiteX141" fmla="*/ 366324 w 855211"/>
                    <a:gd name="connsiteY141" fmla="*/ 211781 h 809309"/>
                    <a:gd name="connsiteX142" fmla="*/ 375378 w 855211"/>
                    <a:gd name="connsiteY142" fmla="*/ 148406 h 809309"/>
                    <a:gd name="connsiteX143" fmla="*/ 411591 w 855211"/>
                    <a:gd name="connsiteY143" fmla="*/ 103139 h 809309"/>
                    <a:gd name="connsiteX144" fmla="*/ 411591 w 855211"/>
                    <a:gd name="connsiteY144" fmla="*/ 57872 h 8093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</a:cxnLst>
                  <a:rect l="l" t="t" r="r" b="b"/>
                  <a:pathLst>
                    <a:path w="855211" h="809309">
                      <a:moveTo>
                        <a:pt x="212415" y="21658"/>
                      </a:moveTo>
                      <a:cubicBezTo>
                        <a:pt x="226856" y="33211"/>
                        <a:pt x="265042" y="83443"/>
                        <a:pt x="293896" y="48818"/>
                      </a:cubicBezTo>
                      <a:cubicBezTo>
                        <a:pt x="303747" y="36997"/>
                        <a:pt x="299932" y="18640"/>
                        <a:pt x="302950" y="3551"/>
                      </a:cubicBezTo>
                      <a:cubicBezTo>
                        <a:pt x="327093" y="6569"/>
                        <a:pt x="354515" y="86"/>
                        <a:pt x="375378" y="12604"/>
                      </a:cubicBezTo>
                      <a:cubicBezTo>
                        <a:pt x="389314" y="20965"/>
                        <a:pt x="395501" y="41746"/>
                        <a:pt x="393485" y="57872"/>
                      </a:cubicBezTo>
                      <a:cubicBezTo>
                        <a:pt x="391901" y="70545"/>
                        <a:pt x="348703" y="96780"/>
                        <a:pt x="339164" y="103139"/>
                      </a:cubicBezTo>
                      <a:cubicBezTo>
                        <a:pt x="355780" y="152988"/>
                        <a:pt x="349114" y="162367"/>
                        <a:pt x="447805" y="121246"/>
                      </a:cubicBezTo>
                      <a:cubicBezTo>
                        <a:pt x="459291" y="116460"/>
                        <a:pt x="453441" y="96996"/>
                        <a:pt x="456859" y="85032"/>
                      </a:cubicBezTo>
                      <a:cubicBezTo>
                        <a:pt x="459481" y="75856"/>
                        <a:pt x="462894" y="66925"/>
                        <a:pt x="465912" y="57872"/>
                      </a:cubicBezTo>
                      <a:cubicBezTo>
                        <a:pt x="462894" y="48818"/>
                        <a:pt x="456859" y="40254"/>
                        <a:pt x="456859" y="30711"/>
                      </a:cubicBezTo>
                      <a:cubicBezTo>
                        <a:pt x="456859" y="-21624"/>
                        <a:pt x="499140" y="7704"/>
                        <a:pt x="538340" y="12604"/>
                      </a:cubicBezTo>
                      <a:cubicBezTo>
                        <a:pt x="529287" y="15622"/>
                        <a:pt x="516727" y="13892"/>
                        <a:pt x="511180" y="21658"/>
                      </a:cubicBezTo>
                      <a:cubicBezTo>
                        <a:pt x="500086" y="37189"/>
                        <a:pt x="493073" y="75979"/>
                        <a:pt x="493073" y="75979"/>
                      </a:cubicBezTo>
                      <a:cubicBezTo>
                        <a:pt x="496091" y="88050"/>
                        <a:pt x="497757" y="100542"/>
                        <a:pt x="502126" y="112192"/>
                      </a:cubicBezTo>
                      <a:cubicBezTo>
                        <a:pt x="506865" y="124829"/>
                        <a:pt x="517198" y="135255"/>
                        <a:pt x="520233" y="148406"/>
                      </a:cubicBezTo>
                      <a:cubicBezTo>
                        <a:pt x="526378" y="175034"/>
                        <a:pt x="526268" y="202727"/>
                        <a:pt x="529286" y="229887"/>
                      </a:cubicBezTo>
                      <a:cubicBezTo>
                        <a:pt x="541357" y="226869"/>
                        <a:pt x="555784" y="228607"/>
                        <a:pt x="565500" y="220834"/>
                      </a:cubicBezTo>
                      <a:cubicBezTo>
                        <a:pt x="590318" y="200980"/>
                        <a:pt x="562563" y="173770"/>
                        <a:pt x="556447" y="157460"/>
                      </a:cubicBezTo>
                      <a:cubicBezTo>
                        <a:pt x="552078" y="145809"/>
                        <a:pt x="550411" y="133317"/>
                        <a:pt x="547393" y="121246"/>
                      </a:cubicBezTo>
                      <a:cubicBezTo>
                        <a:pt x="550411" y="106157"/>
                        <a:pt x="541849" y="80845"/>
                        <a:pt x="556447" y="75979"/>
                      </a:cubicBezTo>
                      <a:cubicBezTo>
                        <a:pt x="641318" y="47689"/>
                        <a:pt x="645886" y="69809"/>
                        <a:pt x="674142" y="112192"/>
                      </a:cubicBezTo>
                      <a:cubicBezTo>
                        <a:pt x="665089" y="115210"/>
                        <a:pt x="654922" y="115952"/>
                        <a:pt x="646982" y="121246"/>
                      </a:cubicBezTo>
                      <a:cubicBezTo>
                        <a:pt x="636329" y="128348"/>
                        <a:pt x="619821" y="135602"/>
                        <a:pt x="619821" y="148406"/>
                      </a:cubicBezTo>
                      <a:cubicBezTo>
                        <a:pt x="619821" y="159287"/>
                        <a:pt x="636234" y="164816"/>
                        <a:pt x="646982" y="166513"/>
                      </a:cubicBezTo>
                      <a:cubicBezTo>
                        <a:pt x="694769" y="174059"/>
                        <a:pt x="743552" y="172549"/>
                        <a:pt x="791837" y="175567"/>
                      </a:cubicBezTo>
                      <a:cubicBezTo>
                        <a:pt x="788819" y="196692"/>
                        <a:pt x="794621" y="221186"/>
                        <a:pt x="782784" y="238941"/>
                      </a:cubicBezTo>
                      <a:cubicBezTo>
                        <a:pt x="773769" y="252463"/>
                        <a:pt x="753743" y="256147"/>
                        <a:pt x="737516" y="257048"/>
                      </a:cubicBezTo>
                      <a:cubicBezTo>
                        <a:pt x="698229" y="259230"/>
                        <a:pt x="659053" y="251012"/>
                        <a:pt x="619821" y="247994"/>
                      </a:cubicBezTo>
                      <a:cubicBezTo>
                        <a:pt x="622839" y="269119"/>
                        <a:pt x="630294" y="290077"/>
                        <a:pt x="628875" y="311369"/>
                      </a:cubicBezTo>
                      <a:cubicBezTo>
                        <a:pt x="627157" y="337136"/>
                        <a:pt x="595029" y="389020"/>
                        <a:pt x="619821" y="420010"/>
                      </a:cubicBezTo>
                      <a:cubicBezTo>
                        <a:pt x="625783" y="427462"/>
                        <a:pt x="637928" y="426046"/>
                        <a:pt x="646982" y="429064"/>
                      </a:cubicBezTo>
                      <a:cubicBezTo>
                        <a:pt x="667528" y="326328"/>
                        <a:pt x="657623" y="368386"/>
                        <a:pt x="674142" y="302315"/>
                      </a:cubicBezTo>
                      <a:cubicBezTo>
                        <a:pt x="680178" y="311369"/>
                        <a:pt x="689445" y="318962"/>
                        <a:pt x="692249" y="329476"/>
                      </a:cubicBezTo>
                      <a:cubicBezTo>
                        <a:pt x="720528" y="435523"/>
                        <a:pt x="691014" y="476802"/>
                        <a:pt x="728463" y="401903"/>
                      </a:cubicBezTo>
                      <a:cubicBezTo>
                        <a:pt x="731481" y="386814"/>
                        <a:pt x="726635" y="367517"/>
                        <a:pt x="737516" y="356636"/>
                      </a:cubicBezTo>
                      <a:cubicBezTo>
                        <a:pt x="744264" y="349888"/>
                        <a:pt x="744255" y="374538"/>
                        <a:pt x="746570" y="383796"/>
                      </a:cubicBezTo>
                      <a:lnTo>
                        <a:pt x="764677" y="456224"/>
                      </a:lnTo>
                      <a:cubicBezTo>
                        <a:pt x="767695" y="447171"/>
                        <a:pt x="771108" y="438240"/>
                        <a:pt x="773730" y="429064"/>
                      </a:cubicBezTo>
                      <a:cubicBezTo>
                        <a:pt x="780290" y="406105"/>
                        <a:pt x="782538" y="387387"/>
                        <a:pt x="791837" y="365689"/>
                      </a:cubicBezTo>
                      <a:cubicBezTo>
                        <a:pt x="797153" y="353284"/>
                        <a:pt x="803908" y="341547"/>
                        <a:pt x="809944" y="329476"/>
                      </a:cubicBezTo>
                      <a:cubicBezTo>
                        <a:pt x="818997" y="335512"/>
                        <a:pt x="830307" y="339087"/>
                        <a:pt x="837104" y="347583"/>
                      </a:cubicBezTo>
                      <a:cubicBezTo>
                        <a:pt x="841829" y="353489"/>
                        <a:pt x="854619" y="408588"/>
                        <a:pt x="855211" y="410957"/>
                      </a:cubicBezTo>
                      <a:cubicBezTo>
                        <a:pt x="852193" y="432082"/>
                        <a:pt x="854083" y="454518"/>
                        <a:pt x="846158" y="474331"/>
                      </a:cubicBezTo>
                      <a:cubicBezTo>
                        <a:pt x="841403" y="486219"/>
                        <a:pt x="830653" y="496193"/>
                        <a:pt x="818997" y="501491"/>
                      </a:cubicBezTo>
                      <a:cubicBezTo>
                        <a:pt x="776598" y="520763"/>
                        <a:pt x="634828" y="534497"/>
                        <a:pt x="610768" y="537705"/>
                      </a:cubicBezTo>
                      <a:cubicBezTo>
                        <a:pt x="623723" y="563614"/>
                        <a:pt x="622733" y="582973"/>
                        <a:pt x="656035" y="582973"/>
                      </a:cubicBezTo>
                      <a:cubicBezTo>
                        <a:pt x="665578" y="582973"/>
                        <a:pt x="674142" y="576937"/>
                        <a:pt x="683195" y="573919"/>
                      </a:cubicBezTo>
                      <a:cubicBezTo>
                        <a:pt x="692249" y="579955"/>
                        <a:pt x="704957" y="582579"/>
                        <a:pt x="710356" y="592026"/>
                      </a:cubicBezTo>
                      <a:cubicBezTo>
                        <a:pt x="717991" y="605386"/>
                        <a:pt x="704320" y="640311"/>
                        <a:pt x="719409" y="637293"/>
                      </a:cubicBezTo>
                      <a:cubicBezTo>
                        <a:pt x="740748" y="633025"/>
                        <a:pt x="755623" y="582973"/>
                        <a:pt x="755623" y="582973"/>
                      </a:cubicBezTo>
                      <a:cubicBezTo>
                        <a:pt x="764677" y="585991"/>
                        <a:pt x="780162" y="582850"/>
                        <a:pt x="782784" y="592026"/>
                      </a:cubicBezTo>
                      <a:cubicBezTo>
                        <a:pt x="792877" y="627353"/>
                        <a:pt x="771887" y="655423"/>
                        <a:pt x="746570" y="673507"/>
                      </a:cubicBezTo>
                      <a:cubicBezTo>
                        <a:pt x="735588" y="681351"/>
                        <a:pt x="722427" y="685578"/>
                        <a:pt x="710356" y="691614"/>
                      </a:cubicBezTo>
                      <a:cubicBezTo>
                        <a:pt x="671124" y="685578"/>
                        <a:pt x="630317" y="686059"/>
                        <a:pt x="592661" y="673507"/>
                      </a:cubicBezTo>
                      <a:cubicBezTo>
                        <a:pt x="584073" y="670644"/>
                        <a:pt x="558327" y="612013"/>
                        <a:pt x="556447" y="610133"/>
                      </a:cubicBezTo>
                      <a:cubicBezTo>
                        <a:pt x="549699" y="603385"/>
                        <a:pt x="538340" y="604098"/>
                        <a:pt x="529286" y="601080"/>
                      </a:cubicBezTo>
                      <a:cubicBezTo>
                        <a:pt x="520233" y="604098"/>
                        <a:pt x="509578" y="604172"/>
                        <a:pt x="502126" y="610133"/>
                      </a:cubicBezTo>
                      <a:cubicBezTo>
                        <a:pt x="480619" y="627338"/>
                        <a:pt x="477375" y="649960"/>
                        <a:pt x="493073" y="673507"/>
                      </a:cubicBezTo>
                      <a:cubicBezTo>
                        <a:pt x="499109" y="682560"/>
                        <a:pt x="511180" y="685578"/>
                        <a:pt x="520233" y="691614"/>
                      </a:cubicBezTo>
                      <a:cubicBezTo>
                        <a:pt x="514700" y="708214"/>
                        <a:pt x="503584" y="757443"/>
                        <a:pt x="484019" y="773095"/>
                      </a:cubicBezTo>
                      <a:cubicBezTo>
                        <a:pt x="476567" y="779057"/>
                        <a:pt x="465912" y="779131"/>
                        <a:pt x="456859" y="782149"/>
                      </a:cubicBezTo>
                      <a:cubicBezTo>
                        <a:pt x="522984" y="804191"/>
                        <a:pt x="529697" y="795627"/>
                        <a:pt x="474966" y="809309"/>
                      </a:cubicBezTo>
                      <a:cubicBezTo>
                        <a:pt x="404783" y="801511"/>
                        <a:pt x="399839" y="822016"/>
                        <a:pt x="375378" y="773095"/>
                      </a:cubicBezTo>
                      <a:cubicBezTo>
                        <a:pt x="371110" y="764559"/>
                        <a:pt x="369342" y="754988"/>
                        <a:pt x="366324" y="745935"/>
                      </a:cubicBezTo>
                      <a:cubicBezTo>
                        <a:pt x="375378" y="736882"/>
                        <a:pt x="382832" y="725877"/>
                        <a:pt x="393485" y="718775"/>
                      </a:cubicBezTo>
                      <a:cubicBezTo>
                        <a:pt x="401425" y="713481"/>
                        <a:pt x="412109" y="713989"/>
                        <a:pt x="420645" y="709721"/>
                      </a:cubicBezTo>
                      <a:cubicBezTo>
                        <a:pt x="430377" y="704855"/>
                        <a:pt x="438752" y="697650"/>
                        <a:pt x="447805" y="691614"/>
                      </a:cubicBezTo>
                      <a:cubicBezTo>
                        <a:pt x="460124" y="654661"/>
                        <a:pt x="460048" y="671090"/>
                        <a:pt x="447805" y="628240"/>
                      </a:cubicBezTo>
                      <a:cubicBezTo>
                        <a:pt x="445183" y="619064"/>
                        <a:pt x="445500" y="607828"/>
                        <a:pt x="438752" y="601080"/>
                      </a:cubicBezTo>
                      <a:cubicBezTo>
                        <a:pt x="432004" y="594332"/>
                        <a:pt x="420127" y="596294"/>
                        <a:pt x="411591" y="592026"/>
                      </a:cubicBezTo>
                      <a:cubicBezTo>
                        <a:pt x="347941" y="560201"/>
                        <a:pt x="430957" y="581673"/>
                        <a:pt x="330110" y="564866"/>
                      </a:cubicBezTo>
                      <a:cubicBezTo>
                        <a:pt x="312003" y="567884"/>
                        <a:pt x="287256" y="559585"/>
                        <a:pt x="275789" y="573919"/>
                      </a:cubicBezTo>
                      <a:cubicBezTo>
                        <a:pt x="267358" y="584458"/>
                        <a:pt x="284353" y="600590"/>
                        <a:pt x="293896" y="610133"/>
                      </a:cubicBezTo>
                      <a:cubicBezTo>
                        <a:pt x="305085" y="621322"/>
                        <a:pt x="341038" y="631882"/>
                        <a:pt x="357271" y="637293"/>
                      </a:cubicBezTo>
                      <a:cubicBezTo>
                        <a:pt x="360289" y="646347"/>
                        <a:pt x="370592" y="655918"/>
                        <a:pt x="366324" y="664454"/>
                      </a:cubicBezTo>
                      <a:cubicBezTo>
                        <a:pt x="362056" y="672990"/>
                        <a:pt x="348707" y="673507"/>
                        <a:pt x="339164" y="673507"/>
                      </a:cubicBezTo>
                      <a:cubicBezTo>
                        <a:pt x="326721" y="673507"/>
                        <a:pt x="315151" y="666894"/>
                        <a:pt x="302950" y="664454"/>
                      </a:cubicBezTo>
                      <a:cubicBezTo>
                        <a:pt x="284950" y="660854"/>
                        <a:pt x="266736" y="658418"/>
                        <a:pt x="248629" y="655400"/>
                      </a:cubicBezTo>
                      <a:cubicBezTo>
                        <a:pt x="265936" y="666938"/>
                        <a:pt x="292226" y="681901"/>
                        <a:pt x="302950" y="700668"/>
                      </a:cubicBezTo>
                      <a:cubicBezTo>
                        <a:pt x="309123" y="711471"/>
                        <a:pt x="308985" y="724811"/>
                        <a:pt x="312003" y="736882"/>
                      </a:cubicBezTo>
                      <a:cubicBezTo>
                        <a:pt x="308985" y="745935"/>
                        <a:pt x="310715" y="758495"/>
                        <a:pt x="302950" y="764042"/>
                      </a:cubicBezTo>
                      <a:cubicBezTo>
                        <a:pt x="287419" y="775136"/>
                        <a:pt x="248629" y="782149"/>
                        <a:pt x="248629" y="782149"/>
                      </a:cubicBezTo>
                      <a:cubicBezTo>
                        <a:pt x="236558" y="779131"/>
                        <a:pt x="222131" y="780868"/>
                        <a:pt x="212415" y="773095"/>
                      </a:cubicBezTo>
                      <a:cubicBezTo>
                        <a:pt x="204963" y="767133"/>
                        <a:pt x="209324" y="753387"/>
                        <a:pt x="203362" y="745935"/>
                      </a:cubicBezTo>
                      <a:cubicBezTo>
                        <a:pt x="196565" y="737438"/>
                        <a:pt x="185255" y="733864"/>
                        <a:pt x="176201" y="727828"/>
                      </a:cubicBezTo>
                      <a:cubicBezTo>
                        <a:pt x="182237" y="709721"/>
                        <a:pt x="185039" y="690191"/>
                        <a:pt x="194308" y="673507"/>
                      </a:cubicBezTo>
                      <a:cubicBezTo>
                        <a:pt x="200526" y="662315"/>
                        <a:pt x="213272" y="656183"/>
                        <a:pt x="221469" y="646347"/>
                      </a:cubicBezTo>
                      <a:cubicBezTo>
                        <a:pt x="290424" y="563603"/>
                        <a:pt x="166962" y="691803"/>
                        <a:pt x="275789" y="582973"/>
                      </a:cubicBezTo>
                      <a:cubicBezTo>
                        <a:pt x="278807" y="570902"/>
                        <a:pt x="289464" y="558312"/>
                        <a:pt x="284843" y="546759"/>
                      </a:cubicBezTo>
                      <a:cubicBezTo>
                        <a:pt x="281299" y="537898"/>
                        <a:pt x="267226" y="537705"/>
                        <a:pt x="257683" y="537705"/>
                      </a:cubicBezTo>
                      <a:cubicBezTo>
                        <a:pt x="246319" y="537705"/>
                        <a:pt x="207113" y="551544"/>
                        <a:pt x="194308" y="555812"/>
                      </a:cubicBezTo>
                      <a:cubicBezTo>
                        <a:pt x="185255" y="564866"/>
                        <a:pt x="174590" y="572554"/>
                        <a:pt x="167148" y="582973"/>
                      </a:cubicBezTo>
                      <a:cubicBezTo>
                        <a:pt x="159304" y="593955"/>
                        <a:pt x="157681" y="608819"/>
                        <a:pt x="149041" y="619187"/>
                      </a:cubicBezTo>
                      <a:cubicBezTo>
                        <a:pt x="142075" y="627546"/>
                        <a:pt x="130240" y="630327"/>
                        <a:pt x="121881" y="637293"/>
                      </a:cubicBezTo>
                      <a:cubicBezTo>
                        <a:pt x="52165" y="695389"/>
                        <a:pt x="134999" y="637601"/>
                        <a:pt x="67560" y="682561"/>
                      </a:cubicBezTo>
                      <a:cubicBezTo>
                        <a:pt x="61524" y="670490"/>
                        <a:pt x="47779" y="659739"/>
                        <a:pt x="49453" y="646347"/>
                      </a:cubicBezTo>
                      <a:cubicBezTo>
                        <a:pt x="51324" y="631374"/>
                        <a:pt x="64335" y="618903"/>
                        <a:pt x="76613" y="610133"/>
                      </a:cubicBezTo>
                      <a:cubicBezTo>
                        <a:pt x="86738" y="602901"/>
                        <a:pt x="100863" y="604498"/>
                        <a:pt x="112827" y="601080"/>
                      </a:cubicBezTo>
                      <a:cubicBezTo>
                        <a:pt x="131105" y="595858"/>
                        <a:pt x="172509" y="580292"/>
                        <a:pt x="185255" y="573919"/>
                      </a:cubicBezTo>
                      <a:cubicBezTo>
                        <a:pt x="194987" y="569053"/>
                        <a:pt x="203362" y="561848"/>
                        <a:pt x="212415" y="555812"/>
                      </a:cubicBezTo>
                      <a:cubicBezTo>
                        <a:pt x="229604" y="530030"/>
                        <a:pt x="251039" y="511293"/>
                        <a:pt x="221469" y="474331"/>
                      </a:cubicBezTo>
                      <a:cubicBezTo>
                        <a:pt x="215507" y="466879"/>
                        <a:pt x="203362" y="480367"/>
                        <a:pt x="194308" y="483385"/>
                      </a:cubicBezTo>
                      <a:cubicBezTo>
                        <a:pt x="146023" y="555812"/>
                        <a:pt x="209397" y="468296"/>
                        <a:pt x="149041" y="528652"/>
                      </a:cubicBezTo>
                      <a:cubicBezTo>
                        <a:pt x="141347" y="536346"/>
                        <a:pt x="139430" y="549015"/>
                        <a:pt x="130934" y="555812"/>
                      </a:cubicBezTo>
                      <a:cubicBezTo>
                        <a:pt x="125028" y="560537"/>
                        <a:pt x="69929" y="573327"/>
                        <a:pt x="67560" y="573919"/>
                      </a:cubicBezTo>
                      <a:lnTo>
                        <a:pt x="4185" y="564866"/>
                      </a:lnTo>
                      <a:cubicBezTo>
                        <a:pt x="-7761" y="550929"/>
                        <a:pt x="9257" y="528465"/>
                        <a:pt x="13239" y="510545"/>
                      </a:cubicBezTo>
                      <a:cubicBezTo>
                        <a:pt x="15309" y="501229"/>
                        <a:pt x="14527" y="488932"/>
                        <a:pt x="22292" y="483385"/>
                      </a:cubicBezTo>
                      <a:cubicBezTo>
                        <a:pt x="37823" y="472291"/>
                        <a:pt x="58506" y="471314"/>
                        <a:pt x="76613" y="465278"/>
                      </a:cubicBezTo>
                      <a:cubicBezTo>
                        <a:pt x="135398" y="445683"/>
                        <a:pt x="94263" y="457089"/>
                        <a:pt x="203362" y="447171"/>
                      </a:cubicBezTo>
                      <a:cubicBezTo>
                        <a:pt x="200344" y="438117"/>
                        <a:pt x="201056" y="426758"/>
                        <a:pt x="194308" y="420010"/>
                      </a:cubicBezTo>
                      <a:cubicBezTo>
                        <a:pt x="187560" y="413262"/>
                        <a:pt x="176464" y="413027"/>
                        <a:pt x="167148" y="410957"/>
                      </a:cubicBezTo>
                      <a:cubicBezTo>
                        <a:pt x="149228" y="406975"/>
                        <a:pt x="130934" y="404921"/>
                        <a:pt x="112827" y="401903"/>
                      </a:cubicBezTo>
                      <a:cubicBezTo>
                        <a:pt x="40316" y="409960"/>
                        <a:pt x="38627" y="434570"/>
                        <a:pt x="13239" y="383796"/>
                      </a:cubicBezTo>
                      <a:cubicBezTo>
                        <a:pt x="8971" y="375260"/>
                        <a:pt x="7203" y="365689"/>
                        <a:pt x="4185" y="356636"/>
                      </a:cubicBezTo>
                      <a:cubicBezTo>
                        <a:pt x="32848" y="337528"/>
                        <a:pt x="43846" y="324829"/>
                        <a:pt x="85667" y="329476"/>
                      </a:cubicBezTo>
                      <a:cubicBezTo>
                        <a:pt x="96481" y="330678"/>
                        <a:pt x="103380" y="342185"/>
                        <a:pt x="112827" y="347583"/>
                      </a:cubicBezTo>
                      <a:cubicBezTo>
                        <a:pt x="144147" y="365480"/>
                        <a:pt x="145734" y="364587"/>
                        <a:pt x="176201" y="374743"/>
                      </a:cubicBezTo>
                      <a:cubicBezTo>
                        <a:pt x="194308" y="371725"/>
                        <a:pt x="214584" y="374796"/>
                        <a:pt x="230522" y="365689"/>
                      </a:cubicBezTo>
                      <a:cubicBezTo>
                        <a:pt x="242424" y="358888"/>
                        <a:pt x="242764" y="318170"/>
                        <a:pt x="230522" y="311369"/>
                      </a:cubicBezTo>
                      <a:cubicBezTo>
                        <a:pt x="208768" y="299284"/>
                        <a:pt x="182103" y="299810"/>
                        <a:pt x="158094" y="293262"/>
                      </a:cubicBezTo>
                      <a:cubicBezTo>
                        <a:pt x="148887" y="290751"/>
                        <a:pt x="139987" y="287226"/>
                        <a:pt x="130934" y="284208"/>
                      </a:cubicBezTo>
                      <a:cubicBezTo>
                        <a:pt x="133952" y="275155"/>
                        <a:pt x="134025" y="264500"/>
                        <a:pt x="139987" y="257048"/>
                      </a:cubicBezTo>
                      <a:cubicBezTo>
                        <a:pt x="146784" y="248551"/>
                        <a:pt x="158789" y="245907"/>
                        <a:pt x="167148" y="238941"/>
                      </a:cubicBezTo>
                      <a:cubicBezTo>
                        <a:pt x="193289" y="217157"/>
                        <a:pt x="194611" y="211326"/>
                        <a:pt x="212415" y="184620"/>
                      </a:cubicBezTo>
                      <a:cubicBezTo>
                        <a:pt x="203362" y="178584"/>
                        <a:pt x="195577" y="163072"/>
                        <a:pt x="185255" y="166513"/>
                      </a:cubicBezTo>
                      <a:cubicBezTo>
                        <a:pt x="170940" y="171285"/>
                        <a:pt x="168764" y="192057"/>
                        <a:pt x="158094" y="202727"/>
                      </a:cubicBezTo>
                      <a:cubicBezTo>
                        <a:pt x="145297" y="215524"/>
                        <a:pt x="108923" y="231840"/>
                        <a:pt x="94720" y="238941"/>
                      </a:cubicBezTo>
                      <a:cubicBezTo>
                        <a:pt x="79631" y="235923"/>
                        <a:pt x="57989" y="242690"/>
                        <a:pt x="49453" y="229887"/>
                      </a:cubicBezTo>
                      <a:cubicBezTo>
                        <a:pt x="21643" y="188172"/>
                        <a:pt x="67930" y="181479"/>
                        <a:pt x="85667" y="175567"/>
                      </a:cubicBezTo>
                      <a:cubicBezTo>
                        <a:pt x="100755" y="130299"/>
                        <a:pt x="85666" y="151424"/>
                        <a:pt x="149041" y="130299"/>
                      </a:cubicBezTo>
                      <a:lnTo>
                        <a:pt x="176201" y="121246"/>
                      </a:lnTo>
                      <a:cubicBezTo>
                        <a:pt x="172752" y="131593"/>
                        <a:pt x="155508" y="165221"/>
                        <a:pt x="176201" y="175567"/>
                      </a:cubicBezTo>
                      <a:cubicBezTo>
                        <a:pt x="184737" y="179835"/>
                        <a:pt x="194308" y="169531"/>
                        <a:pt x="203362" y="166513"/>
                      </a:cubicBezTo>
                      <a:cubicBezTo>
                        <a:pt x="206380" y="157460"/>
                        <a:pt x="206453" y="146805"/>
                        <a:pt x="212415" y="139353"/>
                      </a:cubicBezTo>
                      <a:cubicBezTo>
                        <a:pt x="239599" y="105373"/>
                        <a:pt x="257068" y="127077"/>
                        <a:pt x="293896" y="139353"/>
                      </a:cubicBezTo>
                      <a:cubicBezTo>
                        <a:pt x="245608" y="211784"/>
                        <a:pt x="308988" y="124260"/>
                        <a:pt x="248629" y="184620"/>
                      </a:cubicBezTo>
                      <a:cubicBezTo>
                        <a:pt x="240935" y="192314"/>
                        <a:pt x="236558" y="202727"/>
                        <a:pt x="230522" y="211781"/>
                      </a:cubicBezTo>
                      <a:cubicBezTo>
                        <a:pt x="239576" y="214799"/>
                        <a:pt x="248140" y="220834"/>
                        <a:pt x="257683" y="220834"/>
                      </a:cubicBezTo>
                      <a:cubicBezTo>
                        <a:pt x="273071" y="220834"/>
                        <a:pt x="287681" y="209872"/>
                        <a:pt x="302950" y="211781"/>
                      </a:cubicBezTo>
                      <a:cubicBezTo>
                        <a:pt x="313747" y="213131"/>
                        <a:pt x="321057" y="223852"/>
                        <a:pt x="330110" y="229887"/>
                      </a:cubicBezTo>
                      <a:cubicBezTo>
                        <a:pt x="342181" y="223852"/>
                        <a:pt x="359770" y="223579"/>
                        <a:pt x="366324" y="211781"/>
                      </a:cubicBezTo>
                      <a:cubicBezTo>
                        <a:pt x="376688" y="193127"/>
                        <a:pt x="371193" y="169331"/>
                        <a:pt x="375378" y="148406"/>
                      </a:cubicBezTo>
                      <a:cubicBezTo>
                        <a:pt x="397743" y="36583"/>
                        <a:pt x="365236" y="211301"/>
                        <a:pt x="411591" y="103139"/>
                      </a:cubicBezTo>
                      <a:cubicBezTo>
                        <a:pt x="417535" y="89270"/>
                        <a:pt x="411591" y="72961"/>
                        <a:pt x="411591" y="57872"/>
                      </a:cubicBezTo>
                    </a:path>
                  </a:pathLst>
                </a:custGeom>
                <a:noFill/>
                <a:ln w="9525">
                  <a:solidFill>
                    <a:srgbClr val="00B050"/>
                  </a:solidFill>
                </a:ln>
                <a:effectLst>
                  <a:outerShdw sx="1000" sy="1000" algn="ctr" rotWithShape="0">
                    <a:srgbClr val="92D050">
                      <a:alpha val="98000"/>
                    </a:srgb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PT"/>
                </a:p>
              </p:txBody>
            </p:sp>
          </p:grpSp>
          <p:grpSp>
            <p:nvGrpSpPr>
              <p:cNvPr id="42" name="Grupo 41"/>
              <p:cNvGrpSpPr/>
              <p:nvPr/>
            </p:nvGrpSpPr>
            <p:grpSpPr>
              <a:xfrm>
                <a:off x="5056303" y="861575"/>
                <a:ext cx="439336" cy="404487"/>
                <a:chOff x="631446" y="3226756"/>
                <a:chExt cx="404487" cy="404487"/>
              </a:xfrm>
            </p:grpSpPr>
            <p:sp>
              <p:nvSpPr>
                <p:cNvPr id="483" name="Forma livre 482"/>
                <p:cNvSpPr/>
                <p:nvPr/>
              </p:nvSpPr>
              <p:spPr>
                <a:xfrm>
                  <a:off x="811305" y="3302674"/>
                  <a:ext cx="76234" cy="134088"/>
                </a:xfrm>
                <a:custGeom>
                  <a:avLst/>
                  <a:gdLst>
                    <a:gd name="connsiteX0" fmla="*/ 0 w 76234"/>
                    <a:gd name="connsiteY0" fmla="*/ 0 h 134088"/>
                    <a:gd name="connsiteX1" fmla="*/ 21771 w 76234"/>
                    <a:gd name="connsiteY1" fmla="*/ 27214 h 134088"/>
                    <a:gd name="connsiteX2" fmla="*/ 48985 w 76234"/>
                    <a:gd name="connsiteY2" fmla="*/ 65314 h 134088"/>
                    <a:gd name="connsiteX3" fmla="*/ 65314 w 76234"/>
                    <a:gd name="connsiteY3" fmla="*/ 54428 h 134088"/>
                    <a:gd name="connsiteX4" fmla="*/ 76200 w 76234"/>
                    <a:gd name="connsiteY4" fmla="*/ 70757 h 134088"/>
                    <a:gd name="connsiteX5" fmla="*/ 65314 w 76234"/>
                    <a:gd name="connsiteY5" fmla="*/ 108857 h 134088"/>
                    <a:gd name="connsiteX6" fmla="*/ 43542 w 76234"/>
                    <a:gd name="connsiteY6" fmla="*/ 103414 h 134088"/>
                    <a:gd name="connsiteX7" fmla="*/ 0 w 76234"/>
                    <a:gd name="connsiteY7" fmla="*/ 114300 h 134088"/>
                    <a:gd name="connsiteX8" fmla="*/ 10885 w 76234"/>
                    <a:gd name="connsiteY8" fmla="*/ 130628 h 134088"/>
                    <a:gd name="connsiteX9" fmla="*/ 54428 w 76234"/>
                    <a:gd name="connsiteY9" fmla="*/ 108857 h 134088"/>
                    <a:gd name="connsiteX10" fmla="*/ 65314 w 76234"/>
                    <a:gd name="connsiteY10" fmla="*/ 108857 h 1340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76234" h="134088">
                      <a:moveTo>
                        <a:pt x="0" y="0"/>
                      </a:moveTo>
                      <a:cubicBezTo>
                        <a:pt x="7257" y="9071"/>
                        <a:pt x="16208" y="17016"/>
                        <a:pt x="21771" y="27214"/>
                      </a:cubicBezTo>
                      <a:cubicBezTo>
                        <a:pt x="44349" y="68606"/>
                        <a:pt x="16833" y="54596"/>
                        <a:pt x="48985" y="65314"/>
                      </a:cubicBezTo>
                      <a:cubicBezTo>
                        <a:pt x="54428" y="61685"/>
                        <a:pt x="58899" y="53145"/>
                        <a:pt x="65314" y="54428"/>
                      </a:cubicBezTo>
                      <a:cubicBezTo>
                        <a:pt x="71729" y="55711"/>
                        <a:pt x="75275" y="64281"/>
                        <a:pt x="76200" y="70757"/>
                      </a:cubicBezTo>
                      <a:cubicBezTo>
                        <a:pt x="76883" y="75540"/>
                        <a:pt x="67356" y="102730"/>
                        <a:pt x="65314" y="108857"/>
                      </a:cubicBezTo>
                      <a:cubicBezTo>
                        <a:pt x="58057" y="107043"/>
                        <a:pt x="51023" y="103414"/>
                        <a:pt x="43542" y="103414"/>
                      </a:cubicBezTo>
                      <a:cubicBezTo>
                        <a:pt x="30406" y="103414"/>
                        <a:pt x="12885" y="110005"/>
                        <a:pt x="0" y="114300"/>
                      </a:cubicBezTo>
                      <a:cubicBezTo>
                        <a:pt x="3628" y="119743"/>
                        <a:pt x="4539" y="129042"/>
                        <a:pt x="10885" y="130628"/>
                      </a:cubicBezTo>
                      <a:cubicBezTo>
                        <a:pt x="55218" y="141711"/>
                        <a:pt x="34324" y="123934"/>
                        <a:pt x="54428" y="108857"/>
                      </a:cubicBezTo>
                      <a:cubicBezTo>
                        <a:pt x="57331" y="106680"/>
                        <a:pt x="61685" y="108857"/>
                        <a:pt x="65314" y="108857"/>
                      </a:cubicBezTo>
                    </a:path>
                  </a:pathLst>
                </a:custGeom>
                <a:noFill/>
                <a:ln w="9525"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4" name="Forma livre 483"/>
                <p:cNvSpPr/>
                <p:nvPr/>
              </p:nvSpPr>
              <p:spPr>
                <a:xfrm>
                  <a:off x="745805" y="3328073"/>
                  <a:ext cx="76234" cy="134088"/>
                </a:xfrm>
                <a:custGeom>
                  <a:avLst/>
                  <a:gdLst>
                    <a:gd name="connsiteX0" fmla="*/ 0 w 76234"/>
                    <a:gd name="connsiteY0" fmla="*/ 0 h 134088"/>
                    <a:gd name="connsiteX1" fmla="*/ 21771 w 76234"/>
                    <a:gd name="connsiteY1" fmla="*/ 27214 h 134088"/>
                    <a:gd name="connsiteX2" fmla="*/ 48985 w 76234"/>
                    <a:gd name="connsiteY2" fmla="*/ 65314 h 134088"/>
                    <a:gd name="connsiteX3" fmla="*/ 65314 w 76234"/>
                    <a:gd name="connsiteY3" fmla="*/ 54428 h 134088"/>
                    <a:gd name="connsiteX4" fmla="*/ 76200 w 76234"/>
                    <a:gd name="connsiteY4" fmla="*/ 70757 h 134088"/>
                    <a:gd name="connsiteX5" fmla="*/ 65314 w 76234"/>
                    <a:gd name="connsiteY5" fmla="*/ 108857 h 134088"/>
                    <a:gd name="connsiteX6" fmla="*/ 43542 w 76234"/>
                    <a:gd name="connsiteY6" fmla="*/ 103414 h 134088"/>
                    <a:gd name="connsiteX7" fmla="*/ 0 w 76234"/>
                    <a:gd name="connsiteY7" fmla="*/ 114300 h 134088"/>
                    <a:gd name="connsiteX8" fmla="*/ 10885 w 76234"/>
                    <a:gd name="connsiteY8" fmla="*/ 130628 h 134088"/>
                    <a:gd name="connsiteX9" fmla="*/ 54428 w 76234"/>
                    <a:gd name="connsiteY9" fmla="*/ 108857 h 134088"/>
                    <a:gd name="connsiteX10" fmla="*/ 65314 w 76234"/>
                    <a:gd name="connsiteY10" fmla="*/ 108857 h 1340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76234" h="134088">
                      <a:moveTo>
                        <a:pt x="0" y="0"/>
                      </a:moveTo>
                      <a:cubicBezTo>
                        <a:pt x="7257" y="9071"/>
                        <a:pt x="16208" y="17016"/>
                        <a:pt x="21771" y="27214"/>
                      </a:cubicBezTo>
                      <a:cubicBezTo>
                        <a:pt x="44349" y="68606"/>
                        <a:pt x="16833" y="54596"/>
                        <a:pt x="48985" y="65314"/>
                      </a:cubicBezTo>
                      <a:cubicBezTo>
                        <a:pt x="54428" y="61685"/>
                        <a:pt x="58899" y="53145"/>
                        <a:pt x="65314" y="54428"/>
                      </a:cubicBezTo>
                      <a:cubicBezTo>
                        <a:pt x="71729" y="55711"/>
                        <a:pt x="75275" y="64281"/>
                        <a:pt x="76200" y="70757"/>
                      </a:cubicBezTo>
                      <a:cubicBezTo>
                        <a:pt x="76883" y="75540"/>
                        <a:pt x="67356" y="102730"/>
                        <a:pt x="65314" y="108857"/>
                      </a:cubicBezTo>
                      <a:cubicBezTo>
                        <a:pt x="58057" y="107043"/>
                        <a:pt x="51023" y="103414"/>
                        <a:pt x="43542" y="103414"/>
                      </a:cubicBezTo>
                      <a:cubicBezTo>
                        <a:pt x="30406" y="103414"/>
                        <a:pt x="12885" y="110005"/>
                        <a:pt x="0" y="114300"/>
                      </a:cubicBezTo>
                      <a:cubicBezTo>
                        <a:pt x="3628" y="119743"/>
                        <a:pt x="4539" y="129042"/>
                        <a:pt x="10885" y="130628"/>
                      </a:cubicBezTo>
                      <a:cubicBezTo>
                        <a:pt x="55218" y="141711"/>
                        <a:pt x="34324" y="123934"/>
                        <a:pt x="54428" y="108857"/>
                      </a:cubicBezTo>
                      <a:cubicBezTo>
                        <a:pt x="57331" y="106680"/>
                        <a:pt x="61685" y="108857"/>
                        <a:pt x="65314" y="108857"/>
                      </a:cubicBezTo>
                    </a:path>
                  </a:pathLst>
                </a:custGeom>
                <a:noFill/>
                <a:ln w="9525"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5" name="Forma livre 484"/>
                <p:cNvSpPr/>
                <p:nvPr/>
              </p:nvSpPr>
              <p:spPr>
                <a:xfrm>
                  <a:off x="852529" y="3428999"/>
                  <a:ext cx="76234" cy="134088"/>
                </a:xfrm>
                <a:custGeom>
                  <a:avLst/>
                  <a:gdLst>
                    <a:gd name="connsiteX0" fmla="*/ 0 w 76234"/>
                    <a:gd name="connsiteY0" fmla="*/ 0 h 134088"/>
                    <a:gd name="connsiteX1" fmla="*/ 21771 w 76234"/>
                    <a:gd name="connsiteY1" fmla="*/ 27214 h 134088"/>
                    <a:gd name="connsiteX2" fmla="*/ 48985 w 76234"/>
                    <a:gd name="connsiteY2" fmla="*/ 65314 h 134088"/>
                    <a:gd name="connsiteX3" fmla="*/ 65314 w 76234"/>
                    <a:gd name="connsiteY3" fmla="*/ 54428 h 134088"/>
                    <a:gd name="connsiteX4" fmla="*/ 76200 w 76234"/>
                    <a:gd name="connsiteY4" fmla="*/ 70757 h 134088"/>
                    <a:gd name="connsiteX5" fmla="*/ 65314 w 76234"/>
                    <a:gd name="connsiteY5" fmla="*/ 108857 h 134088"/>
                    <a:gd name="connsiteX6" fmla="*/ 43542 w 76234"/>
                    <a:gd name="connsiteY6" fmla="*/ 103414 h 134088"/>
                    <a:gd name="connsiteX7" fmla="*/ 0 w 76234"/>
                    <a:gd name="connsiteY7" fmla="*/ 114300 h 134088"/>
                    <a:gd name="connsiteX8" fmla="*/ 10885 w 76234"/>
                    <a:gd name="connsiteY8" fmla="*/ 130628 h 134088"/>
                    <a:gd name="connsiteX9" fmla="*/ 54428 w 76234"/>
                    <a:gd name="connsiteY9" fmla="*/ 108857 h 134088"/>
                    <a:gd name="connsiteX10" fmla="*/ 65314 w 76234"/>
                    <a:gd name="connsiteY10" fmla="*/ 108857 h 1340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76234" h="134088">
                      <a:moveTo>
                        <a:pt x="0" y="0"/>
                      </a:moveTo>
                      <a:cubicBezTo>
                        <a:pt x="7257" y="9071"/>
                        <a:pt x="16208" y="17016"/>
                        <a:pt x="21771" y="27214"/>
                      </a:cubicBezTo>
                      <a:cubicBezTo>
                        <a:pt x="44349" y="68606"/>
                        <a:pt x="16833" y="54596"/>
                        <a:pt x="48985" y="65314"/>
                      </a:cubicBezTo>
                      <a:cubicBezTo>
                        <a:pt x="54428" y="61685"/>
                        <a:pt x="58899" y="53145"/>
                        <a:pt x="65314" y="54428"/>
                      </a:cubicBezTo>
                      <a:cubicBezTo>
                        <a:pt x="71729" y="55711"/>
                        <a:pt x="75275" y="64281"/>
                        <a:pt x="76200" y="70757"/>
                      </a:cubicBezTo>
                      <a:cubicBezTo>
                        <a:pt x="76883" y="75540"/>
                        <a:pt x="67356" y="102730"/>
                        <a:pt x="65314" y="108857"/>
                      </a:cubicBezTo>
                      <a:cubicBezTo>
                        <a:pt x="58057" y="107043"/>
                        <a:pt x="51023" y="103414"/>
                        <a:pt x="43542" y="103414"/>
                      </a:cubicBezTo>
                      <a:cubicBezTo>
                        <a:pt x="30406" y="103414"/>
                        <a:pt x="12885" y="110005"/>
                        <a:pt x="0" y="114300"/>
                      </a:cubicBezTo>
                      <a:cubicBezTo>
                        <a:pt x="3628" y="119743"/>
                        <a:pt x="4539" y="129042"/>
                        <a:pt x="10885" y="130628"/>
                      </a:cubicBezTo>
                      <a:cubicBezTo>
                        <a:pt x="55218" y="141711"/>
                        <a:pt x="34324" y="123934"/>
                        <a:pt x="54428" y="108857"/>
                      </a:cubicBezTo>
                      <a:cubicBezTo>
                        <a:pt x="57331" y="106680"/>
                        <a:pt x="61685" y="108857"/>
                        <a:pt x="65314" y="108857"/>
                      </a:cubicBezTo>
                    </a:path>
                  </a:pathLst>
                </a:custGeom>
                <a:noFill/>
                <a:ln w="9525"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6" name="Oval 485"/>
                <p:cNvSpPr>
                  <a:spLocks noChangeAspect="1"/>
                </p:cNvSpPr>
                <p:nvPr/>
              </p:nvSpPr>
              <p:spPr>
                <a:xfrm>
                  <a:off x="800059" y="3417120"/>
                  <a:ext cx="54000" cy="54000"/>
                </a:xfrm>
                <a:prstGeom prst="ellipse">
                  <a:avLst/>
                </a:prstGeom>
                <a:solidFill>
                  <a:schemeClr val="accent4">
                    <a:lumMod val="50000"/>
                  </a:schemeClr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PT"/>
                </a:p>
              </p:txBody>
            </p:sp>
            <p:sp>
              <p:nvSpPr>
                <p:cNvPr id="487" name="Forma livre 486"/>
                <p:cNvSpPr/>
                <p:nvPr/>
              </p:nvSpPr>
              <p:spPr>
                <a:xfrm>
                  <a:off x="631446" y="3226756"/>
                  <a:ext cx="404487" cy="404487"/>
                </a:xfrm>
                <a:custGeom>
                  <a:avLst/>
                  <a:gdLst>
                    <a:gd name="connsiteX0" fmla="*/ 212415 w 855211"/>
                    <a:gd name="connsiteY0" fmla="*/ 21658 h 809309"/>
                    <a:gd name="connsiteX1" fmla="*/ 293896 w 855211"/>
                    <a:gd name="connsiteY1" fmla="*/ 48818 h 809309"/>
                    <a:gd name="connsiteX2" fmla="*/ 302950 w 855211"/>
                    <a:gd name="connsiteY2" fmla="*/ 3551 h 809309"/>
                    <a:gd name="connsiteX3" fmla="*/ 375378 w 855211"/>
                    <a:gd name="connsiteY3" fmla="*/ 12604 h 809309"/>
                    <a:gd name="connsiteX4" fmla="*/ 393485 w 855211"/>
                    <a:gd name="connsiteY4" fmla="*/ 57872 h 809309"/>
                    <a:gd name="connsiteX5" fmla="*/ 339164 w 855211"/>
                    <a:gd name="connsiteY5" fmla="*/ 103139 h 809309"/>
                    <a:gd name="connsiteX6" fmla="*/ 447805 w 855211"/>
                    <a:gd name="connsiteY6" fmla="*/ 121246 h 809309"/>
                    <a:gd name="connsiteX7" fmla="*/ 456859 w 855211"/>
                    <a:gd name="connsiteY7" fmla="*/ 85032 h 809309"/>
                    <a:gd name="connsiteX8" fmla="*/ 465912 w 855211"/>
                    <a:gd name="connsiteY8" fmla="*/ 57872 h 809309"/>
                    <a:gd name="connsiteX9" fmla="*/ 456859 w 855211"/>
                    <a:gd name="connsiteY9" fmla="*/ 30711 h 809309"/>
                    <a:gd name="connsiteX10" fmla="*/ 538340 w 855211"/>
                    <a:gd name="connsiteY10" fmla="*/ 12604 h 809309"/>
                    <a:gd name="connsiteX11" fmla="*/ 511180 w 855211"/>
                    <a:gd name="connsiteY11" fmla="*/ 21658 h 809309"/>
                    <a:gd name="connsiteX12" fmla="*/ 493073 w 855211"/>
                    <a:gd name="connsiteY12" fmla="*/ 75979 h 809309"/>
                    <a:gd name="connsiteX13" fmla="*/ 502126 w 855211"/>
                    <a:gd name="connsiteY13" fmla="*/ 112192 h 809309"/>
                    <a:gd name="connsiteX14" fmla="*/ 520233 w 855211"/>
                    <a:gd name="connsiteY14" fmla="*/ 148406 h 809309"/>
                    <a:gd name="connsiteX15" fmla="*/ 529286 w 855211"/>
                    <a:gd name="connsiteY15" fmla="*/ 229887 h 809309"/>
                    <a:gd name="connsiteX16" fmla="*/ 565500 w 855211"/>
                    <a:gd name="connsiteY16" fmla="*/ 220834 h 809309"/>
                    <a:gd name="connsiteX17" fmla="*/ 556447 w 855211"/>
                    <a:gd name="connsiteY17" fmla="*/ 157460 h 809309"/>
                    <a:gd name="connsiteX18" fmla="*/ 547393 w 855211"/>
                    <a:gd name="connsiteY18" fmla="*/ 121246 h 809309"/>
                    <a:gd name="connsiteX19" fmla="*/ 556447 w 855211"/>
                    <a:gd name="connsiteY19" fmla="*/ 75979 h 809309"/>
                    <a:gd name="connsiteX20" fmla="*/ 674142 w 855211"/>
                    <a:gd name="connsiteY20" fmla="*/ 112192 h 809309"/>
                    <a:gd name="connsiteX21" fmla="*/ 646982 w 855211"/>
                    <a:gd name="connsiteY21" fmla="*/ 121246 h 809309"/>
                    <a:gd name="connsiteX22" fmla="*/ 619821 w 855211"/>
                    <a:gd name="connsiteY22" fmla="*/ 148406 h 809309"/>
                    <a:gd name="connsiteX23" fmla="*/ 646982 w 855211"/>
                    <a:gd name="connsiteY23" fmla="*/ 166513 h 809309"/>
                    <a:gd name="connsiteX24" fmla="*/ 791837 w 855211"/>
                    <a:gd name="connsiteY24" fmla="*/ 175567 h 809309"/>
                    <a:gd name="connsiteX25" fmla="*/ 782784 w 855211"/>
                    <a:gd name="connsiteY25" fmla="*/ 238941 h 809309"/>
                    <a:gd name="connsiteX26" fmla="*/ 737516 w 855211"/>
                    <a:gd name="connsiteY26" fmla="*/ 257048 h 809309"/>
                    <a:gd name="connsiteX27" fmla="*/ 619821 w 855211"/>
                    <a:gd name="connsiteY27" fmla="*/ 247994 h 809309"/>
                    <a:gd name="connsiteX28" fmla="*/ 628875 w 855211"/>
                    <a:gd name="connsiteY28" fmla="*/ 311369 h 809309"/>
                    <a:gd name="connsiteX29" fmla="*/ 619821 w 855211"/>
                    <a:gd name="connsiteY29" fmla="*/ 420010 h 809309"/>
                    <a:gd name="connsiteX30" fmla="*/ 646982 w 855211"/>
                    <a:gd name="connsiteY30" fmla="*/ 429064 h 809309"/>
                    <a:gd name="connsiteX31" fmla="*/ 674142 w 855211"/>
                    <a:gd name="connsiteY31" fmla="*/ 302315 h 809309"/>
                    <a:gd name="connsiteX32" fmla="*/ 692249 w 855211"/>
                    <a:gd name="connsiteY32" fmla="*/ 329476 h 809309"/>
                    <a:gd name="connsiteX33" fmla="*/ 728463 w 855211"/>
                    <a:gd name="connsiteY33" fmla="*/ 401903 h 809309"/>
                    <a:gd name="connsiteX34" fmla="*/ 737516 w 855211"/>
                    <a:gd name="connsiteY34" fmla="*/ 356636 h 809309"/>
                    <a:gd name="connsiteX35" fmla="*/ 746570 w 855211"/>
                    <a:gd name="connsiteY35" fmla="*/ 383796 h 809309"/>
                    <a:gd name="connsiteX36" fmla="*/ 764677 w 855211"/>
                    <a:gd name="connsiteY36" fmla="*/ 456224 h 809309"/>
                    <a:gd name="connsiteX37" fmla="*/ 773730 w 855211"/>
                    <a:gd name="connsiteY37" fmla="*/ 429064 h 809309"/>
                    <a:gd name="connsiteX38" fmla="*/ 791837 w 855211"/>
                    <a:gd name="connsiteY38" fmla="*/ 365689 h 809309"/>
                    <a:gd name="connsiteX39" fmla="*/ 809944 w 855211"/>
                    <a:gd name="connsiteY39" fmla="*/ 329476 h 809309"/>
                    <a:gd name="connsiteX40" fmla="*/ 837104 w 855211"/>
                    <a:gd name="connsiteY40" fmla="*/ 347583 h 809309"/>
                    <a:gd name="connsiteX41" fmla="*/ 855211 w 855211"/>
                    <a:gd name="connsiteY41" fmla="*/ 410957 h 809309"/>
                    <a:gd name="connsiteX42" fmla="*/ 846158 w 855211"/>
                    <a:gd name="connsiteY42" fmla="*/ 474331 h 809309"/>
                    <a:gd name="connsiteX43" fmla="*/ 818997 w 855211"/>
                    <a:gd name="connsiteY43" fmla="*/ 501491 h 809309"/>
                    <a:gd name="connsiteX44" fmla="*/ 610768 w 855211"/>
                    <a:gd name="connsiteY44" fmla="*/ 537705 h 809309"/>
                    <a:gd name="connsiteX45" fmla="*/ 656035 w 855211"/>
                    <a:gd name="connsiteY45" fmla="*/ 582973 h 809309"/>
                    <a:gd name="connsiteX46" fmla="*/ 683195 w 855211"/>
                    <a:gd name="connsiteY46" fmla="*/ 573919 h 809309"/>
                    <a:gd name="connsiteX47" fmla="*/ 710356 w 855211"/>
                    <a:gd name="connsiteY47" fmla="*/ 592026 h 809309"/>
                    <a:gd name="connsiteX48" fmla="*/ 719409 w 855211"/>
                    <a:gd name="connsiteY48" fmla="*/ 637293 h 809309"/>
                    <a:gd name="connsiteX49" fmla="*/ 755623 w 855211"/>
                    <a:gd name="connsiteY49" fmla="*/ 582973 h 809309"/>
                    <a:gd name="connsiteX50" fmla="*/ 782784 w 855211"/>
                    <a:gd name="connsiteY50" fmla="*/ 592026 h 809309"/>
                    <a:gd name="connsiteX51" fmla="*/ 746570 w 855211"/>
                    <a:gd name="connsiteY51" fmla="*/ 673507 h 809309"/>
                    <a:gd name="connsiteX52" fmla="*/ 710356 w 855211"/>
                    <a:gd name="connsiteY52" fmla="*/ 691614 h 809309"/>
                    <a:gd name="connsiteX53" fmla="*/ 592661 w 855211"/>
                    <a:gd name="connsiteY53" fmla="*/ 673507 h 809309"/>
                    <a:gd name="connsiteX54" fmla="*/ 556447 w 855211"/>
                    <a:gd name="connsiteY54" fmla="*/ 610133 h 809309"/>
                    <a:gd name="connsiteX55" fmla="*/ 529286 w 855211"/>
                    <a:gd name="connsiteY55" fmla="*/ 601080 h 809309"/>
                    <a:gd name="connsiteX56" fmla="*/ 502126 w 855211"/>
                    <a:gd name="connsiteY56" fmla="*/ 610133 h 809309"/>
                    <a:gd name="connsiteX57" fmla="*/ 493073 w 855211"/>
                    <a:gd name="connsiteY57" fmla="*/ 673507 h 809309"/>
                    <a:gd name="connsiteX58" fmla="*/ 520233 w 855211"/>
                    <a:gd name="connsiteY58" fmla="*/ 691614 h 809309"/>
                    <a:gd name="connsiteX59" fmla="*/ 484019 w 855211"/>
                    <a:gd name="connsiteY59" fmla="*/ 773095 h 809309"/>
                    <a:gd name="connsiteX60" fmla="*/ 456859 w 855211"/>
                    <a:gd name="connsiteY60" fmla="*/ 782149 h 809309"/>
                    <a:gd name="connsiteX61" fmla="*/ 474966 w 855211"/>
                    <a:gd name="connsiteY61" fmla="*/ 809309 h 809309"/>
                    <a:gd name="connsiteX62" fmla="*/ 375378 w 855211"/>
                    <a:gd name="connsiteY62" fmla="*/ 773095 h 809309"/>
                    <a:gd name="connsiteX63" fmla="*/ 366324 w 855211"/>
                    <a:gd name="connsiteY63" fmla="*/ 745935 h 809309"/>
                    <a:gd name="connsiteX64" fmla="*/ 393485 w 855211"/>
                    <a:gd name="connsiteY64" fmla="*/ 718775 h 809309"/>
                    <a:gd name="connsiteX65" fmla="*/ 420645 w 855211"/>
                    <a:gd name="connsiteY65" fmla="*/ 709721 h 809309"/>
                    <a:gd name="connsiteX66" fmla="*/ 447805 w 855211"/>
                    <a:gd name="connsiteY66" fmla="*/ 691614 h 809309"/>
                    <a:gd name="connsiteX67" fmla="*/ 447805 w 855211"/>
                    <a:gd name="connsiteY67" fmla="*/ 628240 h 809309"/>
                    <a:gd name="connsiteX68" fmla="*/ 438752 w 855211"/>
                    <a:gd name="connsiteY68" fmla="*/ 601080 h 809309"/>
                    <a:gd name="connsiteX69" fmla="*/ 411591 w 855211"/>
                    <a:gd name="connsiteY69" fmla="*/ 592026 h 809309"/>
                    <a:gd name="connsiteX70" fmla="*/ 330110 w 855211"/>
                    <a:gd name="connsiteY70" fmla="*/ 564866 h 809309"/>
                    <a:gd name="connsiteX71" fmla="*/ 275789 w 855211"/>
                    <a:gd name="connsiteY71" fmla="*/ 573919 h 809309"/>
                    <a:gd name="connsiteX72" fmla="*/ 293896 w 855211"/>
                    <a:gd name="connsiteY72" fmla="*/ 610133 h 809309"/>
                    <a:gd name="connsiteX73" fmla="*/ 357271 w 855211"/>
                    <a:gd name="connsiteY73" fmla="*/ 637293 h 809309"/>
                    <a:gd name="connsiteX74" fmla="*/ 366324 w 855211"/>
                    <a:gd name="connsiteY74" fmla="*/ 664454 h 809309"/>
                    <a:gd name="connsiteX75" fmla="*/ 339164 w 855211"/>
                    <a:gd name="connsiteY75" fmla="*/ 673507 h 809309"/>
                    <a:gd name="connsiteX76" fmla="*/ 302950 w 855211"/>
                    <a:gd name="connsiteY76" fmla="*/ 664454 h 809309"/>
                    <a:gd name="connsiteX77" fmla="*/ 248629 w 855211"/>
                    <a:gd name="connsiteY77" fmla="*/ 655400 h 809309"/>
                    <a:gd name="connsiteX78" fmla="*/ 302950 w 855211"/>
                    <a:gd name="connsiteY78" fmla="*/ 700668 h 809309"/>
                    <a:gd name="connsiteX79" fmla="*/ 312003 w 855211"/>
                    <a:gd name="connsiteY79" fmla="*/ 736882 h 809309"/>
                    <a:gd name="connsiteX80" fmla="*/ 302950 w 855211"/>
                    <a:gd name="connsiteY80" fmla="*/ 764042 h 809309"/>
                    <a:gd name="connsiteX81" fmla="*/ 248629 w 855211"/>
                    <a:gd name="connsiteY81" fmla="*/ 782149 h 809309"/>
                    <a:gd name="connsiteX82" fmla="*/ 212415 w 855211"/>
                    <a:gd name="connsiteY82" fmla="*/ 773095 h 809309"/>
                    <a:gd name="connsiteX83" fmla="*/ 203362 w 855211"/>
                    <a:gd name="connsiteY83" fmla="*/ 745935 h 809309"/>
                    <a:gd name="connsiteX84" fmla="*/ 176201 w 855211"/>
                    <a:gd name="connsiteY84" fmla="*/ 727828 h 809309"/>
                    <a:gd name="connsiteX85" fmla="*/ 194308 w 855211"/>
                    <a:gd name="connsiteY85" fmla="*/ 673507 h 809309"/>
                    <a:gd name="connsiteX86" fmla="*/ 221469 w 855211"/>
                    <a:gd name="connsiteY86" fmla="*/ 646347 h 809309"/>
                    <a:gd name="connsiteX87" fmla="*/ 275789 w 855211"/>
                    <a:gd name="connsiteY87" fmla="*/ 582973 h 809309"/>
                    <a:gd name="connsiteX88" fmla="*/ 284843 w 855211"/>
                    <a:gd name="connsiteY88" fmla="*/ 546759 h 809309"/>
                    <a:gd name="connsiteX89" fmla="*/ 257683 w 855211"/>
                    <a:gd name="connsiteY89" fmla="*/ 537705 h 809309"/>
                    <a:gd name="connsiteX90" fmla="*/ 194308 w 855211"/>
                    <a:gd name="connsiteY90" fmla="*/ 555812 h 809309"/>
                    <a:gd name="connsiteX91" fmla="*/ 167148 w 855211"/>
                    <a:gd name="connsiteY91" fmla="*/ 582973 h 809309"/>
                    <a:gd name="connsiteX92" fmla="*/ 149041 w 855211"/>
                    <a:gd name="connsiteY92" fmla="*/ 619187 h 809309"/>
                    <a:gd name="connsiteX93" fmla="*/ 121881 w 855211"/>
                    <a:gd name="connsiteY93" fmla="*/ 637293 h 809309"/>
                    <a:gd name="connsiteX94" fmla="*/ 67560 w 855211"/>
                    <a:gd name="connsiteY94" fmla="*/ 682561 h 809309"/>
                    <a:gd name="connsiteX95" fmla="*/ 49453 w 855211"/>
                    <a:gd name="connsiteY95" fmla="*/ 646347 h 809309"/>
                    <a:gd name="connsiteX96" fmla="*/ 76613 w 855211"/>
                    <a:gd name="connsiteY96" fmla="*/ 610133 h 809309"/>
                    <a:gd name="connsiteX97" fmla="*/ 112827 w 855211"/>
                    <a:gd name="connsiteY97" fmla="*/ 601080 h 809309"/>
                    <a:gd name="connsiteX98" fmla="*/ 185255 w 855211"/>
                    <a:gd name="connsiteY98" fmla="*/ 573919 h 809309"/>
                    <a:gd name="connsiteX99" fmla="*/ 212415 w 855211"/>
                    <a:gd name="connsiteY99" fmla="*/ 555812 h 809309"/>
                    <a:gd name="connsiteX100" fmla="*/ 221469 w 855211"/>
                    <a:gd name="connsiteY100" fmla="*/ 474331 h 809309"/>
                    <a:gd name="connsiteX101" fmla="*/ 194308 w 855211"/>
                    <a:gd name="connsiteY101" fmla="*/ 483385 h 809309"/>
                    <a:gd name="connsiteX102" fmla="*/ 149041 w 855211"/>
                    <a:gd name="connsiteY102" fmla="*/ 528652 h 809309"/>
                    <a:gd name="connsiteX103" fmla="*/ 130934 w 855211"/>
                    <a:gd name="connsiteY103" fmla="*/ 555812 h 809309"/>
                    <a:gd name="connsiteX104" fmla="*/ 67560 w 855211"/>
                    <a:gd name="connsiteY104" fmla="*/ 573919 h 809309"/>
                    <a:gd name="connsiteX105" fmla="*/ 4185 w 855211"/>
                    <a:gd name="connsiteY105" fmla="*/ 564866 h 809309"/>
                    <a:gd name="connsiteX106" fmla="*/ 13239 w 855211"/>
                    <a:gd name="connsiteY106" fmla="*/ 510545 h 809309"/>
                    <a:gd name="connsiteX107" fmla="*/ 22292 w 855211"/>
                    <a:gd name="connsiteY107" fmla="*/ 483385 h 809309"/>
                    <a:gd name="connsiteX108" fmla="*/ 76613 w 855211"/>
                    <a:gd name="connsiteY108" fmla="*/ 465278 h 809309"/>
                    <a:gd name="connsiteX109" fmla="*/ 203362 w 855211"/>
                    <a:gd name="connsiteY109" fmla="*/ 447171 h 809309"/>
                    <a:gd name="connsiteX110" fmla="*/ 194308 w 855211"/>
                    <a:gd name="connsiteY110" fmla="*/ 420010 h 809309"/>
                    <a:gd name="connsiteX111" fmla="*/ 167148 w 855211"/>
                    <a:gd name="connsiteY111" fmla="*/ 410957 h 809309"/>
                    <a:gd name="connsiteX112" fmla="*/ 112827 w 855211"/>
                    <a:gd name="connsiteY112" fmla="*/ 401903 h 809309"/>
                    <a:gd name="connsiteX113" fmla="*/ 13239 w 855211"/>
                    <a:gd name="connsiteY113" fmla="*/ 383796 h 809309"/>
                    <a:gd name="connsiteX114" fmla="*/ 4185 w 855211"/>
                    <a:gd name="connsiteY114" fmla="*/ 356636 h 809309"/>
                    <a:gd name="connsiteX115" fmla="*/ 85667 w 855211"/>
                    <a:gd name="connsiteY115" fmla="*/ 329476 h 809309"/>
                    <a:gd name="connsiteX116" fmla="*/ 112827 w 855211"/>
                    <a:gd name="connsiteY116" fmla="*/ 347583 h 809309"/>
                    <a:gd name="connsiteX117" fmla="*/ 176201 w 855211"/>
                    <a:gd name="connsiteY117" fmla="*/ 374743 h 809309"/>
                    <a:gd name="connsiteX118" fmla="*/ 230522 w 855211"/>
                    <a:gd name="connsiteY118" fmla="*/ 365689 h 809309"/>
                    <a:gd name="connsiteX119" fmla="*/ 230522 w 855211"/>
                    <a:gd name="connsiteY119" fmla="*/ 311369 h 809309"/>
                    <a:gd name="connsiteX120" fmla="*/ 158094 w 855211"/>
                    <a:gd name="connsiteY120" fmla="*/ 293262 h 809309"/>
                    <a:gd name="connsiteX121" fmla="*/ 130934 w 855211"/>
                    <a:gd name="connsiteY121" fmla="*/ 284208 h 809309"/>
                    <a:gd name="connsiteX122" fmla="*/ 139987 w 855211"/>
                    <a:gd name="connsiteY122" fmla="*/ 257048 h 809309"/>
                    <a:gd name="connsiteX123" fmla="*/ 167148 w 855211"/>
                    <a:gd name="connsiteY123" fmla="*/ 238941 h 809309"/>
                    <a:gd name="connsiteX124" fmla="*/ 212415 w 855211"/>
                    <a:gd name="connsiteY124" fmla="*/ 184620 h 809309"/>
                    <a:gd name="connsiteX125" fmla="*/ 185255 w 855211"/>
                    <a:gd name="connsiteY125" fmla="*/ 166513 h 809309"/>
                    <a:gd name="connsiteX126" fmla="*/ 158094 w 855211"/>
                    <a:gd name="connsiteY126" fmla="*/ 202727 h 809309"/>
                    <a:gd name="connsiteX127" fmla="*/ 94720 w 855211"/>
                    <a:gd name="connsiteY127" fmla="*/ 238941 h 809309"/>
                    <a:gd name="connsiteX128" fmla="*/ 49453 w 855211"/>
                    <a:gd name="connsiteY128" fmla="*/ 229887 h 809309"/>
                    <a:gd name="connsiteX129" fmla="*/ 85667 w 855211"/>
                    <a:gd name="connsiteY129" fmla="*/ 175567 h 809309"/>
                    <a:gd name="connsiteX130" fmla="*/ 149041 w 855211"/>
                    <a:gd name="connsiteY130" fmla="*/ 130299 h 809309"/>
                    <a:gd name="connsiteX131" fmla="*/ 176201 w 855211"/>
                    <a:gd name="connsiteY131" fmla="*/ 121246 h 809309"/>
                    <a:gd name="connsiteX132" fmla="*/ 176201 w 855211"/>
                    <a:gd name="connsiteY132" fmla="*/ 175567 h 809309"/>
                    <a:gd name="connsiteX133" fmla="*/ 203362 w 855211"/>
                    <a:gd name="connsiteY133" fmla="*/ 166513 h 809309"/>
                    <a:gd name="connsiteX134" fmla="*/ 212415 w 855211"/>
                    <a:gd name="connsiteY134" fmla="*/ 139353 h 809309"/>
                    <a:gd name="connsiteX135" fmla="*/ 293896 w 855211"/>
                    <a:gd name="connsiteY135" fmla="*/ 139353 h 809309"/>
                    <a:gd name="connsiteX136" fmla="*/ 248629 w 855211"/>
                    <a:gd name="connsiteY136" fmla="*/ 184620 h 809309"/>
                    <a:gd name="connsiteX137" fmla="*/ 230522 w 855211"/>
                    <a:gd name="connsiteY137" fmla="*/ 211781 h 809309"/>
                    <a:gd name="connsiteX138" fmla="*/ 257683 w 855211"/>
                    <a:gd name="connsiteY138" fmla="*/ 220834 h 809309"/>
                    <a:gd name="connsiteX139" fmla="*/ 302950 w 855211"/>
                    <a:gd name="connsiteY139" fmla="*/ 211781 h 809309"/>
                    <a:gd name="connsiteX140" fmla="*/ 330110 w 855211"/>
                    <a:gd name="connsiteY140" fmla="*/ 229887 h 809309"/>
                    <a:gd name="connsiteX141" fmla="*/ 366324 w 855211"/>
                    <a:gd name="connsiteY141" fmla="*/ 211781 h 809309"/>
                    <a:gd name="connsiteX142" fmla="*/ 375378 w 855211"/>
                    <a:gd name="connsiteY142" fmla="*/ 148406 h 809309"/>
                    <a:gd name="connsiteX143" fmla="*/ 411591 w 855211"/>
                    <a:gd name="connsiteY143" fmla="*/ 103139 h 809309"/>
                    <a:gd name="connsiteX144" fmla="*/ 411591 w 855211"/>
                    <a:gd name="connsiteY144" fmla="*/ 57872 h 8093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</a:cxnLst>
                  <a:rect l="l" t="t" r="r" b="b"/>
                  <a:pathLst>
                    <a:path w="855211" h="809309">
                      <a:moveTo>
                        <a:pt x="212415" y="21658"/>
                      </a:moveTo>
                      <a:cubicBezTo>
                        <a:pt x="226856" y="33211"/>
                        <a:pt x="265042" y="83443"/>
                        <a:pt x="293896" y="48818"/>
                      </a:cubicBezTo>
                      <a:cubicBezTo>
                        <a:pt x="303747" y="36997"/>
                        <a:pt x="299932" y="18640"/>
                        <a:pt x="302950" y="3551"/>
                      </a:cubicBezTo>
                      <a:cubicBezTo>
                        <a:pt x="327093" y="6569"/>
                        <a:pt x="354515" y="86"/>
                        <a:pt x="375378" y="12604"/>
                      </a:cubicBezTo>
                      <a:cubicBezTo>
                        <a:pt x="389314" y="20965"/>
                        <a:pt x="395501" y="41746"/>
                        <a:pt x="393485" y="57872"/>
                      </a:cubicBezTo>
                      <a:cubicBezTo>
                        <a:pt x="391901" y="70545"/>
                        <a:pt x="348703" y="96780"/>
                        <a:pt x="339164" y="103139"/>
                      </a:cubicBezTo>
                      <a:cubicBezTo>
                        <a:pt x="355780" y="152988"/>
                        <a:pt x="349114" y="162367"/>
                        <a:pt x="447805" y="121246"/>
                      </a:cubicBezTo>
                      <a:cubicBezTo>
                        <a:pt x="459291" y="116460"/>
                        <a:pt x="453441" y="96996"/>
                        <a:pt x="456859" y="85032"/>
                      </a:cubicBezTo>
                      <a:cubicBezTo>
                        <a:pt x="459481" y="75856"/>
                        <a:pt x="462894" y="66925"/>
                        <a:pt x="465912" y="57872"/>
                      </a:cubicBezTo>
                      <a:cubicBezTo>
                        <a:pt x="462894" y="48818"/>
                        <a:pt x="456859" y="40254"/>
                        <a:pt x="456859" y="30711"/>
                      </a:cubicBezTo>
                      <a:cubicBezTo>
                        <a:pt x="456859" y="-21624"/>
                        <a:pt x="499140" y="7704"/>
                        <a:pt x="538340" y="12604"/>
                      </a:cubicBezTo>
                      <a:cubicBezTo>
                        <a:pt x="529287" y="15622"/>
                        <a:pt x="516727" y="13892"/>
                        <a:pt x="511180" y="21658"/>
                      </a:cubicBezTo>
                      <a:cubicBezTo>
                        <a:pt x="500086" y="37189"/>
                        <a:pt x="493073" y="75979"/>
                        <a:pt x="493073" y="75979"/>
                      </a:cubicBezTo>
                      <a:cubicBezTo>
                        <a:pt x="496091" y="88050"/>
                        <a:pt x="497757" y="100542"/>
                        <a:pt x="502126" y="112192"/>
                      </a:cubicBezTo>
                      <a:cubicBezTo>
                        <a:pt x="506865" y="124829"/>
                        <a:pt x="517198" y="135255"/>
                        <a:pt x="520233" y="148406"/>
                      </a:cubicBezTo>
                      <a:cubicBezTo>
                        <a:pt x="526378" y="175034"/>
                        <a:pt x="526268" y="202727"/>
                        <a:pt x="529286" y="229887"/>
                      </a:cubicBezTo>
                      <a:cubicBezTo>
                        <a:pt x="541357" y="226869"/>
                        <a:pt x="555784" y="228607"/>
                        <a:pt x="565500" y="220834"/>
                      </a:cubicBezTo>
                      <a:cubicBezTo>
                        <a:pt x="590318" y="200980"/>
                        <a:pt x="562563" y="173770"/>
                        <a:pt x="556447" y="157460"/>
                      </a:cubicBezTo>
                      <a:cubicBezTo>
                        <a:pt x="552078" y="145809"/>
                        <a:pt x="550411" y="133317"/>
                        <a:pt x="547393" y="121246"/>
                      </a:cubicBezTo>
                      <a:cubicBezTo>
                        <a:pt x="550411" y="106157"/>
                        <a:pt x="541849" y="80845"/>
                        <a:pt x="556447" y="75979"/>
                      </a:cubicBezTo>
                      <a:cubicBezTo>
                        <a:pt x="641318" y="47689"/>
                        <a:pt x="645886" y="69809"/>
                        <a:pt x="674142" y="112192"/>
                      </a:cubicBezTo>
                      <a:cubicBezTo>
                        <a:pt x="665089" y="115210"/>
                        <a:pt x="654922" y="115952"/>
                        <a:pt x="646982" y="121246"/>
                      </a:cubicBezTo>
                      <a:cubicBezTo>
                        <a:pt x="636329" y="128348"/>
                        <a:pt x="619821" y="135602"/>
                        <a:pt x="619821" y="148406"/>
                      </a:cubicBezTo>
                      <a:cubicBezTo>
                        <a:pt x="619821" y="159287"/>
                        <a:pt x="636234" y="164816"/>
                        <a:pt x="646982" y="166513"/>
                      </a:cubicBezTo>
                      <a:cubicBezTo>
                        <a:pt x="694769" y="174059"/>
                        <a:pt x="743552" y="172549"/>
                        <a:pt x="791837" y="175567"/>
                      </a:cubicBezTo>
                      <a:cubicBezTo>
                        <a:pt x="788819" y="196692"/>
                        <a:pt x="794621" y="221186"/>
                        <a:pt x="782784" y="238941"/>
                      </a:cubicBezTo>
                      <a:cubicBezTo>
                        <a:pt x="773769" y="252463"/>
                        <a:pt x="753743" y="256147"/>
                        <a:pt x="737516" y="257048"/>
                      </a:cubicBezTo>
                      <a:cubicBezTo>
                        <a:pt x="698229" y="259230"/>
                        <a:pt x="659053" y="251012"/>
                        <a:pt x="619821" y="247994"/>
                      </a:cubicBezTo>
                      <a:cubicBezTo>
                        <a:pt x="622839" y="269119"/>
                        <a:pt x="630294" y="290077"/>
                        <a:pt x="628875" y="311369"/>
                      </a:cubicBezTo>
                      <a:cubicBezTo>
                        <a:pt x="627157" y="337136"/>
                        <a:pt x="595029" y="389020"/>
                        <a:pt x="619821" y="420010"/>
                      </a:cubicBezTo>
                      <a:cubicBezTo>
                        <a:pt x="625783" y="427462"/>
                        <a:pt x="637928" y="426046"/>
                        <a:pt x="646982" y="429064"/>
                      </a:cubicBezTo>
                      <a:cubicBezTo>
                        <a:pt x="667528" y="326328"/>
                        <a:pt x="657623" y="368386"/>
                        <a:pt x="674142" y="302315"/>
                      </a:cubicBezTo>
                      <a:cubicBezTo>
                        <a:pt x="680178" y="311369"/>
                        <a:pt x="689445" y="318962"/>
                        <a:pt x="692249" y="329476"/>
                      </a:cubicBezTo>
                      <a:cubicBezTo>
                        <a:pt x="720528" y="435523"/>
                        <a:pt x="691014" y="476802"/>
                        <a:pt x="728463" y="401903"/>
                      </a:cubicBezTo>
                      <a:cubicBezTo>
                        <a:pt x="731481" y="386814"/>
                        <a:pt x="726635" y="367517"/>
                        <a:pt x="737516" y="356636"/>
                      </a:cubicBezTo>
                      <a:cubicBezTo>
                        <a:pt x="744264" y="349888"/>
                        <a:pt x="744255" y="374538"/>
                        <a:pt x="746570" y="383796"/>
                      </a:cubicBezTo>
                      <a:lnTo>
                        <a:pt x="764677" y="456224"/>
                      </a:lnTo>
                      <a:cubicBezTo>
                        <a:pt x="767695" y="447171"/>
                        <a:pt x="771108" y="438240"/>
                        <a:pt x="773730" y="429064"/>
                      </a:cubicBezTo>
                      <a:cubicBezTo>
                        <a:pt x="780290" y="406105"/>
                        <a:pt x="782538" y="387387"/>
                        <a:pt x="791837" y="365689"/>
                      </a:cubicBezTo>
                      <a:cubicBezTo>
                        <a:pt x="797153" y="353284"/>
                        <a:pt x="803908" y="341547"/>
                        <a:pt x="809944" y="329476"/>
                      </a:cubicBezTo>
                      <a:cubicBezTo>
                        <a:pt x="818997" y="335512"/>
                        <a:pt x="830307" y="339087"/>
                        <a:pt x="837104" y="347583"/>
                      </a:cubicBezTo>
                      <a:cubicBezTo>
                        <a:pt x="841829" y="353489"/>
                        <a:pt x="854619" y="408588"/>
                        <a:pt x="855211" y="410957"/>
                      </a:cubicBezTo>
                      <a:cubicBezTo>
                        <a:pt x="852193" y="432082"/>
                        <a:pt x="854083" y="454518"/>
                        <a:pt x="846158" y="474331"/>
                      </a:cubicBezTo>
                      <a:cubicBezTo>
                        <a:pt x="841403" y="486219"/>
                        <a:pt x="830653" y="496193"/>
                        <a:pt x="818997" y="501491"/>
                      </a:cubicBezTo>
                      <a:cubicBezTo>
                        <a:pt x="776598" y="520763"/>
                        <a:pt x="634828" y="534497"/>
                        <a:pt x="610768" y="537705"/>
                      </a:cubicBezTo>
                      <a:cubicBezTo>
                        <a:pt x="623723" y="563614"/>
                        <a:pt x="622733" y="582973"/>
                        <a:pt x="656035" y="582973"/>
                      </a:cubicBezTo>
                      <a:cubicBezTo>
                        <a:pt x="665578" y="582973"/>
                        <a:pt x="674142" y="576937"/>
                        <a:pt x="683195" y="573919"/>
                      </a:cubicBezTo>
                      <a:cubicBezTo>
                        <a:pt x="692249" y="579955"/>
                        <a:pt x="704957" y="582579"/>
                        <a:pt x="710356" y="592026"/>
                      </a:cubicBezTo>
                      <a:cubicBezTo>
                        <a:pt x="717991" y="605386"/>
                        <a:pt x="704320" y="640311"/>
                        <a:pt x="719409" y="637293"/>
                      </a:cubicBezTo>
                      <a:cubicBezTo>
                        <a:pt x="740748" y="633025"/>
                        <a:pt x="755623" y="582973"/>
                        <a:pt x="755623" y="582973"/>
                      </a:cubicBezTo>
                      <a:cubicBezTo>
                        <a:pt x="764677" y="585991"/>
                        <a:pt x="780162" y="582850"/>
                        <a:pt x="782784" y="592026"/>
                      </a:cubicBezTo>
                      <a:cubicBezTo>
                        <a:pt x="792877" y="627353"/>
                        <a:pt x="771887" y="655423"/>
                        <a:pt x="746570" y="673507"/>
                      </a:cubicBezTo>
                      <a:cubicBezTo>
                        <a:pt x="735588" y="681351"/>
                        <a:pt x="722427" y="685578"/>
                        <a:pt x="710356" y="691614"/>
                      </a:cubicBezTo>
                      <a:cubicBezTo>
                        <a:pt x="671124" y="685578"/>
                        <a:pt x="630317" y="686059"/>
                        <a:pt x="592661" y="673507"/>
                      </a:cubicBezTo>
                      <a:cubicBezTo>
                        <a:pt x="584073" y="670644"/>
                        <a:pt x="558327" y="612013"/>
                        <a:pt x="556447" y="610133"/>
                      </a:cubicBezTo>
                      <a:cubicBezTo>
                        <a:pt x="549699" y="603385"/>
                        <a:pt x="538340" y="604098"/>
                        <a:pt x="529286" y="601080"/>
                      </a:cubicBezTo>
                      <a:cubicBezTo>
                        <a:pt x="520233" y="604098"/>
                        <a:pt x="509578" y="604172"/>
                        <a:pt x="502126" y="610133"/>
                      </a:cubicBezTo>
                      <a:cubicBezTo>
                        <a:pt x="480619" y="627338"/>
                        <a:pt x="477375" y="649960"/>
                        <a:pt x="493073" y="673507"/>
                      </a:cubicBezTo>
                      <a:cubicBezTo>
                        <a:pt x="499109" y="682560"/>
                        <a:pt x="511180" y="685578"/>
                        <a:pt x="520233" y="691614"/>
                      </a:cubicBezTo>
                      <a:cubicBezTo>
                        <a:pt x="514700" y="708214"/>
                        <a:pt x="503584" y="757443"/>
                        <a:pt x="484019" y="773095"/>
                      </a:cubicBezTo>
                      <a:cubicBezTo>
                        <a:pt x="476567" y="779057"/>
                        <a:pt x="465912" y="779131"/>
                        <a:pt x="456859" y="782149"/>
                      </a:cubicBezTo>
                      <a:cubicBezTo>
                        <a:pt x="522984" y="804191"/>
                        <a:pt x="529697" y="795627"/>
                        <a:pt x="474966" y="809309"/>
                      </a:cubicBezTo>
                      <a:cubicBezTo>
                        <a:pt x="404783" y="801511"/>
                        <a:pt x="399839" y="822016"/>
                        <a:pt x="375378" y="773095"/>
                      </a:cubicBezTo>
                      <a:cubicBezTo>
                        <a:pt x="371110" y="764559"/>
                        <a:pt x="369342" y="754988"/>
                        <a:pt x="366324" y="745935"/>
                      </a:cubicBezTo>
                      <a:cubicBezTo>
                        <a:pt x="375378" y="736882"/>
                        <a:pt x="382832" y="725877"/>
                        <a:pt x="393485" y="718775"/>
                      </a:cubicBezTo>
                      <a:cubicBezTo>
                        <a:pt x="401425" y="713481"/>
                        <a:pt x="412109" y="713989"/>
                        <a:pt x="420645" y="709721"/>
                      </a:cubicBezTo>
                      <a:cubicBezTo>
                        <a:pt x="430377" y="704855"/>
                        <a:pt x="438752" y="697650"/>
                        <a:pt x="447805" y="691614"/>
                      </a:cubicBezTo>
                      <a:cubicBezTo>
                        <a:pt x="460124" y="654661"/>
                        <a:pt x="460048" y="671090"/>
                        <a:pt x="447805" y="628240"/>
                      </a:cubicBezTo>
                      <a:cubicBezTo>
                        <a:pt x="445183" y="619064"/>
                        <a:pt x="445500" y="607828"/>
                        <a:pt x="438752" y="601080"/>
                      </a:cubicBezTo>
                      <a:cubicBezTo>
                        <a:pt x="432004" y="594332"/>
                        <a:pt x="420127" y="596294"/>
                        <a:pt x="411591" y="592026"/>
                      </a:cubicBezTo>
                      <a:cubicBezTo>
                        <a:pt x="347941" y="560201"/>
                        <a:pt x="430957" y="581673"/>
                        <a:pt x="330110" y="564866"/>
                      </a:cubicBezTo>
                      <a:cubicBezTo>
                        <a:pt x="312003" y="567884"/>
                        <a:pt x="287256" y="559585"/>
                        <a:pt x="275789" y="573919"/>
                      </a:cubicBezTo>
                      <a:cubicBezTo>
                        <a:pt x="267358" y="584458"/>
                        <a:pt x="284353" y="600590"/>
                        <a:pt x="293896" y="610133"/>
                      </a:cubicBezTo>
                      <a:cubicBezTo>
                        <a:pt x="305085" y="621322"/>
                        <a:pt x="341038" y="631882"/>
                        <a:pt x="357271" y="637293"/>
                      </a:cubicBezTo>
                      <a:cubicBezTo>
                        <a:pt x="360289" y="646347"/>
                        <a:pt x="370592" y="655918"/>
                        <a:pt x="366324" y="664454"/>
                      </a:cubicBezTo>
                      <a:cubicBezTo>
                        <a:pt x="362056" y="672990"/>
                        <a:pt x="348707" y="673507"/>
                        <a:pt x="339164" y="673507"/>
                      </a:cubicBezTo>
                      <a:cubicBezTo>
                        <a:pt x="326721" y="673507"/>
                        <a:pt x="315151" y="666894"/>
                        <a:pt x="302950" y="664454"/>
                      </a:cubicBezTo>
                      <a:cubicBezTo>
                        <a:pt x="284950" y="660854"/>
                        <a:pt x="266736" y="658418"/>
                        <a:pt x="248629" y="655400"/>
                      </a:cubicBezTo>
                      <a:cubicBezTo>
                        <a:pt x="265936" y="666938"/>
                        <a:pt x="292226" y="681901"/>
                        <a:pt x="302950" y="700668"/>
                      </a:cubicBezTo>
                      <a:cubicBezTo>
                        <a:pt x="309123" y="711471"/>
                        <a:pt x="308985" y="724811"/>
                        <a:pt x="312003" y="736882"/>
                      </a:cubicBezTo>
                      <a:cubicBezTo>
                        <a:pt x="308985" y="745935"/>
                        <a:pt x="310715" y="758495"/>
                        <a:pt x="302950" y="764042"/>
                      </a:cubicBezTo>
                      <a:cubicBezTo>
                        <a:pt x="287419" y="775136"/>
                        <a:pt x="248629" y="782149"/>
                        <a:pt x="248629" y="782149"/>
                      </a:cubicBezTo>
                      <a:cubicBezTo>
                        <a:pt x="236558" y="779131"/>
                        <a:pt x="222131" y="780868"/>
                        <a:pt x="212415" y="773095"/>
                      </a:cubicBezTo>
                      <a:cubicBezTo>
                        <a:pt x="204963" y="767133"/>
                        <a:pt x="209324" y="753387"/>
                        <a:pt x="203362" y="745935"/>
                      </a:cubicBezTo>
                      <a:cubicBezTo>
                        <a:pt x="196565" y="737438"/>
                        <a:pt x="185255" y="733864"/>
                        <a:pt x="176201" y="727828"/>
                      </a:cubicBezTo>
                      <a:cubicBezTo>
                        <a:pt x="182237" y="709721"/>
                        <a:pt x="185039" y="690191"/>
                        <a:pt x="194308" y="673507"/>
                      </a:cubicBezTo>
                      <a:cubicBezTo>
                        <a:pt x="200526" y="662315"/>
                        <a:pt x="213272" y="656183"/>
                        <a:pt x="221469" y="646347"/>
                      </a:cubicBezTo>
                      <a:cubicBezTo>
                        <a:pt x="290424" y="563603"/>
                        <a:pt x="166962" y="691803"/>
                        <a:pt x="275789" y="582973"/>
                      </a:cubicBezTo>
                      <a:cubicBezTo>
                        <a:pt x="278807" y="570902"/>
                        <a:pt x="289464" y="558312"/>
                        <a:pt x="284843" y="546759"/>
                      </a:cubicBezTo>
                      <a:cubicBezTo>
                        <a:pt x="281299" y="537898"/>
                        <a:pt x="267226" y="537705"/>
                        <a:pt x="257683" y="537705"/>
                      </a:cubicBezTo>
                      <a:cubicBezTo>
                        <a:pt x="246319" y="537705"/>
                        <a:pt x="207113" y="551544"/>
                        <a:pt x="194308" y="555812"/>
                      </a:cubicBezTo>
                      <a:cubicBezTo>
                        <a:pt x="185255" y="564866"/>
                        <a:pt x="174590" y="572554"/>
                        <a:pt x="167148" y="582973"/>
                      </a:cubicBezTo>
                      <a:cubicBezTo>
                        <a:pt x="159304" y="593955"/>
                        <a:pt x="157681" y="608819"/>
                        <a:pt x="149041" y="619187"/>
                      </a:cubicBezTo>
                      <a:cubicBezTo>
                        <a:pt x="142075" y="627546"/>
                        <a:pt x="130240" y="630327"/>
                        <a:pt x="121881" y="637293"/>
                      </a:cubicBezTo>
                      <a:cubicBezTo>
                        <a:pt x="52165" y="695389"/>
                        <a:pt x="134999" y="637601"/>
                        <a:pt x="67560" y="682561"/>
                      </a:cubicBezTo>
                      <a:cubicBezTo>
                        <a:pt x="61524" y="670490"/>
                        <a:pt x="47779" y="659739"/>
                        <a:pt x="49453" y="646347"/>
                      </a:cubicBezTo>
                      <a:cubicBezTo>
                        <a:pt x="51324" y="631374"/>
                        <a:pt x="64335" y="618903"/>
                        <a:pt x="76613" y="610133"/>
                      </a:cubicBezTo>
                      <a:cubicBezTo>
                        <a:pt x="86738" y="602901"/>
                        <a:pt x="100863" y="604498"/>
                        <a:pt x="112827" y="601080"/>
                      </a:cubicBezTo>
                      <a:cubicBezTo>
                        <a:pt x="131105" y="595858"/>
                        <a:pt x="172509" y="580292"/>
                        <a:pt x="185255" y="573919"/>
                      </a:cubicBezTo>
                      <a:cubicBezTo>
                        <a:pt x="194987" y="569053"/>
                        <a:pt x="203362" y="561848"/>
                        <a:pt x="212415" y="555812"/>
                      </a:cubicBezTo>
                      <a:cubicBezTo>
                        <a:pt x="229604" y="530030"/>
                        <a:pt x="251039" y="511293"/>
                        <a:pt x="221469" y="474331"/>
                      </a:cubicBezTo>
                      <a:cubicBezTo>
                        <a:pt x="215507" y="466879"/>
                        <a:pt x="203362" y="480367"/>
                        <a:pt x="194308" y="483385"/>
                      </a:cubicBezTo>
                      <a:cubicBezTo>
                        <a:pt x="146023" y="555812"/>
                        <a:pt x="209397" y="468296"/>
                        <a:pt x="149041" y="528652"/>
                      </a:cubicBezTo>
                      <a:cubicBezTo>
                        <a:pt x="141347" y="536346"/>
                        <a:pt x="139430" y="549015"/>
                        <a:pt x="130934" y="555812"/>
                      </a:cubicBezTo>
                      <a:cubicBezTo>
                        <a:pt x="125028" y="560537"/>
                        <a:pt x="69929" y="573327"/>
                        <a:pt x="67560" y="573919"/>
                      </a:cubicBezTo>
                      <a:lnTo>
                        <a:pt x="4185" y="564866"/>
                      </a:lnTo>
                      <a:cubicBezTo>
                        <a:pt x="-7761" y="550929"/>
                        <a:pt x="9257" y="528465"/>
                        <a:pt x="13239" y="510545"/>
                      </a:cubicBezTo>
                      <a:cubicBezTo>
                        <a:pt x="15309" y="501229"/>
                        <a:pt x="14527" y="488932"/>
                        <a:pt x="22292" y="483385"/>
                      </a:cubicBezTo>
                      <a:cubicBezTo>
                        <a:pt x="37823" y="472291"/>
                        <a:pt x="58506" y="471314"/>
                        <a:pt x="76613" y="465278"/>
                      </a:cubicBezTo>
                      <a:cubicBezTo>
                        <a:pt x="135398" y="445683"/>
                        <a:pt x="94263" y="457089"/>
                        <a:pt x="203362" y="447171"/>
                      </a:cubicBezTo>
                      <a:cubicBezTo>
                        <a:pt x="200344" y="438117"/>
                        <a:pt x="201056" y="426758"/>
                        <a:pt x="194308" y="420010"/>
                      </a:cubicBezTo>
                      <a:cubicBezTo>
                        <a:pt x="187560" y="413262"/>
                        <a:pt x="176464" y="413027"/>
                        <a:pt x="167148" y="410957"/>
                      </a:cubicBezTo>
                      <a:cubicBezTo>
                        <a:pt x="149228" y="406975"/>
                        <a:pt x="130934" y="404921"/>
                        <a:pt x="112827" y="401903"/>
                      </a:cubicBezTo>
                      <a:cubicBezTo>
                        <a:pt x="40316" y="409960"/>
                        <a:pt x="38627" y="434570"/>
                        <a:pt x="13239" y="383796"/>
                      </a:cubicBezTo>
                      <a:cubicBezTo>
                        <a:pt x="8971" y="375260"/>
                        <a:pt x="7203" y="365689"/>
                        <a:pt x="4185" y="356636"/>
                      </a:cubicBezTo>
                      <a:cubicBezTo>
                        <a:pt x="32848" y="337528"/>
                        <a:pt x="43846" y="324829"/>
                        <a:pt x="85667" y="329476"/>
                      </a:cubicBezTo>
                      <a:cubicBezTo>
                        <a:pt x="96481" y="330678"/>
                        <a:pt x="103380" y="342185"/>
                        <a:pt x="112827" y="347583"/>
                      </a:cubicBezTo>
                      <a:cubicBezTo>
                        <a:pt x="144147" y="365480"/>
                        <a:pt x="145734" y="364587"/>
                        <a:pt x="176201" y="374743"/>
                      </a:cubicBezTo>
                      <a:cubicBezTo>
                        <a:pt x="194308" y="371725"/>
                        <a:pt x="214584" y="374796"/>
                        <a:pt x="230522" y="365689"/>
                      </a:cubicBezTo>
                      <a:cubicBezTo>
                        <a:pt x="242424" y="358888"/>
                        <a:pt x="242764" y="318170"/>
                        <a:pt x="230522" y="311369"/>
                      </a:cubicBezTo>
                      <a:cubicBezTo>
                        <a:pt x="208768" y="299284"/>
                        <a:pt x="182103" y="299810"/>
                        <a:pt x="158094" y="293262"/>
                      </a:cubicBezTo>
                      <a:cubicBezTo>
                        <a:pt x="148887" y="290751"/>
                        <a:pt x="139987" y="287226"/>
                        <a:pt x="130934" y="284208"/>
                      </a:cubicBezTo>
                      <a:cubicBezTo>
                        <a:pt x="133952" y="275155"/>
                        <a:pt x="134025" y="264500"/>
                        <a:pt x="139987" y="257048"/>
                      </a:cubicBezTo>
                      <a:cubicBezTo>
                        <a:pt x="146784" y="248551"/>
                        <a:pt x="158789" y="245907"/>
                        <a:pt x="167148" y="238941"/>
                      </a:cubicBezTo>
                      <a:cubicBezTo>
                        <a:pt x="193289" y="217157"/>
                        <a:pt x="194611" y="211326"/>
                        <a:pt x="212415" y="184620"/>
                      </a:cubicBezTo>
                      <a:cubicBezTo>
                        <a:pt x="203362" y="178584"/>
                        <a:pt x="195577" y="163072"/>
                        <a:pt x="185255" y="166513"/>
                      </a:cubicBezTo>
                      <a:cubicBezTo>
                        <a:pt x="170940" y="171285"/>
                        <a:pt x="168764" y="192057"/>
                        <a:pt x="158094" y="202727"/>
                      </a:cubicBezTo>
                      <a:cubicBezTo>
                        <a:pt x="145297" y="215524"/>
                        <a:pt x="108923" y="231840"/>
                        <a:pt x="94720" y="238941"/>
                      </a:cubicBezTo>
                      <a:cubicBezTo>
                        <a:pt x="79631" y="235923"/>
                        <a:pt x="57989" y="242690"/>
                        <a:pt x="49453" y="229887"/>
                      </a:cubicBezTo>
                      <a:cubicBezTo>
                        <a:pt x="21643" y="188172"/>
                        <a:pt x="67930" y="181479"/>
                        <a:pt x="85667" y="175567"/>
                      </a:cubicBezTo>
                      <a:cubicBezTo>
                        <a:pt x="100755" y="130299"/>
                        <a:pt x="85666" y="151424"/>
                        <a:pt x="149041" y="130299"/>
                      </a:cubicBezTo>
                      <a:lnTo>
                        <a:pt x="176201" y="121246"/>
                      </a:lnTo>
                      <a:cubicBezTo>
                        <a:pt x="172752" y="131593"/>
                        <a:pt x="155508" y="165221"/>
                        <a:pt x="176201" y="175567"/>
                      </a:cubicBezTo>
                      <a:cubicBezTo>
                        <a:pt x="184737" y="179835"/>
                        <a:pt x="194308" y="169531"/>
                        <a:pt x="203362" y="166513"/>
                      </a:cubicBezTo>
                      <a:cubicBezTo>
                        <a:pt x="206380" y="157460"/>
                        <a:pt x="206453" y="146805"/>
                        <a:pt x="212415" y="139353"/>
                      </a:cubicBezTo>
                      <a:cubicBezTo>
                        <a:pt x="239599" y="105373"/>
                        <a:pt x="257068" y="127077"/>
                        <a:pt x="293896" y="139353"/>
                      </a:cubicBezTo>
                      <a:cubicBezTo>
                        <a:pt x="245608" y="211784"/>
                        <a:pt x="308988" y="124260"/>
                        <a:pt x="248629" y="184620"/>
                      </a:cubicBezTo>
                      <a:cubicBezTo>
                        <a:pt x="240935" y="192314"/>
                        <a:pt x="236558" y="202727"/>
                        <a:pt x="230522" y="211781"/>
                      </a:cubicBezTo>
                      <a:cubicBezTo>
                        <a:pt x="239576" y="214799"/>
                        <a:pt x="248140" y="220834"/>
                        <a:pt x="257683" y="220834"/>
                      </a:cubicBezTo>
                      <a:cubicBezTo>
                        <a:pt x="273071" y="220834"/>
                        <a:pt x="287681" y="209872"/>
                        <a:pt x="302950" y="211781"/>
                      </a:cubicBezTo>
                      <a:cubicBezTo>
                        <a:pt x="313747" y="213131"/>
                        <a:pt x="321057" y="223852"/>
                        <a:pt x="330110" y="229887"/>
                      </a:cubicBezTo>
                      <a:cubicBezTo>
                        <a:pt x="342181" y="223852"/>
                        <a:pt x="359770" y="223579"/>
                        <a:pt x="366324" y="211781"/>
                      </a:cubicBezTo>
                      <a:cubicBezTo>
                        <a:pt x="376688" y="193127"/>
                        <a:pt x="371193" y="169331"/>
                        <a:pt x="375378" y="148406"/>
                      </a:cubicBezTo>
                      <a:cubicBezTo>
                        <a:pt x="397743" y="36583"/>
                        <a:pt x="365236" y="211301"/>
                        <a:pt x="411591" y="103139"/>
                      </a:cubicBezTo>
                      <a:cubicBezTo>
                        <a:pt x="417535" y="89270"/>
                        <a:pt x="411591" y="72961"/>
                        <a:pt x="411591" y="57872"/>
                      </a:cubicBezTo>
                    </a:path>
                  </a:pathLst>
                </a:custGeom>
                <a:noFill/>
                <a:ln w="9525">
                  <a:solidFill>
                    <a:srgbClr val="00B050"/>
                  </a:solidFill>
                </a:ln>
                <a:effectLst>
                  <a:outerShdw sx="1000" sy="1000" algn="ctr" rotWithShape="0">
                    <a:srgbClr val="92D050">
                      <a:alpha val="98000"/>
                    </a:srgb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PT"/>
                </a:p>
              </p:txBody>
            </p:sp>
          </p:grpSp>
          <p:grpSp>
            <p:nvGrpSpPr>
              <p:cNvPr id="43" name="Grupo 42"/>
              <p:cNvGrpSpPr/>
              <p:nvPr/>
            </p:nvGrpSpPr>
            <p:grpSpPr>
              <a:xfrm>
                <a:off x="4490552" y="1235314"/>
                <a:ext cx="353247" cy="348841"/>
                <a:chOff x="631446" y="3226756"/>
                <a:chExt cx="276490" cy="292574"/>
              </a:xfrm>
            </p:grpSpPr>
            <p:sp>
              <p:nvSpPr>
                <p:cNvPr id="478" name="Forma livre 477"/>
                <p:cNvSpPr/>
                <p:nvPr/>
              </p:nvSpPr>
              <p:spPr>
                <a:xfrm>
                  <a:off x="811305" y="3302674"/>
                  <a:ext cx="76234" cy="134088"/>
                </a:xfrm>
                <a:custGeom>
                  <a:avLst/>
                  <a:gdLst>
                    <a:gd name="connsiteX0" fmla="*/ 0 w 76234"/>
                    <a:gd name="connsiteY0" fmla="*/ 0 h 134088"/>
                    <a:gd name="connsiteX1" fmla="*/ 21771 w 76234"/>
                    <a:gd name="connsiteY1" fmla="*/ 27214 h 134088"/>
                    <a:gd name="connsiteX2" fmla="*/ 48985 w 76234"/>
                    <a:gd name="connsiteY2" fmla="*/ 65314 h 134088"/>
                    <a:gd name="connsiteX3" fmla="*/ 65314 w 76234"/>
                    <a:gd name="connsiteY3" fmla="*/ 54428 h 134088"/>
                    <a:gd name="connsiteX4" fmla="*/ 76200 w 76234"/>
                    <a:gd name="connsiteY4" fmla="*/ 70757 h 134088"/>
                    <a:gd name="connsiteX5" fmla="*/ 65314 w 76234"/>
                    <a:gd name="connsiteY5" fmla="*/ 108857 h 134088"/>
                    <a:gd name="connsiteX6" fmla="*/ 43542 w 76234"/>
                    <a:gd name="connsiteY6" fmla="*/ 103414 h 134088"/>
                    <a:gd name="connsiteX7" fmla="*/ 0 w 76234"/>
                    <a:gd name="connsiteY7" fmla="*/ 114300 h 134088"/>
                    <a:gd name="connsiteX8" fmla="*/ 10885 w 76234"/>
                    <a:gd name="connsiteY8" fmla="*/ 130628 h 134088"/>
                    <a:gd name="connsiteX9" fmla="*/ 54428 w 76234"/>
                    <a:gd name="connsiteY9" fmla="*/ 108857 h 134088"/>
                    <a:gd name="connsiteX10" fmla="*/ 65314 w 76234"/>
                    <a:gd name="connsiteY10" fmla="*/ 108857 h 1340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76234" h="134088">
                      <a:moveTo>
                        <a:pt x="0" y="0"/>
                      </a:moveTo>
                      <a:cubicBezTo>
                        <a:pt x="7257" y="9071"/>
                        <a:pt x="16208" y="17016"/>
                        <a:pt x="21771" y="27214"/>
                      </a:cubicBezTo>
                      <a:cubicBezTo>
                        <a:pt x="44349" y="68606"/>
                        <a:pt x="16833" y="54596"/>
                        <a:pt x="48985" y="65314"/>
                      </a:cubicBezTo>
                      <a:cubicBezTo>
                        <a:pt x="54428" y="61685"/>
                        <a:pt x="58899" y="53145"/>
                        <a:pt x="65314" y="54428"/>
                      </a:cubicBezTo>
                      <a:cubicBezTo>
                        <a:pt x="71729" y="55711"/>
                        <a:pt x="75275" y="64281"/>
                        <a:pt x="76200" y="70757"/>
                      </a:cubicBezTo>
                      <a:cubicBezTo>
                        <a:pt x="76883" y="75540"/>
                        <a:pt x="67356" y="102730"/>
                        <a:pt x="65314" y="108857"/>
                      </a:cubicBezTo>
                      <a:cubicBezTo>
                        <a:pt x="58057" y="107043"/>
                        <a:pt x="51023" y="103414"/>
                        <a:pt x="43542" y="103414"/>
                      </a:cubicBezTo>
                      <a:cubicBezTo>
                        <a:pt x="30406" y="103414"/>
                        <a:pt x="12885" y="110005"/>
                        <a:pt x="0" y="114300"/>
                      </a:cubicBezTo>
                      <a:cubicBezTo>
                        <a:pt x="3628" y="119743"/>
                        <a:pt x="4539" y="129042"/>
                        <a:pt x="10885" y="130628"/>
                      </a:cubicBezTo>
                      <a:cubicBezTo>
                        <a:pt x="55218" y="141711"/>
                        <a:pt x="34324" y="123934"/>
                        <a:pt x="54428" y="108857"/>
                      </a:cubicBezTo>
                      <a:cubicBezTo>
                        <a:pt x="57331" y="106680"/>
                        <a:pt x="61685" y="108857"/>
                        <a:pt x="65314" y="108857"/>
                      </a:cubicBezTo>
                    </a:path>
                  </a:pathLst>
                </a:custGeom>
                <a:noFill/>
                <a:ln w="9525"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9" name="Forma livre 478"/>
                <p:cNvSpPr/>
                <p:nvPr/>
              </p:nvSpPr>
              <p:spPr>
                <a:xfrm>
                  <a:off x="745805" y="3328073"/>
                  <a:ext cx="76234" cy="134088"/>
                </a:xfrm>
                <a:custGeom>
                  <a:avLst/>
                  <a:gdLst>
                    <a:gd name="connsiteX0" fmla="*/ 0 w 76234"/>
                    <a:gd name="connsiteY0" fmla="*/ 0 h 134088"/>
                    <a:gd name="connsiteX1" fmla="*/ 21771 w 76234"/>
                    <a:gd name="connsiteY1" fmla="*/ 27214 h 134088"/>
                    <a:gd name="connsiteX2" fmla="*/ 48985 w 76234"/>
                    <a:gd name="connsiteY2" fmla="*/ 65314 h 134088"/>
                    <a:gd name="connsiteX3" fmla="*/ 65314 w 76234"/>
                    <a:gd name="connsiteY3" fmla="*/ 54428 h 134088"/>
                    <a:gd name="connsiteX4" fmla="*/ 76200 w 76234"/>
                    <a:gd name="connsiteY4" fmla="*/ 70757 h 134088"/>
                    <a:gd name="connsiteX5" fmla="*/ 65314 w 76234"/>
                    <a:gd name="connsiteY5" fmla="*/ 108857 h 134088"/>
                    <a:gd name="connsiteX6" fmla="*/ 43542 w 76234"/>
                    <a:gd name="connsiteY6" fmla="*/ 103414 h 134088"/>
                    <a:gd name="connsiteX7" fmla="*/ 0 w 76234"/>
                    <a:gd name="connsiteY7" fmla="*/ 114300 h 134088"/>
                    <a:gd name="connsiteX8" fmla="*/ 10885 w 76234"/>
                    <a:gd name="connsiteY8" fmla="*/ 130628 h 134088"/>
                    <a:gd name="connsiteX9" fmla="*/ 54428 w 76234"/>
                    <a:gd name="connsiteY9" fmla="*/ 108857 h 134088"/>
                    <a:gd name="connsiteX10" fmla="*/ 65314 w 76234"/>
                    <a:gd name="connsiteY10" fmla="*/ 108857 h 1340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76234" h="134088">
                      <a:moveTo>
                        <a:pt x="0" y="0"/>
                      </a:moveTo>
                      <a:cubicBezTo>
                        <a:pt x="7257" y="9071"/>
                        <a:pt x="16208" y="17016"/>
                        <a:pt x="21771" y="27214"/>
                      </a:cubicBezTo>
                      <a:cubicBezTo>
                        <a:pt x="44349" y="68606"/>
                        <a:pt x="16833" y="54596"/>
                        <a:pt x="48985" y="65314"/>
                      </a:cubicBezTo>
                      <a:cubicBezTo>
                        <a:pt x="54428" y="61685"/>
                        <a:pt x="58899" y="53145"/>
                        <a:pt x="65314" y="54428"/>
                      </a:cubicBezTo>
                      <a:cubicBezTo>
                        <a:pt x="71729" y="55711"/>
                        <a:pt x="75275" y="64281"/>
                        <a:pt x="76200" y="70757"/>
                      </a:cubicBezTo>
                      <a:cubicBezTo>
                        <a:pt x="76883" y="75540"/>
                        <a:pt x="67356" y="102730"/>
                        <a:pt x="65314" y="108857"/>
                      </a:cubicBezTo>
                      <a:cubicBezTo>
                        <a:pt x="58057" y="107043"/>
                        <a:pt x="51023" y="103414"/>
                        <a:pt x="43542" y="103414"/>
                      </a:cubicBezTo>
                      <a:cubicBezTo>
                        <a:pt x="30406" y="103414"/>
                        <a:pt x="12885" y="110005"/>
                        <a:pt x="0" y="114300"/>
                      </a:cubicBezTo>
                      <a:cubicBezTo>
                        <a:pt x="3628" y="119743"/>
                        <a:pt x="4539" y="129042"/>
                        <a:pt x="10885" y="130628"/>
                      </a:cubicBezTo>
                      <a:cubicBezTo>
                        <a:pt x="55218" y="141711"/>
                        <a:pt x="34324" y="123934"/>
                        <a:pt x="54428" y="108857"/>
                      </a:cubicBezTo>
                      <a:cubicBezTo>
                        <a:pt x="57331" y="106680"/>
                        <a:pt x="61685" y="108857"/>
                        <a:pt x="65314" y="108857"/>
                      </a:cubicBezTo>
                    </a:path>
                  </a:pathLst>
                </a:custGeom>
                <a:noFill/>
                <a:ln w="9525"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0" name="Forma livre 479"/>
                <p:cNvSpPr/>
                <p:nvPr/>
              </p:nvSpPr>
              <p:spPr>
                <a:xfrm>
                  <a:off x="724284" y="3303600"/>
                  <a:ext cx="76234" cy="134088"/>
                </a:xfrm>
                <a:custGeom>
                  <a:avLst/>
                  <a:gdLst>
                    <a:gd name="connsiteX0" fmla="*/ 0 w 76234"/>
                    <a:gd name="connsiteY0" fmla="*/ 0 h 134088"/>
                    <a:gd name="connsiteX1" fmla="*/ 21771 w 76234"/>
                    <a:gd name="connsiteY1" fmla="*/ 27214 h 134088"/>
                    <a:gd name="connsiteX2" fmla="*/ 48985 w 76234"/>
                    <a:gd name="connsiteY2" fmla="*/ 65314 h 134088"/>
                    <a:gd name="connsiteX3" fmla="*/ 65314 w 76234"/>
                    <a:gd name="connsiteY3" fmla="*/ 54428 h 134088"/>
                    <a:gd name="connsiteX4" fmla="*/ 76200 w 76234"/>
                    <a:gd name="connsiteY4" fmla="*/ 70757 h 134088"/>
                    <a:gd name="connsiteX5" fmla="*/ 65314 w 76234"/>
                    <a:gd name="connsiteY5" fmla="*/ 108857 h 134088"/>
                    <a:gd name="connsiteX6" fmla="*/ 43542 w 76234"/>
                    <a:gd name="connsiteY6" fmla="*/ 103414 h 134088"/>
                    <a:gd name="connsiteX7" fmla="*/ 0 w 76234"/>
                    <a:gd name="connsiteY7" fmla="*/ 114300 h 134088"/>
                    <a:gd name="connsiteX8" fmla="*/ 10885 w 76234"/>
                    <a:gd name="connsiteY8" fmla="*/ 130628 h 134088"/>
                    <a:gd name="connsiteX9" fmla="*/ 54428 w 76234"/>
                    <a:gd name="connsiteY9" fmla="*/ 108857 h 134088"/>
                    <a:gd name="connsiteX10" fmla="*/ 65314 w 76234"/>
                    <a:gd name="connsiteY10" fmla="*/ 108857 h 1340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76234" h="134088">
                      <a:moveTo>
                        <a:pt x="0" y="0"/>
                      </a:moveTo>
                      <a:cubicBezTo>
                        <a:pt x="7257" y="9071"/>
                        <a:pt x="16208" y="17016"/>
                        <a:pt x="21771" y="27214"/>
                      </a:cubicBezTo>
                      <a:cubicBezTo>
                        <a:pt x="44349" y="68606"/>
                        <a:pt x="16833" y="54596"/>
                        <a:pt x="48985" y="65314"/>
                      </a:cubicBezTo>
                      <a:cubicBezTo>
                        <a:pt x="54428" y="61685"/>
                        <a:pt x="58899" y="53145"/>
                        <a:pt x="65314" y="54428"/>
                      </a:cubicBezTo>
                      <a:cubicBezTo>
                        <a:pt x="71729" y="55711"/>
                        <a:pt x="75275" y="64281"/>
                        <a:pt x="76200" y="70757"/>
                      </a:cubicBezTo>
                      <a:cubicBezTo>
                        <a:pt x="76883" y="75540"/>
                        <a:pt x="67356" y="102730"/>
                        <a:pt x="65314" y="108857"/>
                      </a:cubicBezTo>
                      <a:cubicBezTo>
                        <a:pt x="58057" y="107043"/>
                        <a:pt x="51023" y="103414"/>
                        <a:pt x="43542" y="103414"/>
                      </a:cubicBezTo>
                      <a:cubicBezTo>
                        <a:pt x="30406" y="103414"/>
                        <a:pt x="12885" y="110005"/>
                        <a:pt x="0" y="114300"/>
                      </a:cubicBezTo>
                      <a:cubicBezTo>
                        <a:pt x="3628" y="119743"/>
                        <a:pt x="4539" y="129042"/>
                        <a:pt x="10885" y="130628"/>
                      </a:cubicBezTo>
                      <a:cubicBezTo>
                        <a:pt x="55218" y="141711"/>
                        <a:pt x="34324" y="123934"/>
                        <a:pt x="54428" y="108857"/>
                      </a:cubicBezTo>
                      <a:cubicBezTo>
                        <a:pt x="57331" y="106680"/>
                        <a:pt x="61685" y="108857"/>
                        <a:pt x="65314" y="108857"/>
                      </a:cubicBezTo>
                    </a:path>
                  </a:pathLst>
                </a:custGeom>
                <a:noFill/>
                <a:ln w="9525"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1" name="Oval 480"/>
                <p:cNvSpPr>
                  <a:spLocks noChangeAspect="1"/>
                </p:cNvSpPr>
                <p:nvPr/>
              </p:nvSpPr>
              <p:spPr>
                <a:xfrm>
                  <a:off x="745805" y="3345190"/>
                  <a:ext cx="54000" cy="54000"/>
                </a:xfrm>
                <a:prstGeom prst="ellipse">
                  <a:avLst/>
                </a:prstGeom>
                <a:solidFill>
                  <a:schemeClr val="accent4">
                    <a:lumMod val="50000"/>
                  </a:schemeClr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PT"/>
                </a:p>
              </p:txBody>
            </p:sp>
            <p:sp>
              <p:nvSpPr>
                <p:cNvPr id="482" name="Forma livre 481"/>
                <p:cNvSpPr/>
                <p:nvPr/>
              </p:nvSpPr>
              <p:spPr>
                <a:xfrm>
                  <a:off x="631446" y="3226756"/>
                  <a:ext cx="276490" cy="292574"/>
                </a:xfrm>
                <a:custGeom>
                  <a:avLst/>
                  <a:gdLst>
                    <a:gd name="connsiteX0" fmla="*/ 212415 w 855211"/>
                    <a:gd name="connsiteY0" fmla="*/ 21658 h 809309"/>
                    <a:gd name="connsiteX1" fmla="*/ 293896 w 855211"/>
                    <a:gd name="connsiteY1" fmla="*/ 48818 h 809309"/>
                    <a:gd name="connsiteX2" fmla="*/ 302950 w 855211"/>
                    <a:gd name="connsiteY2" fmla="*/ 3551 h 809309"/>
                    <a:gd name="connsiteX3" fmla="*/ 375378 w 855211"/>
                    <a:gd name="connsiteY3" fmla="*/ 12604 h 809309"/>
                    <a:gd name="connsiteX4" fmla="*/ 393485 w 855211"/>
                    <a:gd name="connsiteY4" fmla="*/ 57872 h 809309"/>
                    <a:gd name="connsiteX5" fmla="*/ 339164 w 855211"/>
                    <a:gd name="connsiteY5" fmla="*/ 103139 h 809309"/>
                    <a:gd name="connsiteX6" fmla="*/ 447805 w 855211"/>
                    <a:gd name="connsiteY6" fmla="*/ 121246 h 809309"/>
                    <a:gd name="connsiteX7" fmla="*/ 456859 w 855211"/>
                    <a:gd name="connsiteY7" fmla="*/ 85032 h 809309"/>
                    <a:gd name="connsiteX8" fmla="*/ 465912 w 855211"/>
                    <a:gd name="connsiteY8" fmla="*/ 57872 h 809309"/>
                    <a:gd name="connsiteX9" fmla="*/ 456859 w 855211"/>
                    <a:gd name="connsiteY9" fmla="*/ 30711 h 809309"/>
                    <a:gd name="connsiteX10" fmla="*/ 538340 w 855211"/>
                    <a:gd name="connsiteY10" fmla="*/ 12604 h 809309"/>
                    <a:gd name="connsiteX11" fmla="*/ 511180 w 855211"/>
                    <a:gd name="connsiteY11" fmla="*/ 21658 h 809309"/>
                    <a:gd name="connsiteX12" fmla="*/ 493073 w 855211"/>
                    <a:gd name="connsiteY12" fmla="*/ 75979 h 809309"/>
                    <a:gd name="connsiteX13" fmla="*/ 502126 w 855211"/>
                    <a:gd name="connsiteY13" fmla="*/ 112192 h 809309"/>
                    <a:gd name="connsiteX14" fmla="*/ 520233 w 855211"/>
                    <a:gd name="connsiteY14" fmla="*/ 148406 h 809309"/>
                    <a:gd name="connsiteX15" fmla="*/ 529286 w 855211"/>
                    <a:gd name="connsiteY15" fmla="*/ 229887 h 809309"/>
                    <a:gd name="connsiteX16" fmla="*/ 565500 w 855211"/>
                    <a:gd name="connsiteY16" fmla="*/ 220834 h 809309"/>
                    <a:gd name="connsiteX17" fmla="*/ 556447 w 855211"/>
                    <a:gd name="connsiteY17" fmla="*/ 157460 h 809309"/>
                    <a:gd name="connsiteX18" fmla="*/ 547393 w 855211"/>
                    <a:gd name="connsiteY18" fmla="*/ 121246 h 809309"/>
                    <a:gd name="connsiteX19" fmla="*/ 556447 w 855211"/>
                    <a:gd name="connsiteY19" fmla="*/ 75979 h 809309"/>
                    <a:gd name="connsiteX20" fmla="*/ 674142 w 855211"/>
                    <a:gd name="connsiteY20" fmla="*/ 112192 h 809309"/>
                    <a:gd name="connsiteX21" fmla="*/ 646982 w 855211"/>
                    <a:gd name="connsiteY21" fmla="*/ 121246 h 809309"/>
                    <a:gd name="connsiteX22" fmla="*/ 619821 w 855211"/>
                    <a:gd name="connsiteY22" fmla="*/ 148406 h 809309"/>
                    <a:gd name="connsiteX23" fmla="*/ 646982 w 855211"/>
                    <a:gd name="connsiteY23" fmla="*/ 166513 h 809309"/>
                    <a:gd name="connsiteX24" fmla="*/ 791837 w 855211"/>
                    <a:gd name="connsiteY24" fmla="*/ 175567 h 809309"/>
                    <a:gd name="connsiteX25" fmla="*/ 782784 w 855211"/>
                    <a:gd name="connsiteY25" fmla="*/ 238941 h 809309"/>
                    <a:gd name="connsiteX26" fmla="*/ 737516 w 855211"/>
                    <a:gd name="connsiteY26" fmla="*/ 257048 h 809309"/>
                    <a:gd name="connsiteX27" fmla="*/ 619821 w 855211"/>
                    <a:gd name="connsiteY27" fmla="*/ 247994 h 809309"/>
                    <a:gd name="connsiteX28" fmla="*/ 628875 w 855211"/>
                    <a:gd name="connsiteY28" fmla="*/ 311369 h 809309"/>
                    <a:gd name="connsiteX29" fmla="*/ 619821 w 855211"/>
                    <a:gd name="connsiteY29" fmla="*/ 420010 h 809309"/>
                    <a:gd name="connsiteX30" fmla="*/ 646982 w 855211"/>
                    <a:gd name="connsiteY30" fmla="*/ 429064 h 809309"/>
                    <a:gd name="connsiteX31" fmla="*/ 674142 w 855211"/>
                    <a:gd name="connsiteY31" fmla="*/ 302315 h 809309"/>
                    <a:gd name="connsiteX32" fmla="*/ 692249 w 855211"/>
                    <a:gd name="connsiteY32" fmla="*/ 329476 h 809309"/>
                    <a:gd name="connsiteX33" fmla="*/ 728463 w 855211"/>
                    <a:gd name="connsiteY33" fmla="*/ 401903 h 809309"/>
                    <a:gd name="connsiteX34" fmla="*/ 737516 w 855211"/>
                    <a:gd name="connsiteY34" fmla="*/ 356636 h 809309"/>
                    <a:gd name="connsiteX35" fmla="*/ 746570 w 855211"/>
                    <a:gd name="connsiteY35" fmla="*/ 383796 h 809309"/>
                    <a:gd name="connsiteX36" fmla="*/ 764677 w 855211"/>
                    <a:gd name="connsiteY36" fmla="*/ 456224 h 809309"/>
                    <a:gd name="connsiteX37" fmla="*/ 773730 w 855211"/>
                    <a:gd name="connsiteY37" fmla="*/ 429064 h 809309"/>
                    <a:gd name="connsiteX38" fmla="*/ 791837 w 855211"/>
                    <a:gd name="connsiteY38" fmla="*/ 365689 h 809309"/>
                    <a:gd name="connsiteX39" fmla="*/ 809944 w 855211"/>
                    <a:gd name="connsiteY39" fmla="*/ 329476 h 809309"/>
                    <a:gd name="connsiteX40" fmla="*/ 837104 w 855211"/>
                    <a:gd name="connsiteY40" fmla="*/ 347583 h 809309"/>
                    <a:gd name="connsiteX41" fmla="*/ 855211 w 855211"/>
                    <a:gd name="connsiteY41" fmla="*/ 410957 h 809309"/>
                    <a:gd name="connsiteX42" fmla="*/ 846158 w 855211"/>
                    <a:gd name="connsiteY42" fmla="*/ 474331 h 809309"/>
                    <a:gd name="connsiteX43" fmla="*/ 818997 w 855211"/>
                    <a:gd name="connsiteY43" fmla="*/ 501491 h 809309"/>
                    <a:gd name="connsiteX44" fmla="*/ 610768 w 855211"/>
                    <a:gd name="connsiteY44" fmla="*/ 537705 h 809309"/>
                    <a:gd name="connsiteX45" fmla="*/ 656035 w 855211"/>
                    <a:gd name="connsiteY45" fmla="*/ 582973 h 809309"/>
                    <a:gd name="connsiteX46" fmla="*/ 683195 w 855211"/>
                    <a:gd name="connsiteY46" fmla="*/ 573919 h 809309"/>
                    <a:gd name="connsiteX47" fmla="*/ 710356 w 855211"/>
                    <a:gd name="connsiteY47" fmla="*/ 592026 h 809309"/>
                    <a:gd name="connsiteX48" fmla="*/ 719409 w 855211"/>
                    <a:gd name="connsiteY48" fmla="*/ 637293 h 809309"/>
                    <a:gd name="connsiteX49" fmla="*/ 755623 w 855211"/>
                    <a:gd name="connsiteY49" fmla="*/ 582973 h 809309"/>
                    <a:gd name="connsiteX50" fmla="*/ 782784 w 855211"/>
                    <a:gd name="connsiteY50" fmla="*/ 592026 h 809309"/>
                    <a:gd name="connsiteX51" fmla="*/ 746570 w 855211"/>
                    <a:gd name="connsiteY51" fmla="*/ 673507 h 809309"/>
                    <a:gd name="connsiteX52" fmla="*/ 710356 w 855211"/>
                    <a:gd name="connsiteY52" fmla="*/ 691614 h 809309"/>
                    <a:gd name="connsiteX53" fmla="*/ 592661 w 855211"/>
                    <a:gd name="connsiteY53" fmla="*/ 673507 h 809309"/>
                    <a:gd name="connsiteX54" fmla="*/ 556447 w 855211"/>
                    <a:gd name="connsiteY54" fmla="*/ 610133 h 809309"/>
                    <a:gd name="connsiteX55" fmla="*/ 529286 w 855211"/>
                    <a:gd name="connsiteY55" fmla="*/ 601080 h 809309"/>
                    <a:gd name="connsiteX56" fmla="*/ 502126 w 855211"/>
                    <a:gd name="connsiteY56" fmla="*/ 610133 h 809309"/>
                    <a:gd name="connsiteX57" fmla="*/ 493073 w 855211"/>
                    <a:gd name="connsiteY57" fmla="*/ 673507 h 809309"/>
                    <a:gd name="connsiteX58" fmla="*/ 520233 w 855211"/>
                    <a:gd name="connsiteY58" fmla="*/ 691614 h 809309"/>
                    <a:gd name="connsiteX59" fmla="*/ 484019 w 855211"/>
                    <a:gd name="connsiteY59" fmla="*/ 773095 h 809309"/>
                    <a:gd name="connsiteX60" fmla="*/ 456859 w 855211"/>
                    <a:gd name="connsiteY60" fmla="*/ 782149 h 809309"/>
                    <a:gd name="connsiteX61" fmla="*/ 474966 w 855211"/>
                    <a:gd name="connsiteY61" fmla="*/ 809309 h 809309"/>
                    <a:gd name="connsiteX62" fmla="*/ 375378 w 855211"/>
                    <a:gd name="connsiteY62" fmla="*/ 773095 h 809309"/>
                    <a:gd name="connsiteX63" fmla="*/ 366324 w 855211"/>
                    <a:gd name="connsiteY63" fmla="*/ 745935 h 809309"/>
                    <a:gd name="connsiteX64" fmla="*/ 393485 w 855211"/>
                    <a:gd name="connsiteY64" fmla="*/ 718775 h 809309"/>
                    <a:gd name="connsiteX65" fmla="*/ 420645 w 855211"/>
                    <a:gd name="connsiteY65" fmla="*/ 709721 h 809309"/>
                    <a:gd name="connsiteX66" fmla="*/ 447805 w 855211"/>
                    <a:gd name="connsiteY66" fmla="*/ 691614 h 809309"/>
                    <a:gd name="connsiteX67" fmla="*/ 447805 w 855211"/>
                    <a:gd name="connsiteY67" fmla="*/ 628240 h 809309"/>
                    <a:gd name="connsiteX68" fmla="*/ 438752 w 855211"/>
                    <a:gd name="connsiteY68" fmla="*/ 601080 h 809309"/>
                    <a:gd name="connsiteX69" fmla="*/ 411591 w 855211"/>
                    <a:gd name="connsiteY69" fmla="*/ 592026 h 809309"/>
                    <a:gd name="connsiteX70" fmla="*/ 330110 w 855211"/>
                    <a:gd name="connsiteY70" fmla="*/ 564866 h 809309"/>
                    <a:gd name="connsiteX71" fmla="*/ 275789 w 855211"/>
                    <a:gd name="connsiteY71" fmla="*/ 573919 h 809309"/>
                    <a:gd name="connsiteX72" fmla="*/ 293896 w 855211"/>
                    <a:gd name="connsiteY72" fmla="*/ 610133 h 809309"/>
                    <a:gd name="connsiteX73" fmla="*/ 357271 w 855211"/>
                    <a:gd name="connsiteY73" fmla="*/ 637293 h 809309"/>
                    <a:gd name="connsiteX74" fmla="*/ 366324 w 855211"/>
                    <a:gd name="connsiteY74" fmla="*/ 664454 h 809309"/>
                    <a:gd name="connsiteX75" fmla="*/ 339164 w 855211"/>
                    <a:gd name="connsiteY75" fmla="*/ 673507 h 809309"/>
                    <a:gd name="connsiteX76" fmla="*/ 302950 w 855211"/>
                    <a:gd name="connsiteY76" fmla="*/ 664454 h 809309"/>
                    <a:gd name="connsiteX77" fmla="*/ 248629 w 855211"/>
                    <a:gd name="connsiteY77" fmla="*/ 655400 h 809309"/>
                    <a:gd name="connsiteX78" fmla="*/ 302950 w 855211"/>
                    <a:gd name="connsiteY78" fmla="*/ 700668 h 809309"/>
                    <a:gd name="connsiteX79" fmla="*/ 312003 w 855211"/>
                    <a:gd name="connsiteY79" fmla="*/ 736882 h 809309"/>
                    <a:gd name="connsiteX80" fmla="*/ 302950 w 855211"/>
                    <a:gd name="connsiteY80" fmla="*/ 764042 h 809309"/>
                    <a:gd name="connsiteX81" fmla="*/ 248629 w 855211"/>
                    <a:gd name="connsiteY81" fmla="*/ 782149 h 809309"/>
                    <a:gd name="connsiteX82" fmla="*/ 212415 w 855211"/>
                    <a:gd name="connsiteY82" fmla="*/ 773095 h 809309"/>
                    <a:gd name="connsiteX83" fmla="*/ 203362 w 855211"/>
                    <a:gd name="connsiteY83" fmla="*/ 745935 h 809309"/>
                    <a:gd name="connsiteX84" fmla="*/ 176201 w 855211"/>
                    <a:gd name="connsiteY84" fmla="*/ 727828 h 809309"/>
                    <a:gd name="connsiteX85" fmla="*/ 194308 w 855211"/>
                    <a:gd name="connsiteY85" fmla="*/ 673507 h 809309"/>
                    <a:gd name="connsiteX86" fmla="*/ 221469 w 855211"/>
                    <a:gd name="connsiteY86" fmla="*/ 646347 h 809309"/>
                    <a:gd name="connsiteX87" fmla="*/ 275789 w 855211"/>
                    <a:gd name="connsiteY87" fmla="*/ 582973 h 809309"/>
                    <a:gd name="connsiteX88" fmla="*/ 284843 w 855211"/>
                    <a:gd name="connsiteY88" fmla="*/ 546759 h 809309"/>
                    <a:gd name="connsiteX89" fmla="*/ 257683 w 855211"/>
                    <a:gd name="connsiteY89" fmla="*/ 537705 h 809309"/>
                    <a:gd name="connsiteX90" fmla="*/ 194308 w 855211"/>
                    <a:gd name="connsiteY90" fmla="*/ 555812 h 809309"/>
                    <a:gd name="connsiteX91" fmla="*/ 167148 w 855211"/>
                    <a:gd name="connsiteY91" fmla="*/ 582973 h 809309"/>
                    <a:gd name="connsiteX92" fmla="*/ 149041 w 855211"/>
                    <a:gd name="connsiteY92" fmla="*/ 619187 h 809309"/>
                    <a:gd name="connsiteX93" fmla="*/ 121881 w 855211"/>
                    <a:gd name="connsiteY93" fmla="*/ 637293 h 809309"/>
                    <a:gd name="connsiteX94" fmla="*/ 67560 w 855211"/>
                    <a:gd name="connsiteY94" fmla="*/ 682561 h 809309"/>
                    <a:gd name="connsiteX95" fmla="*/ 49453 w 855211"/>
                    <a:gd name="connsiteY95" fmla="*/ 646347 h 809309"/>
                    <a:gd name="connsiteX96" fmla="*/ 76613 w 855211"/>
                    <a:gd name="connsiteY96" fmla="*/ 610133 h 809309"/>
                    <a:gd name="connsiteX97" fmla="*/ 112827 w 855211"/>
                    <a:gd name="connsiteY97" fmla="*/ 601080 h 809309"/>
                    <a:gd name="connsiteX98" fmla="*/ 185255 w 855211"/>
                    <a:gd name="connsiteY98" fmla="*/ 573919 h 809309"/>
                    <a:gd name="connsiteX99" fmla="*/ 212415 w 855211"/>
                    <a:gd name="connsiteY99" fmla="*/ 555812 h 809309"/>
                    <a:gd name="connsiteX100" fmla="*/ 221469 w 855211"/>
                    <a:gd name="connsiteY100" fmla="*/ 474331 h 809309"/>
                    <a:gd name="connsiteX101" fmla="*/ 194308 w 855211"/>
                    <a:gd name="connsiteY101" fmla="*/ 483385 h 809309"/>
                    <a:gd name="connsiteX102" fmla="*/ 149041 w 855211"/>
                    <a:gd name="connsiteY102" fmla="*/ 528652 h 809309"/>
                    <a:gd name="connsiteX103" fmla="*/ 130934 w 855211"/>
                    <a:gd name="connsiteY103" fmla="*/ 555812 h 809309"/>
                    <a:gd name="connsiteX104" fmla="*/ 67560 w 855211"/>
                    <a:gd name="connsiteY104" fmla="*/ 573919 h 809309"/>
                    <a:gd name="connsiteX105" fmla="*/ 4185 w 855211"/>
                    <a:gd name="connsiteY105" fmla="*/ 564866 h 809309"/>
                    <a:gd name="connsiteX106" fmla="*/ 13239 w 855211"/>
                    <a:gd name="connsiteY106" fmla="*/ 510545 h 809309"/>
                    <a:gd name="connsiteX107" fmla="*/ 22292 w 855211"/>
                    <a:gd name="connsiteY107" fmla="*/ 483385 h 809309"/>
                    <a:gd name="connsiteX108" fmla="*/ 76613 w 855211"/>
                    <a:gd name="connsiteY108" fmla="*/ 465278 h 809309"/>
                    <a:gd name="connsiteX109" fmla="*/ 203362 w 855211"/>
                    <a:gd name="connsiteY109" fmla="*/ 447171 h 809309"/>
                    <a:gd name="connsiteX110" fmla="*/ 194308 w 855211"/>
                    <a:gd name="connsiteY110" fmla="*/ 420010 h 809309"/>
                    <a:gd name="connsiteX111" fmla="*/ 167148 w 855211"/>
                    <a:gd name="connsiteY111" fmla="*/ 410957 h 809309"/>
                    <a:gd name="connsiteX112" fmla="*/ 112827 w 855211"/>
                    <a:gd name="connsiteY112" fmla="*/ 401903 h 809309"/>
                    <a:gd name="connsiteX113" fmla="*/ 13239 w 855211"/>
                    <a:gd name="connsiteY113" fmla="*/ 383796 h 809309"/>
                    <a:gd name="connsiteX114" fmla="*/ 4185 w 855211"/>
                    <a:gd name="connsiteY114" fmla="*/ 356636 h 809309"/>
                    <a:gd name="connsiteX115" fmla="*/ 85667 w 855211"/>
                    <a:gd name="connsiteY115" fmla="*/ 329476 h 809309"/>
                    <a:gd name="connsiteX116" fmla="*/ 112827 w 855211"/>
                    <a:gd name="connsiteY116" fmla="*/ 347583 h 809309"/>
                    <a:gd name="connsiteX117" fmla="*/ 176201 w 855211"/>
                    <a:gd name="connsiteY117" fmla="*/ 374743 h 809309"/>
                    <a:gd name="connsiteX118" fmla="*/ 230522 w 855211"/>
                    <a:gd name="connsiteY118" fmla="*/ 365689 h 809309"/>
                    <a:gd name="connsiteX119" fmla="*/ 230522 w 855211"/>
                    <a:gd name="connsiteY119" fmla="*/ 311369 h 809309"/>
                    <a:gd name="connsiteX120" fmla="*/ 158094 w 855211"/>
                    <a:gd name="connsiteY120" fmla="*/ 293262 h 809309"/>
                    <a:gd name="connsiteX121" fmla="*/ 130934 w 855211"/>
                    <a:gd name="connsiteY121" fmla="*/ 284208 h 809309"/>
                    <a:gd name="connsiteX122" fmla="*/ 139987 w 855211"/>
                    <a:gd name="connsiteY122" fmla="*/ 257048 h 809309"/>
                    <a:gd name="connsiteX123" fmla="*/ 167148 w 855211"/>
                    <a:gd name="connsiteY123" fmla="*/ 238941 h 809309"/>
                    <a:gd name="connsiteX124" fmla="*/ 212415 w 855211"/>
                    <a:gd name="connsiteY124" fmla="*/ 184620 h 809309"/>
                    <a:gd name="connsiteX125" fmla="*/ 185255 w 855211"/>
                    <a:gd name="connsiteY125" fmla="*/ 166513 h 809309"/>
                    <a:gd name="connsiteX126" fmla="*/ 158094 w 855211"/>
                    <a:gd name="connsiteY126" fmla="*/ 202727 h 809309"/>
                    <a:gd name="connsiteX127" fmla="*/ 94720 w 855211"/>
                    <a:gd name="connsiteY127" fmla="*/ 238941 h 809309"/>
                    <a:gd name="connsiteX128" fmla="*/ 49453 w 855211"/>
                    <a:gd name="connsiteY128" fmla="*/ 229887 h 809309"/>
                    <a:gd name="connsiteX129" fmla="*/ 85667 w 855211"/>
                    <a:gd name="connsiteY129" fmla="*/ 175567 h 809309"/>
                    <a:gd name="connsiteX130" fmla="*/ 149041 w 855211"/>
                    <a:gd name="connsiteY130" fmla="*/ 130299 h 809309"/>
                    <a:gd name="connsiteX131" fmla="*/ 176201 w 855211"/>
                    <a:gd name="connsiteY131" fmla="*/ 121246 h 809309"/>
                    <a:gd name="connsiteX132" fmla="*/ 176201 w 855211"/>
                    <a:gd name="connsiteY132" fmla="*/ 175567 h 809309"/>
                    <a:gd name="connsiteX133" fmla="*/ 203362 w 855211"/>
                    <a:gd name="connsiteY133" fmla="*/ 166513 h 809309"/>
                    <a:gd name="connsiteX134" fmla="*/ 212415 w 855211"/>
                    <a:gd name="connsiteY134" fmla="*/ 139353 h 809309"/>
                    <a:gd name="connsiteX135" fmla="*/ 293896 w 855211"/>
                    <a:gd name="connsiteY135" fmla="*/ 139353 h 809309"/>
                    <a:gd name="connsiteX136" fmla="*/ 248629 w 855211"/>
                    <a:gd name="connsiteY136" fmla="*/ 184620 h 809309"/>
                    <a:gd name="connsiteX137" fmla="*/ 230522 w 855211"/>
                    <a:gd name="connsiteY137" fmla="*/ 211781 h 809309"/>
                    <a:gd name="connsiteX138" fmla="*/ 257683 w 855211"/>
                    <a:gd name="connsiteY138" fmla="*/ 220834 h 809309"/>
                    <a:gd name="connsiteX139" fmla="*/ 302950 w 855211"/>
                    <a:gd name="connsiteY139" fmla="*/ 211781 h 809309"/>
                    <a:gd name="connsiteX140" fmla="*/ 330110 w 855211"/>
                    <a:gd name="connsiteY140" fmla="*/ 229887 h 809309"/>
                    <a:gd name="connsiteX141" fmla="*/ 366324 w 855211"/>
                    <a:gd name="connsiteY141" fmla="*/ 211781 h 809309"/>
                    <a:gd name="connsiteX142" fmla="*/ 375378 w 855211"/>
                    <a:gd name="connsiteY142" fmla="*/ 148406 h 809309"/>
                    <a:gd name="connsiteX143" fmla="*/ 411591 w 855211"/>
                    <a:gd name="connsiteY143" fmla="*/ 103139 h 809309"/>
                    <a:gd name="connsiteX144" fmla="*/ 411591 w 855211"/>
                    <a:gd name="connsiteY144" fmla="*/ 57872 h 8093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</a:cxnLst>
                  <a:rect l="l" t="t" r="r" b="b"/>
                  <a:pathLst>
                    <a:path w="855211" h="809309">
                      <a:moveTo>
                        <a:pt x="212415" y="21658"/>
                      </a:moveTo>
                      <a:cubicBezTo>
                        <a:pt x="226856" y="33211"/>
                        <a:pt x="265042" y="83443"/>
                        <a:pt x="293896" y="48818"/>
                      </a:cubicBezTo>
                      <a:cubicBezTo>
                        <a:pt x="303747" y="36997"/>
                        <a:pt x="299932" y="18640"/>
                        <a:pt x="302950" y="3551"/>
                      </a:cubicBezTo>
                      <a:cubicBezTo>
                        <a:pt x="327093" y="6569"/>
                        <a:pt x="354515" y="86"/>
                        <a:pt x="375378" y="12604"/>
                      </a:cubicBezTo>
                      <a:cubicBezTo>
                        <a:pt x="389314" y="20965"/>
                        <a:pt x="395501" y="41746"/>
                        <a:pt x="393485" y="57872"/>
                      </a:cubicBezTo>
                      <a:cubicBezTo>
                        <a:pt x="391901" y="70545"/>
                        <a:pt x="348703" y="96780"/>
                        <a:pt x="339164" y="103139"/>
                      </a:cubicBezTo>
                      <a:cubicBezTo>
                        <a:pt x="355780" y="152988"/>
                        <a:pt x="349114" y="162367"/>
                        <a:pt x="447805" y="121246"/>
                      </a:cubicBezTo>
                      <a:cubicBezTo>
                        <a:pt x="459291" y="116460"/>
                        <a:pt x="453441" y="96996"/>
                        <a:pt x="456859" y="85032"/>
                      </a:cubicBezTo>
                      <a:cubicBezTo>
                        <a:pt x="459481" y="75856"/>
                        <a:pt x="462894" y="66925"/>
                        <a:pt x="465912" y="57872"/>
                      </a:cubicBezTo>
                      <a:cubicBezTo>
                        <a:pt x="462894" y="48818"/>
                        <a:pt x="456859" y="40254"/>
                        <a:pt x="456859" y="30711"/>
                      </a:cubicBezTo>
                      <a:cubicBezTo>
                        <a:pt x="456859" y="-21624"/>
                        <a:pt x="499140" y="7704"/>
                        <a:pt x="538340" y="12604"/>
                      </a:cubicBezTo>
                      <a:cubicBezTo>
                        <a:pt x="529287" y="15622"/>
                        <a:pt x="516727" y="13892"/>
                        <a:pt x="511180" y="21658"/>
                      </a:cubicBezTo>
                      <a:cubicBezTo>
                        <a:pt x="500086" y="37189"/>
                        <a:pt x="493073" y="75979"/>
                        <a:pt x="493073" y="75979"/>
                      </a:cubicBezTo>
                      <a:cubicBezTo>
                        <a:pt x="496091" y="88050"/>
                        <a:pt x="497757" y="100542"/>
                        <a:pt x="502126" y="112192"/>
                      </a:cubicBezTo>
                      <a:cubicBezTo>
                        <a:pt x="506865" y="124829"/>
                        <a:pt x="517198" y="135255"/>
                        <a:pt x="520233" y="148406"/>
                      </a:cubicBezTo>
                      <a:cubicBezTo>
                        <a:pt x="526378" y="175034"/>
                        <a:pt x="526268" y="202727"/>
                        <a:pt x="529286" y="229887"/>
                      </a:cubicBezTo>
                      <a:cubicBezTo>
                        <a:pt x="541357" y="226869"/>
                        <a:pt x="555784" y="228607"/>
                        <a:pt x="565500" y="220834"/>
                      </a:cubicBezTo>
                      <a:cubicBezTo>
                        <a:pt x="590318" y="200980"/>
                        <a:pt x="562563" y="173770"/>
                        <a:pt x="556447" y="157460"/>
                      </a:cubicBezTo>
                      <a:cubicBezTo>
                        <a:pt x="552078" y="145809"/>
                        <a:pt x="550411" y="133317"/>
                        <a:pt x="547393" y="121246"/>
                      </a:cubicBezTo>
                      <a:cubicBezTo>
                        <a:pt x="550411" y="106157"/>
                        <a:pt x="541849" y="80845"/>
                        <a:pt x="556447" y="75979"/>
                      </a:cubicBezTo>
                      <a:cubicBezTo>
                        <a:pt x="641318" y="47689"/>
                        <a:pt x="645886" y="69809"/>
                        <a:pt x="674142" y="112192"/>
                      </a:cubicBezTo>
                      <a:cubicBezTo>
                        <a:pt x="665089" y="115210"/>
                        <a:pt x="654922" y="115952"/>
                        <a:pt x="646982" y="121246"/>
                      </a:cubicBezTo>
                      <a:cubicBezTo>
                        <a:pt x="636329" y="128348"/>
                        <a:pt x="619821" y="135602"/>
                        <a:pt x="619821" y="148406"/>
                      </a:cubicBezTo>
                      <a:cubicBezTo>
                        <a:pt x="619821" y="159287"/>
                        <a:pt x="636234" y="164816"/>
                        <a:pt x="646982" y="166513"/>
                      </a:cubicBezTo>
                      <a:cubicBezTo>
                        <a:pt x="694769" y="174059"/>
                        <a:pt x="743552" y="172549"/>
                        <a:pt x="791837" y="175567"/>
                      </a:cubicBezTo>
                      <a:cubicBezTo>
                        <a:pt x="788819" y="196692"/>
                        <a:pt x="794621" y="221186"/>
                        <a:pt x="782784" y="238941"/>
                      </a:cubicBezTo>
                      <a:cubicBezTo>
                        <a:pt x="773769" y="252463"/>
                        <a:pt x="753743" y="256147"/>
                        <a:pt x="737516" y="257048"/>
                      </a:cubicBezTo>
                      <a:cubicBezTo>
                        <a:pt x="698229" y="259230"/>
                        <a:pt x="659053" y="251012"/>
                        <a:pt x="619821" y="247994"/>
                      </a:cubicBezTo>
                      <a:cubicBezTo>
                        <a:pt x="622839" y="269119"/>
                        <a:pt x="630294" y="290077"/>
                        <a:pt x="628875" y="311369"/>
                      </a:cubicBezTo>
                      <a:cubicBezTo>
                        <a:pt x="627157" y="337136"/>
                        <a:pt x="595029" y="389020"/>
                        <a:pt x="619821" y="420010"/>
                      </a:cubicBezTo>
                      <a:cubicBezTo>
                        <a:pt x="625783" y="427462"/>
                        <a:pt x="637928" y="426046"/>
                        <a:pt x="646982" y="429064"/>
                      </a:cubicBezTo>
                      <a:cubicBezTo>
                        <a:pt x="667528" y="326328"/>
                        <a:pt x="657623" y="368386"/>
                        <a:pt x="674142" y="302315"/>
                      </a:cubicBezTo>
                      <a:cubicBezTo>
                        <a:pt x="680178" y="311369"/>
                        <a:pt x="689445" y="318962"/>
                        <a:pt x="692249" y="329476"/>
                      </a:cubicBezTo>
                      <a:cubicBezTo>
                        <a:pt x="720528" y="435523"/>
                        <a:pt x="691014" y="476802"/>
                        <a:pt x="728463" y="401903"/>
                      </a:cubicBezTo>
                      <a:cubicBezTo>
                        <a:pt x="731481" y="386814"/>
                        <a:pt x="726635" y="367517"/>
                        <a:pt x="737516" y="356636"/>
                      </a:cubicBezTo>
                      <a:cubicBezTo>
                        <a:pt x="744264" y="349888"/>
                        <a:pt x="744255" y="374538"/>
                        <a:pt x="746570" y="383796"/>
                      </a:cubicBezTo>
                      <a:lnTo>
                        <a:pt x="764677" y="456224"/>
                      </a:lnTo>
                      <a:cubicBezTo>
                        <a:pt x="767695" y="447171"/>
                        <a:pt x="771108" y="438240"/>
                        <a:pt x="773730" y="429064"/>
                      </a:cubicBezTo>
                      <a:cubicBezTo>
                        <a:pt x="780290" y="406105"/>
                        <a:pt x="782538" y="387387"/>
                        <a:pt x="791837" y="365689"/>
                      </a:cubicBezTo>
                      <a:cubicBezTo>
                        <a:pt x="797153" y="353284"/>
                        <a:pt x="803908" y="341547"/>
                        <a:pt x="809944" y="329476"/>
                      </a:cubicBezTo>
                      <a:cubicBezTo>
                        <a:pt x="818997" y="335512"/>
                        <a:pt x="830307" y="339087"/>
                        <a:pt x="837104" y="347583"/>
                      </a:cubicBezTo>
                      <a:cubicBezTo>
                        <a:pt x="841829" y="353489"/>
                        <a:pt x="854619" y="408588"/>
                        <a:pt x="855211" y="410957"/>
                      </a:cubicBezTo>
                      <a:cubicBezTo>
                        <a:pt x="852193" y="432082"/>
                        <a:pt x="854083" y="454518"/>
                        <a:pt x="846158" y="474331"/>
                      </a:cubicBezTo>
                      <a:cubicBezTo>
                        <a:pt x="841403" y="486219"/>
                        <a:pt x="830653" y="496193"/>
                        <a:pt x="818997" y="501491"/>
                      </a:cubicBezTo>
                      <a:cubicBezTo>
                        <a:pt x="776598" y="520763"/>
                        <a:pt x="634828" y="534497"/>
                        <a:pt x="610768" y="537705"/>
                      </a:cubicBezTo>
                      <a:cubicBezTo>
                        <a:pt x="623723" y="563614"/>
                        <a:pt x="622733" y="582973"/>
                        <a:pt x="656035" y="582973"/>
                      </a:cubicBezTo>
                      <a:cubicBezTo>
                        <a:pt x="665578" y="582973"/>
                        <a:pt x="674142" y="576937"/>
                        <a:pt x="683195" y="573919"/>
                      </a:cubicBezTo>
                      <a:cubicBezTo>
                        <a:pt x="692249" y="579955"/>
                        <a:pt x="704957" y="582579"/>
                        <a:pt x="710356" y="592026"/>
                      </a:cubicBezTo>
                      <a:cubicBezTo>
                        <a:pt x="717991" y="605386"/>
                        <a:pt x="704320" y="640311"/>
                        <a:pt x="719409" y="637293"/>
                      </a:cubicBezTo>
                      <a:cubicBezTo>
                        <a:pt x="740748" y="633025"/>
                        <a:pt x="755623" y="582973"/>
                        <a:pt x="755623" y="582973"/>
                      </a:cubicBezTo>
                      <a:cubicBezTo>
                        <a:pt x="764677" y="585991"/>
                        <a:pt x="780162" y="582850"/>
                        <a:pt x="782784" y="592026"/>
                      </a:cubicBezTo>
                      <a:cubicBezTo>
                        <a:pt x="792877" y="627353"/>
                        <a:pt x="771887" y="655423"/>
                        <a:pt x="746570" y="673507"/>
                      </a:cubicBezTo>
                      <a:cubicBezTo>
                        <a:pt x="735588" y="681351"/>
                        <a:pt x="722427" y="685578"/>
                        <a:pt x="710356" y="691614"/>
                      </a:cubicBezTo>
                      <a:cubicBezTo>
                        <a:pt x="671124" y="685578"/>
                        <a:pt x="630317" y="686059"/>
                        <a:pt x="592661" y="673507"/>
                      </a:cubicBezTo>
                      <a:cubicBezTo>
                        <a:pt x="584073" y="670644"/>
                        <a:pt x="558327" y="612013"/>
                        <a:pt x="556447" y="610133"/>
                      </a:cubicBezTo>
                      <a:cubicBezTo>
                        <a:pt x="549699" y="603385"/>
                        <a:pt x="538340" y="604098"/>
                        <a:pt x="529286" y="601080"/>
                      </a:cubicBezTo>
                      <a:cubicBezTo>
                        <a:pt x="520233" y="604098"/>
                        <a:pt x="509578" y="604172"/>
                        <a:pt x="502126" y="610133"/>
                      </a:cubicBezTo>
                      <a:cubicBezTo>
                        <a:pt x="480619" y="627338"/>
                        <a:pt x="477375" y="649960"/>
                        <a:pt x="493073" y="673507"/>
                      </a:cubicBezTo>
                      <a:cubicBezTo>
                        <a:pt x="499109" y="682560"/>
                        <a:pt x="511180" y="685578"/>
                        <a:pt x="520233" y="691614"/>
                      </a:cubicBezTo>
                      <a:cubicBezTo>
                        <a:pt x="514700" y="708214"/>
                        <a:pt x="503584" y="757443"/>
                        <a:pt x="484019" y="773095"/>
                      </a:cubicBezTo>
                      <a:cubicBezTo>
                        <a:pt x="476567" y="779057"/>
                        <a:pt x="465912" y="779131"/>
                        <a:pt x="456859" y="782149"/>
                      </a:cubicBezTo>
                      <a:cubicBezTo>
                        <a:pt x="522984" y="804191"/>
                        <a:pt x="529697" y="795627"/>
                        <a:pt x="474966" y="809309"/>
                      </a:cubicBezTo>
                      <a:cubicBezTo>
                        <a:pt x="404783" y="801511"/>
                        <a:pt x="399839" y="822016"/>
                        <a:pt x="375378" y="773095"/>
                      </a:cubicBezTo>
                      <a:cubicBezTo>
                        <a:pt x="371110" y="764559"/>
                        <a:pt x="369342" y="754988"/>
                        <a:pt x="366324" y="745935"/>
                      </a:cubicBezTo>
                      <a:cubicBezTo>
                        <a:pt x="375378" y="736882"/>
                        <a:pt x="382832" y="725877"/>
                        <a:pt x="393485" y="718775"/>
                      </a:cubicBezTo>
                      <a:cubicBezTo>
                        <a:pt x="401425" y="713481"/>
                        <a:pt x="412109" y="713989"/>
                        <a:pt x="420645" y="709721"/>
                      </a:cubicBezTo>
                      <a:cubicBezTo>
                        <a:pt x="430377" y="704855"/>
                        <a:pt x="438752" y="697650"/>
                        <a:pt x="447805" y="691614"/>
                      </a:cubicBezTo>
                      <a:cubicBezTo>
                        <a:pt x="460124" y="654661"/>
                        <a:pt x="460048" y="671090"/>
                        <a:pt x="447805" y="628240"/>
                      </a:cubicBezTo>
                      <a:cubicBezTo>
                        <a:pt x="445183" y="619064"/>
                        <a:pt x="445500" y="607828"/>
                        <a:pt x="438752" y="601080"/>
                      </a:cubicBezTo>
                      <a:cubicBezTo>
                        <a:pt x="432004" y="594332"/>
                        <a:pt x="420127" y="596294"/>
                        <a:pt x="411591" y="592026"/>
                      </a:cubicBezTo>
                      <a:cubicBezTo>
                        <a:pt x="347941" y="560201"/>
                        <a:pt x="430957" y="581673"/>
                        <a:pt x="330110" y="564866"/>
                      </a:cubicBezTo>
                      <a:cubicBezTo>
                        <a:pt x="312003" y="567884"/>
                        <a:pt x="287256" y="559585"/>
                        <a:pt x="275789" y="573919"/>
                      </a:cubicBezTo>
                      <a:cubicBezTo>
                        <a:pt x="267358" y="584458"/>
                        <a:pt x="284353" y="600590"/>
                        <a:pt x="293896" y="610133"/>
                      </a:cubicBezTo>
                      <a:cubicBezTo>
                        <a:pt x="305085" y="621322"/>
                        <a:pt x="341038" y="631882"/>
                        <a:pt x="357271" y="637293"/>
                      </a:cubicBezTo>
                      <a:cubicBezTo>
                        <a:pt x="360289" y="646347"/>
                        <a:pt x="370592" y="655918"/>
                        <a:pt x="366324" y="664454"/>
                      </a:cubicBezTo>
                      <a:cubicBezTo>
                        <a:pt x="362056" y="672990"/>
                        <a:pt x="348707" y="673507"/>
                        <a:pt x="339164" y="673507"/>
                      </a:cubicBezTo>
                      <a:cubicBezTo>
                        <a:pt x="326721" y="673507"/>
                        <a:pt x="315151" y="666894"/>
                        <a:pt x="302950" y="664454"/>
                      </a:cubicBezTo>
                      <a:cubicBezTo>
                        <a:pt x="284950" y="660854"/>
                        <a:pt x="266736" y="658418"/>
                        <a:pt x="248629" y="655400"/>
                      </a:cubicBezTo>
                      <a:cubicBezTo>
                        <a:pt x="265936" y="666938"/>
                        <a:pt x="292226" y="681901"/>
                        <a:pt x="302950" y="700668"/>
                      </a:cubicBezTo>
                      <a:cubicBezTo>
                        <a:pt x="309123" y="711471"/>
                        <a:pt x="308985" y="724811"/>
                        <a:pt x="312003" y="736882"/>
                      </a:cubicBezTo>
                      <a:cubicBezTo>
                        <a:pt x="308985" y="745935"/>
                        <a:pt x="310715" y="758495"/>
                        <a:pt x="302950" y="764042"/>
                      </a:cubicBezTo>
                      <a:cubicBezTo>
                        <a:pt x="287419" y="775136"/>
                        <a:pt x="248629" y="782149"/>
                        <a:pt x="248629" y="782149"/>
                      </a:cubicBezTo>
                      <a:cubicBezTo>
                        <a:pt x="236558" y="779131"/>
                        <a:pt x="222131" y="780868"/>
                        <a:pt x="212415" y="773095"/>
                      </a:cubicBezTo>
                      <a:cubicBezTo>
                        <a:pt x="204963" y="767133"/>
                        <a:pt x="209324" y="753387"/>
                        <a:pt x="203362" y="745935"/>
                      </a:cubicBezTo>
                      <a:cubicBezTo>
                        <a:pt x="196565" y="737438"/>
                        <a:pt x="185255" y="733864"/>
                        <a:pt x="176201" y="727828"/>
                      </a:cubicBezTo>
                      <a:cubicBezTo>
                        <a:pt x="182237" y="709721"/>
                        <a:pt x="185039" y="690191"/>
                        <a:pt x="194308" y="673507"/>
                      </a:cubicBezTo>
                      <a:cubicBezTo>
                        <a:pt x="200526" y="662315"/>
                        <a:pt x="213272" y="656183"/>
                        <a:pt x="221469" y="646347"/>
                      </a:cubicBezTo>
                      <a:cubicBezTo>
                        <a:pt x="290424" y="563603"/>
                        <a:pt x="166962" y="691803"/>
                        <a:pt x="275789" y="582973"/>
                      </a:cubicBezTo>
                      <a:cubicBezTo>
                        <a:pt x="278807" y="570902"/>
                        <a:pt x="289464" y="558312"/>
                        <a:pt x="284843" y="546759"/>
                      </a:cubicBezTo>
                      <a:cubicBezTo>
                        <a:pt x="281299" y="537898"/>
                        <a:pt x="267226" y="537705"/>
                        <a:pt x="257683" y="537705"/>
                      </a:cubicBezTo>
                      <a:cubicBezTo>
                        <a:pt x="246319" y="537705"/>
                        <a:pt x="207113" y="551544"/>
                        <a:pt x="194308" y="555812"/>
                      </a:cubicBezTo>
                      <a:cubicBezTo>
                        <a:pt x="185255" y="564866"/>
                        <a:pt x="174590" y="572554"/>
                        <a:pt x="167148" y="582973"/>
                      </a:cubicBezTo>
                      <a:cubicBezTo>
                        <a:pt x="159304" y="593955"/>
                        <a:pt x="157681" y="608819"/>
                        <a:pt x="149041" y="619187"/>
                      </a:cubicBezTo>
                      <a:cubicBezTo>
                        <a:pt x="142075" y="627546"/>
                        <a:pt x="130240" y="630327"/>
                        <a:pt x="121881" y="637293"/>
                      </a:cubicBezTo>
                      <a:cubicBezTo>
                        <a:pt x="52165" y="695389"/>
                        <a:pt x="134999" y="637601"/>
                        <a:pt x="67560" y="682561"/>
                      </a:cubicBezTo>
                      <a:cubicBezTo>
                        <a:pt x="61524" y="670490"/>
                        <a:pt x="47779" y="659739"/>
                        <a:pt x="49453" y="646347"/>
                      </a:cubicBezTo>
                      <a:cubicBezTo>
                        <a:pt x="51324" y="631374"/>
                        <a:pt x="64335" y="618903"/>
                        <a:pt x="76613" y="610133"/>
                      </a:cubicBezTo>
                      <a:cubicBezTo>
                        <a:pt x="86738" y="602901"/>
                        <a:pt x="100863" y="604498"/>
                        <a:pt x="112827" y="601080"/>
                      </a:cubicBezTo>
                      <a:cubicBezTo>
                        <a:pt x="131105" y="595858"/>
                        <a:pt x="172509" y="580292"/>
                        <a:pt x="185255" y="573919"/>
                      </a:cubicBezTo>
                      <a:cubicBezTo>
                        <a:pt x="194987" y="569053"/>
                        <a:pt x="203362" y="561848"/>
                        <a:pt x="212415" y="555812"/>
                      </a:cubicBezTo>
                      <a:cubicBezTo>
                        <a:pt x="229604" y="530030"/>
                        <a:pt x="251039" y="511293"/>
                        <a:pt x="221469" y="474331"/>
                      </a:cubicBezTo>
                      <a:cubicBezTo>
                        <a:pt x="215507" y="466879"/>
                        <a:pt x="203362" y="480367"/>
                        <a:pt x="194308" y="483385"/>
                      </a:cubicBezTo>
                      <a:cubicBezTo>
                        <a:pt x="146023" y="555812"/>
                        <a:pt x="209397" y="468296"/>
                        <a:pt x="149041" y="528652"/>
                      </a:cubicBezTo>
                      <a:cubicBezTo>
                        <a:pt x="141347" y="536346"/>
                        <a:pt x="139430" y="549015"/>
                        <a:pt x="130934" y="555812"/>
                      </a:cubicBezTo>
                      <a:cubicBezTo>
                        <a:pt x="125028" y="560537"/>
                        <a:pt x="69929" y="573327"/>
                        <a:pt x="67560" y="573919"/>
                      </a:cubicBezTo>
                      <a:lnTo>
                        <a:pt x="4185" y="564866"/>
                      </a:lnTo>
                      <a:cubicBezTo>
                        <a:pt x="-7761" y="550929"/>
                        <a:pt x="9257" y="528465"/>
                        <a:pt x="13239" y="510545"/>
                      </a:cubicBezTo>
                      <a:cubicBezTo>
                        <a:pt x="15309" y="501229"/>
                        <a:pt x="14527" y="488932"/>
                        <a:pt x="22292" y="483385"/>
                      </a:cubicBezTo>
                      <a:cubicBezTo>
                        <a:pt x="37823" y="472291"/>
                        <a:pt x="58506" y="471314"/>
                        <a:pt x="76613" y="465278"/>
                      </a:cubicBezTo>
                      <a:cubicBezTo>
                        <a:pt x="135398" y="445683"/>
                        <a:pt x="94263" y="457089"/>
                        <a:pt x="203362" y="447171"/>
                      </a:cubicBezTo>
                      <a:cubicBezTo>
                        <a:pt x="200344" y="438117"/>
                        <a:pt x="201056" y="426758"/>
                        <a:pt x="194308" y="420010"/>
                      </a:cubicBezTo>
                      <a:cubicBezTo>
                        <a:pt x="187560" y="413262"/>
                        <a:pt x="176464" y="413027"/>
                        <a:pt x="167148" y="410957"/>
                      </a:cubicBezTo>
                      <a:cubicBezTo>
                        <a:pt x="149228" y="406975"/>
                        <a:pt x="130934" y="404921"/>
                        <a:pt x="112827" y="401903"/>
                      </a:cubicBezTo>
                      <a:cubicBezTo>
                        <a:pt x="40316" y="409960"/>
                        <a:pt x="38627" y="434570"/>
                        <a:pt x="13239" y="383796"/>
                      </a:cubicBezTo>
                      <a:cubicBezTo>
                        <a:pt x="8971" y="375260"/>
                        <a:pt x="7203" y="365689"/>
                        <a:pt x="4185" y="356636"/>
                      </a:cubicBezTo>
                      <a:cubicBezTo>
                        <a:pt x="32848" y="337528"/>
                        <a:pt x="43846" y="324829"/>
                        <a:pt x="85667" y="329476"/>
                      </a:cubicBezTo>
                      <a:cubicBezTo>
                        <a:pt x="96481" y="330678"/>
                        <a:pt x="103380" y="342185"/>
                        <a:pt x="112827" y="347583"/>
                      </a:cubicBezTo>
                      <a:cubicBezTo>
                        <a:pt x="144147" y="365480"/>
                        <a:pt x="145734" y="364587"/>
                        <a:pt x="176201" y="374743"/>
                      </a:cubicBezTo>
                      <a:cubicBezTo>
                        <a:pt x="194308" y="371725"/>
                        <a:pt x="214584" y="374796"/>
                        <a:pt x="230522" y="365689"/>
                      </a:cubicBezTo>
                      <a:cubicBezTo>
                        <a:pt x="242424" y="358888"/>
                        <a:pt x="242764" y="318170"/>
                        <a:pt x="230522" y="311369"/>
                      </a:cubicBezTo>
                      <a:cubicBezTo>
                        <a:pt x="208768" y="299284"/>
                        <a:pt x="182103" y="299810"/>
                        <a:pt x="158094" y="293262"/>
                      </a:cubicBezTo>
                      <a:cubicBezTo>
                        <a:pt x="148887" y="290751"/>
                        <a:pt x="139987" y="287226"/>
                        <a:pt x="130934" y="284208"/>
                      </a:cubicBezTo>
                      <a:cubicBezTo>
                        <a:pt x="133952" y="275155"/>
                        <a:pt x="134025" y="264500"/>
                        <a:pt x="139987" y="257048"/>
                      </a:cubicBezTo>
                      <a:cubicBezTo>
                        <a:pt x="146784" y="248551"/>
                        <a:pt x="158789" y="245907"/>
                        <a:pt x="167148" y="238941"/>
                      </a:cubicBezTo>
                      <a:cubicBezTo>
                        <a:pt x="193289" y="217157"/>
                        <a:pt x="194611" y="211326"/>
                        <a:pt x="212415" y="184620"/>
                      </a:cubicBezTo>
                      <a:cubicBezTo>
                        <a:pt x="203362" y="178584"/>
                        <a:pt x="195577" y="163072"/>
                        <a:pt x="185255" y="166513"/>
                      </a:cubicBezTo>
                      <a:cubicBezTo>
                        <a:pt x="170940" y="171285"/>
                        <a:pt x="168764" y="192057"/>
                        <a:pt x="158094" y="202727"/>
                      </a:cubicBezTo>
                      <a:cubicBezTo>
                        <a:pt x="145297" y="215524"/>
                        <a:pt x="108923" y="231840"/>
                        <a:pt x="94720" y="238941"/>
                      </a:cubicBezTo>
                      <a:cubicBezTo>
                        <a:pt x="79631" y="235923"/>
                        <a:pt x="57989" y="242690"/>
                        <a:pt x="49453" y="229887"/>
                      </a:cubicBezTo>
                      <a:cubicBezTo>
                        <a:pt x="21643" y="188172"/>
                        <a:pt x="67930" y="181479"/>
                        <a:pt x="85667" y="175567"/>
                      </a:cubicBezTo>
                      <a:cubicBezTo>
                        <a:pt x="100755" y="130299"/>
                        <a:pt x="85666" y="151424"/>
                        <a:pt x="149041" y="130299"/>
                      </a:cubicBezTo>
                      <a:lnTo>
                        <a:pt x="176201" y="121246"/>
                      </a:lnTo>
                      <a:cubicBezTo>
                        <a:pt x="172752" y="131593"/>
                        <a:pt x="155508" y="165221"/>
                        <a:pt x="176201" y="175567"/>
                      </a:cubicBezTo>
                      <a:cubicBezTo>
                        <a:pt x="184737" y="179835"/>
                        <a:pt x="194308" y="169531"/>
                        <a:pt x="203362" y="166513"/>
                      </a:cubicBezTo>
                      <a:cubicBezTo>
                        <a:pt x="206380" y="157460"/>
                        <a:pt x="206453" y="146805"/>
                        <a:pt x="212415" y="139353"/>
                      </a:cubicBezTo>
                      <a:cubicBezTo>
                        <a:pt x="239599" y="105373"/>
                        <a:pt x="257068" y="127077"/>
                        <a:pt x="293896" y="139353"/>
                      </a:cubicBezTo>
                      <a:cubicBezTo>
                        <a:pt x="245608" y="211784"/>
                        <a:pt x="308988" y="124260"/>
                        <a:pt x="248629" y="184620"/>
                      </a:cubicBezTo>
                      <a:cubicBezTo>
                        <a:pt x="240935" y="192314"/>
                        <a:pt x="236558" y="202727"/>
                        <a:pt x="230522" y="211781"/>
                      </a:cubicBezTo>
                      <a:cubicBezTo>
                        <a:pt x="239576" y="214799"/>
                        <a:pt x="248140" y="220834"/>
                        <a:pt x="257683" y="220834"/>
                      </a:cubicBezTo>
                      <a:cubicBezTo>
                        <a:pt x="273071" y="220834"/>
                        <a:pt x="287681" y="209872"/>
                        <a:pt x="302950" y="211781"/>
                      </a:cubicBezTo>
                      <a:cubicBezTo>
                        <a:pt x="313747" y="213131"/>
                        <a:pt x="321057" y="223852"/>
                        <a:pt x="330110" y="229887"/>
                      </a:cubicBezTo>
                      <a:cubicBezTo>
                        <a:pt x="342181" y="223852"/>
                        <a:pt x="359770" y="223579"/>
                        <a:pt x="366324" y="211781"/>
                      </a:cubicBezTo>
                      <a:cubicBezTo>
                        <a:pt x="376688" y="193127"/>
                        <a:pt x="371193" y="169331"/>
                        <a:pt x="375378" y="148406"/>
                      </a:cubicBezTo>
                      <a:cubicBezTo>
                        <a:pt x="397743" y="36583"/>
                        <a:pt x="365236" y="211301"/>
                        <a:pt x="411591" y="103139"/>
                      </a:cubicBezTo>
                      <a:cubicBezTo>
                        <a:pt x="417535" y="89270"/>
                        <a:pt x="411591" y="72961"/>
                        <a:pt x="411591" y="57872"/>
                      </a:cubicBezTo>
                    </a:path>
                  </a:pathLst>
                </a:custGeom>
                <a:noFill/>
                <a:ln w="9525">
                  <a:solidFill>
                    <a:srgbClr val="00B050"/>
                  </a:solidFill>
                </a:ln>
                <a:effectLst>
                  <a:outerShdw sx="1000" sy="1000" algn="ctr" rotWithShape="0">
                    <a:srgbClr val="92D050">
                      <a:alpha val="98000"/>
                    </a:srgb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PT"/>
                </a:p>
              </p:txBody>
            </p:sp>
          </p:grpSp>
          <p:grpSp>
            <p:nvGrpSpPr>
              <p:cNvPr id="44" name="Grupo 43"/>
              <p:cNvGrpSpPr/>
              <p:nvPr/>
            </p:nvGrpSpPr>
            <p:grpSpPr>
              <a:xfrm>
                <a:off x="5127921" y="1557215"/>
                <a:ext cx="439336" cy="404487"/>
                <a:chOff x="631446" y="3226756"/>
                <a:chExt cx="404487" cy="404487"/>
              </a:xfrm>
            </p:grpSpPr>
            <p:sp>
              <p:nvSpPr>
                <p:cNvPr id="473" name="Forma livre 472"/>
                <p:cNvSpPr/>
                <p:nvPr/>
              </p:nvSpPr>
              <p:spPr>
                <a:xfrm>
                  <a:off x="811305" y="3302674"/>
                  <a:ext cx="76234" cy="134088"/>
                </a:xfrm>
                <a:custGeom>
                  <a:avLst/>
                  <a:gdLst>
                    <a:gd name="connsiteX0" fmla="*/ 0 w 76234"/>
                    <a:gd name="connsiteY0" fmla="*/ 0 h 134088"/>
                    <a:gd name="connsiteX1" fmla="*/ 21771 w 76234"/>
                    <a:gd name="connsiteY1" fmla="*/ 27214 h 134088"/>
                    <a:gd name="connsiteX2" fmla="*/ 48985 w 76234"/>
                    <a:gd name="connsiteY2" fmla="*/ 65314 h 134088"/>
                    <a:gd name="connsiteX3" fmla="*/ 65314 w 76234"/>
                    <a:gd name="connsiteY3" fmla="*/ 54428 h 134088"/>
                    <a:gd name="connsiteX4" fmla="*/ 76200 w 76234"/>
                    <a:gd name="connsiteY4" fmla="*/ 70757 h 134088"/>
                    <a:gd name="connsiteX5" fmla="*/ 65314 w 76234"/>
                    <a:gd name="connsiteY5" fmla="*/ 108857 h 134088"/>
                    <a:gd name="connsiteX6" fmla="*/ 43542 w 76234"/>
                    <a:gd name="connsiteY6" fmla="*/ 103414 h 134088"/>
                    <a:gd name="connsiteX7" fmla="*/ 0 w 76234"/>
                    <a:gd name="connsiteY7" fmla="*/ 114300 h 134088"/>
                    <a:gd name="connsiteX8" fmla="*/ 10885 w 76234"/>
                    <a:gd name="connsiteY8" fmla="*/ 130628 h 134088"/>
                    <a:gd name="connsiteX9" fmla="*/ 54428 w 76234"/>
                    <a:gd name="connsiteY9" fmla="*/ 108857 h 134088"/>
                    <a:gd name="connsiteX10" fmla="*/ 65314 w 76234"/>
                    <a:gd name="connsiteY10" fmla="*/ 108857 h 1340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76234" h="134088">
                      <a:moveTo>
                        <a:pt x="0" y="0"/>
                      </a:moveTo>
                      <a:cubicBezTo>
                        <a:pt x="7257" y="9071"/>
                        <a:pt x="16208" y="17016"/>
                        <a:pt x="21771" y="27214"/>
                      </a:cubicBezTo>
                      <a:cubicBezTo>
                        <a:pt x="44349" y="68606"/>
                        <a:pt x="16833" y="54596"/>
                        <a:pt x="48985" y="65314"/>
                      </a:cubicBezTo>
                      <a:cubicBezTo>
                        <a:pt x="54428" y="61685"/>
                        <a:pt x="58899" y="53145"/>
                        <a:pt x="65314" y="54428"/>
                      </a:cubicBezTo>
                      <a:cubicBezTo>
                        <a:pt x="71729" y="55711"/>
                        <a:pt x="75275" y="64281"/>
                        <a:pt x="76200" y="70757"/>
                      </a:cubicBezTo>
                      <a:cubicBezTo>
                        <a:pt x="76883" y="75540"/>
                        <a:pt x="67356" y="102730"/>
                        <a:pt x="65314" y="108857"/>
                      </a:cubicBezTo>
                      <a:cubicBezTo>
                        <a:pt x="58057" y="107043"/>
                        <a:pt x="51023" y="103414"/>
                        <a:pt x="43542" y="103414"/>
                      </a:cubicBezTo>
                      <a:cubicBezTo>
                        <a:pt x="30406" y="103414"/>
                        <a:pt x="12885" y="110005"/>
                        <a:pt x="0" y="114300"/>
                      </a:cubicBezTo>
                      <a:cubicBezTo>
                        <a:pt x="3628" y="119743"/>
                        <a:pt x="4539" y="129042"/>
                        <a:pt x="10885" y="130628"/>
                      </a:cubicBezTo>
                      <a:cubicBezTo>
                        <a:pt x="55218" y="141711"/>
                        <a:pt x="34324" y="123934"/>
                        <a:pt x="54428" y="108857"/>
                      </a:cubicBezTo>
                      <a:cubicBezTo>
                        <a:pt x="57331" y="106680"/>
                        <a:pt x="61685" y="108857"/>
                        <a:pt x="65314" y="108857"/>
                      </a:cubicBezTo>
                    </a:path>
                  </a:pathLst>
                </a:custGeom>
                <a:noFill/>
                <a:ln w="9525"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4" name="Forma livre 473"/>
                <p:cNvSpPr/>
                <p:nvPr/>
              </p:nvSpPr>
              <p:spPr>
                <a:xfrm>
                  <a:off x="745805" y="3328073"/>
                  <a:ext cx="76234" cy="134088"/>
                </a:xfrm>
                <a:custGeom>
                  <a:avLst/>
                  <a:gdLst>
                    <a:gd name="connsiteX0" fmla="*/ 0 w 76234"/>
                    <a:gd name="connsiteY0" fmla="*/ 0 h 134088"/>
                    <a:gd name="connsiteX1" fmla="*/ 21771 w 76234"/>
                    <a:gd name="connsiteY1" fmla="*/ 27214 h 134088"/>
                    <a:gd name="connsiteX2" fmla="*/ 48985 w 76234"/>
                    <a:gd name="connsiteY2" fmla="*/ 65314 h 134088"/>
                    <a:gd name="connsiteX3" fmla="*/ 65314 w 76234"/>
                    <a:gd name="connsiteY3" fmla="*/ 54428 h 134088"/>
                    <a:gd name="connsiteX4" fmla="*/ 76200 w 76234"/>
                    <a:gd name="connsiteY4" fmla="*/ 70757 h 134088"/>
                    <a:gd name="connsiteX5" fmla="*/ 65314 w 76234"/>
                    <a:gd name="connsiteY5" fmla="*/ 108857 h 134088"/>
                    <a:gd name="connsiteX6" fmla="*/ 43542 w 76234"/>
                    <a:gd name="connsiteY6" fmla="*/ 103414 h 134088"/>
                    <a:gd name="connsiteX7" fmla="*/ 0 w 76234"/>
                    <a:gd name="connsiteY7" fmla="*/ 114300 h 134088"/>
                    <a:gd name="connsiteX8" fmla="*/ 10885 w 76234"/>
                    <a:gd name="connsiteY8" fmla="*/ 130628 h 134088"/>
                    <a:gd name="connsiteX9" fmla="*/ 54428 w 76234"/>
                    <a:gd name="connsiteY9" fmla="*/ 108857 h 134088"/>
                    <a:gd name="connsiteX10" fmla="*/ 65314 w 76234"/>
                    <a:gd name="connsiteY10" fmla="*/ 108857 h 1340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76234" h="134088">
                      <a:moveTo>
                        <a:pt x="0" y="0"/>
                      </a:moveTo>
                      <a:cubicBezTo>
                        <a:pt x="7257" y="9071"/>
                        <a:pt x="16208" y="17016"/>
                        <a:pt x="21771" y="27214"/>
                      </a:cubicBezTo>
                      <a:cubicBezTo>
                        <a:pt x="44349" y="68606"/>
                        <a:pt x="16833" y="54596"/>
                        <a:pt x="48985" y="65314"/>
                      </a:cubicBezTo>
                      <a:cubicBezTo>
                        <a:pt x="54428" y="61685"/>
                        <a:pt x="58899" y="53145"/>
                        <a:pt x="65314" y="54428"/>
                      </a:cubicBezTo>
                      <a:cubicBezTo>
                        <a:pt x="71729" y="55711"/>
                        <a:pt x="75275" y="64281"/>
                        <a:pt x="76200" y="70757"/>
                      </a:cubicBezTo>
                      <a:cubicBezTo>
                        <a:pt x="76883" y="75540"/>
                        <a:pt x="67356" y="102730"/>
                        <a:pt x="65314" y="108857"/>
                      </a:cubicBezTo>
                      <a:cubicBezTo>
                        <a:pt x="58057" y="107043"/>
                        <a:pt x="51023" y="103414"/>
                        <a:pt x="43542" y="103414"/>
                      </a:cubicBezTo>
                      <a:cubicBezTo>
                        <a:pt x="30406" y="103414"/>
                        <a:pt x="12885" y="110005"/>
                        <a:pt x="0" y="114300"/>
                      </a:cubicBezTo>
                      <a:cubicBezTo>
                        <a:pt x="3628" y="119743"/>
                        <a:pt x="4539" y="129042"/>
                        <a:pt x="10885" y="130628"/>
                      </a:cubicBezTo>
                      <a:cubicBezTo>
                        <a:pt x="55218" y="141711"/>
                        <a:pt x="34324" y="123934"/>
                        <a:pt x="54428" y="108857"/>
                      </a:cubicBezTo>
                      <a:cubicBezTo>
                        <a:pt x="57331" y="106680"/>
                        <a:pt x="61685" y="108857"/>
                        <a:pt x="65314" y="108857"/>
                      </a:cubicBezTo>
                    </a:path>
                  </a:pathLst>
                </a:custGeom>
                <a:noFill/>
                <a:ln w="9525"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5" name="Forma livre 474"/>
                <p:cNvSpPr/>
                <p:nvPr/>
              </p:nvSpPr>
              <p:spPr>
                <a:xfrm>
                  <a:off x="852529" y="3428999"/>
                  <a:ext cx="76234" cy="134088"/>
                </a:xfrm>
                <a:custGeom>
                  <a:avLst/>
                  <a:gdLst>
                    <a:gd name="connsiteX0" fmla="*/ 0 w 76234"/>
                    <a:gd name="connsiteY0" fmla="*/ 0 h 134088"/>
                    <a:gd name="connsiteX1" fmla="*/ 21771 w 76234"/>
                    <a:gd name="connsiteY1" fmla="*/ 27214 h 134088"/>
                    <a:gd name="connsiteX2" fmla="*/ 48985 w 76234"/>
                    <a:gd name="connsiteY2" fmla="*/ 65314 h 134088"/>
                    <a:gd name="connsiteX3" fmla="*/ 65314 w 76234"/>
                    <a:gd name="connsiteY3" fmla="*/ 54428 h 134088"/>
                    <a:gd name="connsiteX4" fmla="*/ 76200 w 76234"/>
                    <a:gd name="connsiteY4" fmla="*/ 70757 h 134088"/>
                    <a:gd name="connsiteX5" fmla="*/ 65314 w 76234"/>
                    <a:gd name="connsiteY5" fmla="*/ 108857 h 134088"/>
                    <a:gd name="connsiteX6" fmla="*/ 43542 w 76234"/>
                    <a:gd name="connsiteY6" fmla="*/ 103414 h 134088"/>
                    <a:gd name="connsiteX7" fmla="*/ 0 w 76234"/>
                    <a:gd name="connsiteY7" fmla="*/ 114300 h 134088"/>
                    <a:gd name="connsiteX8" fmla="*/ 10885 w 76234"/>
                    <a:gd name="connsiteY8" fmla="*/ 130628 h 134088"/>
                    <a:gd name="connsiteX9" fmla="*/ 54428 w 76234"/>
                    <a:gd name="connsiteY9" fmla="*/ 108857 h 134088"/>
                    <a:gd name="connsiteX10" fmla="*/ 65314 w 76234"/>
                    <a:gd name="connsiteY10" fmla="*/ 108857 h 1340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76234" h="134088">
                      <a:moveTo>
                        <a:pt x="0" y="0"/>
                      </a:moveTo>
                      <a:cubicBezTo>
                        <a:pt x="7257" y="9071"/>
                        <a:pt x="16208" y="17016"/>
                        <a:pt x="21771" y="27214"/>
                      </a:cubicBezTo>
                      <a:cubicBezTo>
                        <a:pt x="44349" y="68606"/>
                        <a:pt x="16833" y="54596"/>
                        <a:pt x="48985" y="65314"/>
                      </a:cubicBezTo>
                      <a:cubicBezTo>
                        <a:pt x="54428" y="61685"/>
                        <a:pt x="58899" y="53145"/>
                        <a:pt x="65314" y="54428"/>
                      </a:cubicBezTo>
                      <a:cubicBezTo>
                        <a:pt x="71729" y="55711"/>
                        <a:pt x="75275" y="64281"/>
                        <a:pt x="76200" y="70757"/>
                      </a:cubicBezTo>
                      <a:cubicBezTo>
                        <a:pt x="76883" y="75540"/>
                        <a:pt x="67356" y="102730"/>
                        <a:pt x="65314" y="108857"/>
                      </a:cubicBezTo>
                      <a:cubicBezTo>
                        <a:pt x="58057" y="107043"/>
                        <a:pt x="51023" y="103414"/>
                        <a:pt x="43542" y="103414"/>
                      </a:cubicBezTo>
                      <a:cubicBezTo>
                        <a:pt x="30406" y="103414"/>
                        <a:pt x="12885" y="110005"/>
                        <a:pt x="0" y="114300"/>
                      </a:cubicBezTo>
                      <a:cubicBezTo>
                        <a:pt x="3628" y="119743"/>
                        <a:pt x="4539" y="129042"/>
                        <a:pt x="10885" y="130628"/>
                      </a:cubicBezTo>
                      <a:cubicBezTo>
                        <a:pt x="55218" y="141711"/>
                        <a:pt x="34324" y="123934"/>
                        <a:pt x="54428" y="108857"/>
                      </a:cubicBezTo>
                      <a:cubicBezTo>
                        <a:pt x="57331" y="106680"/>
                        <a:pt x="61685" y="108857"/>
                        <a:pt x="65314" y="108857"/>
                      </a:cubicBezTo>
                    </a:path>
                  </a:pathLst>
                </a:custGeom>
                <a:noFill/>
                <a:ln w="9525"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6" name="Oval 475"/>
                <p:cNvSpPr>
                  <a:spLocks noChangeAspect="1"/>
                </p:cNvSpPr>
                <p:nvPr/>
              </p:nvSpPr>
              <p:spPr>
                <a:xfrm>
                  <a:off x="800059" y="3417120"/>
                  <a:ext cx="54000" cy="54000"/>
                </a:xfrm>
                <a:prstGeom prst="ellipse">
                  <a:avLst/>
                </a:prstGeom>
                <a:solidFill>
                  <a:schemeClr val="accent4">
                    <a:lumMod val="50000"/>
                  </a:schemeClr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PT"/>
                </a:p>
              </p:txBody>
            </p:sp>
            <p:sp>
              <p:nvSpPr>
                <p:cNvPr id="477" name="Forma livre 476"/>
                <p:cNvSpPr/>
                <p:nvPr/>
              </p:nvSpPr>
              <p:spPr>
                <a:xfrm>
                  <a:off x="631446" y="3226756"/>
                  <a:ext cx="404487" cy="404487"/>
                </a:xfrm>
                <a:custGeom>
                  <a:avLst/>
                  <a:gdLst>
                    <a:gd name="connsiteX0" fmla="*/ 212415 w 855211"/>
                    <a:gd name="connsiteY0" fmla="*/ 21658 h 809309"/>
                    <a:gd name="connsiteX1" fmla="*/ 293896 w 855211"/>
                    <a:gd name="connsiteY1" fmla="*/ 48818 h 809309"/>
                    <a:gd name="connsiteX2" fmla="*/ 302950 w 855211"/>
                    <a:gd name="connsiteY2" fmla="*/ 3551 h 809309"/>
                    <a:gd name="connsiteX3" fmla="*/ 375378 w 855211"/>
                    <a:gd name="connsiteY3" fmla="*/ 12604 h 809309"/>
                    <a:gd name="connsiteX4" fmla="*/ 393485 w 855211"/>
                    <a:gd name="connsiteY4" fmla="*/ 57872 h 809309"/>
                    <a:gd name="connsiteX5" fmla="*/ 339164 w 855211"/>
                    <a:gd name="connsiteY5" fmla="*/ 103139 h 809309"/>
                    <a:gd name="connsiteX6" fmla="*/ 447805 w 855211"/>
                    <a:gd name="connsiteY6" fmla="*/ 121246 h 809309"/>
                    <a:gd name="connsiteX7" fmla="*/ 456859 w 855211"/>
                    <a:gd name="connsiteY7" fmla="*/ 85032 h 809309"/>
                    <a:gd name="connsiteX8" fmla="*/ 465912 w 855211"/>
                    <a:gd name="connsiteY8" fmla="*/ 57872 h 809309"/>
                    <a:gd name="connsiteX9" fmla="*/ 456859 w 855211"/>
                    <a:gd name="connsiteY9" fmla="*/ 30711 h 809309"/>
                    <a:gd name="connsiteX10" fmla="*/ 538340 w 855211"/>
                    <a:gd name="connsiteY10" fmla="*/ 12604 h 809309"/>
                    <a:gd name="connsiteX11" fmla="*/ 511180 w 855211"/>
                    <a:gd name="connsiteY11" fmla="*/ 21658 h 809309"/>
                    <a:gd name="connsiteX12" fmla="*/ 493073 w 855211"/>
                    <a:gd name="connsiteY12" fmla="*/ 75979 h 809309"/>
                    <a:gd name="connsiteX13" fmla="*/ 502126 w 855211"/>
                    <a:gd name="connsiteY13" fmla="*/ 112192 h 809309"/>
                    <a:gd name="connsiteX14" fmla="*/ 520233 w 855211"/>
                    <a:gd name="connsiteY14" fmla="*/ 148406 h 809309"/>
                    <a:gd name="connsiteX15" fmla="*/ 529286 w 855211"/>
                    <a:gd name="connsiteY15" fmla="*/ 229887 h 809309"/>
                    <a:gd name="connsiteX16" fmla="*/ 565500 w 855211"/>
                    <a:gd name="connsiteY16" fmla="*/ 220834 h 809309"/>
                    <a:gd name="connsiteX17" fmla="*/ 556447 w 855211"/>
                    <a:gd name="connsiteY17" fmla="*/ 157460 h 809309"/>
                    <a:gd name="connsiteX18" fmla="*/ 547393 w 855211"/>
                    <a:gd name="connsiteY18" fmla="*/ 121246 h 809309"/>
                    <a:gd name="connsiteX19" fmla="*/ 556447 w 855211"/>
                    <a:gd name="connsiteY19" fmla="*/ 75979 h 809309"/>
                    <a:gd name="connsiteX20" fmla="*/ 674142 w 855211"/>
                    <a:gd name="connsiteY20" fmla="*/ 112192 h 809309"/>
                    <a:gd name="connsiteX21" fmla="*/ 646982 w 855211"/>
                    <a:gd name="connsiteY21" fmla="*/ 121246 h 809309"/>
                    <a:gd name="connsiteX22" fmla="*/ 619821 w 855211"/>
                    <a:gd name="connsiteY22" fmla="*/ 148406 h 809309"/>
                    <a:gd name="connsiteX23" fmla="*/ 646982 w 855211"/>
                    <a:gd name="connsiteY23" fmla="*/ 166513 h 809309"/>
                    <a:gd name="connsiteX24" fmla="*/ 791837 w 855211"/>
                    <a:gd name="connsiteY24" fmla="*/ 175567 h 809309"/>
                    <a:gd name="connsiteX25" fmla="*/ 782784 w 855211"/>
                    <a:gd name="connsiteY25" fmla="*/ 238941 h 809309"/>
                    <a:gd name="connsiteX26" fmla="*/ 737516 w 855211"/>
                    <a:gd name="connsiteY26" fmla="*/ 257048 h 809309"/>
                    <a:gd name="connsiteX27" fmla="*/ 619821 w 855211"/>
                    <a:gd name="connsiteY27" fmla="*/ 247994 h 809309"/>
                    <a:gd name="connsiteX28" fmla="*/ 628875 w 855211"/>
                    <a:gd name="connsiteY28" fmla="*/ 311369 h 809309"/>
                    <a:gd name="connsiteX29" fmla="*/ 619821 w 855211"/>
                    <a:gd name="connsiteY29" fmla="*/ 420010 h 809309"/>
                    <a:gd name="connsiteX30" fmla="*/ 646982 w 855211"/>
                    <a:gd name="connsiteY30" fmla="*/ 429064 h 809309"/>
                    <a:gd name="connsiteX31" fmla="*/ 674142 w 855211"/>
                    <a:gd name="connsiteY31" fmla="*/ 302315 h 809309"/>
                    <a:gd name="connsiteX32" fmla="*/ 692249 w 855211"/>
                    <a:gd name="connsiteY32" fmla="*/ 329476 h 809309"/>
                    <a:gd name="connsiteX33" fmla="*/ 728463 w 855211"/>
                    <a:gd name="connsiteY33" fmla="*/ 401903 h 809309"/>
                    <a:gd name="connsiteX34" fmla="*/ 737516 w 855211"/>
                    <a:gd name="connsiteY34" fmla="*/ 356636 h 809309"/>
                    <a:gd name="connsiteX35" fmla="*/ 746570 w 855211"/>
                    <a:gd name="connsiteY35" fmla="*/ 383796 h 809309"/>
                    <a:gd name="connsiteX36" fmla="*/ 764677 w 855211"/>
                    <a:gd name="connsiteY36" fmla="*/ 456224 h 809309"/>
                    <a:gd name="connsiteX37" fmla="*/ 773730 w 855211"/>
                    <a:gd name="connsiteY37" fmla="*/ 429064 h 809309"/>
                    <a:gd name="connsiteX38" fmla="*/ 791837 w 855211"/>
                    <a:gd name="connsiteY38" fmla="*/ 365689 h 809309"/>
                    <a:gd name="connsiteX39" fmla="*/ 809944 w 855211"/>
                    <a:gd name="connsiteY39" fmla="*/ 329476 h 809309"/>
                    <a:gd name="connsiteX40" fmla="*/ 837104 w 855211"/>
                    <a:gd name="connsiteY40" fmla="*/ 347583 h 809309"/>
                    <a:gd name="connsiteX41" fmla="*/ 855211 w 855211"/>
                    <a:gd name="connsiteY41" fmla="*/ 410957 h 809309"/>
                    <a:gd name="connsiteX42" fmla="*/ 846158 w 855211"/>
                    <a:gd name="connsiteY42" fmla="*/ 474331 h 809309"/>
                    <a:gd name="connsiteX43" fmla="*/ 818997 w 855211"/>
                    <a:gd name="connsiteY43" fmla="*/ 501491 h 809309"/>
                    <a:gd name="connsiteX44" fmla="*/ 610768 w 855211"/>
                    <a:gd name="connsiteY44" fmla="*/ 537705 h 809309"/>
                    <a:gd name="connsiteX45" fmla="*/ 656035 w 855211"/>
                    <a:gd name="connsiteY45" fmla="*/ 582973 h 809309"/>
                    <a:gd name="connsiteX46" fmla="*/ 683195 w 855211"/>
                    <a:gd name="connsiteY46" fmla="*/ 573919 h 809309"/>
                    <a:gd name="connsiteX47" fmla="*/ 710356 w 855211"/>
                    <a:gd name="connsiteY47" fmla="*/ 592026 h 809309"/>
                    <a:gd name="connsiteX48" fmla="*/ 719409 w 855211"/>
                    <a:gd name="connsiteY48" fmla="*/ 637293 h 809309"/>
                    <a:gd name="connsiteX49" fmla="*/ 755623 w 855211"/>
                    <a:gd name="connsiteY49" fmla="*/ 582973 h 809309"/>
                    <a:gd name="connsiteX50" fmla="*/ 782784 w 855211"/>
                    <a:gd name="connsiteY50" fmla="*/ 592026 h 809309"/>
                    <a:gd name="connsiteX51" fmla="*/ 746570 w 855211"/>
                    <a:gd name="connsiteY51" fmla="*/ 673507 h 809309"/>
                    <a:gd name="connsiteX52" fmla="*/ 710356 w 855211"/>
                    <a:gd name="connsiteY52" fmla="*/ 691614 h 809309"/>
                    <a:gd name="connsiteX53" fmla="*/ 592661 w 855211"/>
                    <a:gd name="connsiteY53" fmla="*/ 673507 h 809309"/>
                    <a:gd name="connsiteX54" fmla="*/ 556447 w 855211"/>
                    <a:gd name="connsiteY54" fmla="*/ 610133 h 809309"/>
                    <a:gd name="connsiteX55" fmla="*/ 529286 w 855211"/>
                    <a:gd name="connsiteY55" fmla="*/ 601080 h 809309"/>
                    <a:gd name="connsiteX56" fmla="*/ 502126 w 855211"/>
                    <a:gd name="connsiteY56" fmla="*/ 610133 h 809309"/>
                    <a:gd name="connsiteX57" fmla="*/ 493073 w 855211"/>
                    <a:gd name="connsiteY57" fmla="*/ 673507 h 809309"/>
                    <a:gd name="connsiteX58" fmla="*/ 520233 w 855211"/>
                    <a:gd name="connsiteY58" fmla="*/ 691614 h 809309"/>
                    <a:gd name="connsiteX59" fmla="*/ 484019 w 855211"/>
                    <a:gd name="connsiteY59" fmla="*/ 773095 h 809309"/>
                    <a:gd name="connsiteX60" fmla="*/ 456859 w 855211"/>
                    <a:gd name="connsiteY60" fmla="*/ 782149 h 809309"/>
                    <a:gd name="connsiteX61" fmla="*/ 474966 w 855211"/>
                    <a:gd name="connsiteY61" fmla="*/ 809309 h 809309"/>
                    <a:gd name="connsiteX62" fmla="*/ 375378 w 855211"/>
                    <a:gd name="connsiteY62" fmla="*/ 773095 h 809309"/>
                    <a:gd name="connsiteX63" fmla="*/ 366324 w 855211"/>
                    <a:gd name="connsiteY63" fmla="*/ 745935 h 809309"/>
                    <a:gd name="connsiteX64" fmla="*/ 393485 w 855211"/>
                    <a:gd name="connsiteY64" fmla="*/ 718775 h 809309"/>
                    <a:gd name="connsiteX65" fmla="*/ 420645 w 855211"/>
                    <a:gd name="connsiteY65" fmla="*/ 709721 h 809309"/>
                    <a:gd name="connsiteX66" fmla="*/ 447805 w 855211"/>
                    <a:gd name="connsiteY66" fmla="*/ 691614 h 809309"/>
                    <a:gd name="connsiteX67" fmla="*/ 447805 w 855211"/>
                    <a:gd name="connsiteY67" fmla="*/ 628240 h 809309"/>
                    <a:gd name="connsiteX68" fmla="*/ 438752 w 855211"/>
                    <a:gd name="connsiteY68" fmla="*/ 601080 h 809309"/>
                    <a:gd name="connsiteX69" fmla="*/ 411591 w 855211"/>
                    <a:gd name="connsiteY69" fmla="*/ 592026 h 809309"/>
                    <a:gd name="connsiteX70" fmla="*/ 330110 w 855211"/>
                    <a:gd name="connsiteY70" fmla="*/ 564866 h 809309"/>
                    <a:gd name="connsiteX71" fmla="*/ 275789 w 855211"/>
                    <a:gd name="connsiteY71" fmla="*/ 573919 h 809309"/>
                    <a:gd name="connsiteX72" fmla="*/ 293896 w 855211"/>
                    <a:gd name="connsiteY72" fmla="*/ 610133 h 809309"/>
                    <a:gd name="connsiteX73" fmla="*/ 357271 w 855211"/>
                    <a:gd name="connsiteY73" fmla="*/ 637293 h 809309"/>
                    <a:gd name="connsiteX74" fmla="*/ 366324 w 855211"/>
                    <a:gd name="connsiteY74" fmla="*/ 664454 h 809309"/>
                    <a:gd name="connsiteX75" fmla="*/ 339164 w 855211"/>
                    <a:gd name="connsiteY75" fmla="*/ 673507 h 809309"/>
                    <a:gd name="connsiteX76" fmla="*/ 302950 w 855211"/>
                    <a:gd name="connsiteY76" fmla="*/ 664454 h 809309"/>
                    <a:gd name="connsiteX77" fmla="*/ 248629 w 855211"/>
                    <a:gd name="connsiteY77" fmla="*/ 655400 h 809309"/>
                    <a:gd name="connsiteX78" fmla="*/ 302950 w 855211"/>
                    <a:gd name="connsiteY78" fmla="*/ 700668 h 809309"/>
                    <a:gd name="connsiteX79" fmla="*/ 312003 w 855211"/>
                    <a:gd name="connsiteY79" fmla="*/ 736882 h 809309"/>
                    <a:gd name="connsiteX80" fmla="*/ 302950 w 855211"/>
                    <a:gd name="connsiteY80" fmla="*/ 764042 h 809309"/>
                    <a:gd name="connsiteX81" fmla="*/ 248629 w 855211"/>
                    <a:gd name="connsiteY81" fmla="*/ 782149 h 809309"/>
                    <a:gd name="connsiteX82" fmla="*/ 212415 w 855211"/>
                    <a:gd name="connsiteY82" fmla="*/ 773095 h 809309"/>
                    <a:gd name="connsiteX83" fmla="*/ 203362 w 855211"/>
                    <a:gd name="connsiteY83" fmla="*/ 745935 h 809309"/>
                    <a:gd name="connsiteX84" fmla="*/ 176201 w 855211"/>
                    <a:gd name="connsiteY84" fmla="*/ 727828 h 809309"/>
                    <a:gd name="connsiteX85" fmla="*/ 194308 w 855211"/>
                    <a:gd name="connsiteY85" fmla="*/ 673507 h 809309"/>
                    <a:gd name="connsiteX86" fmla="*/ 221469 w 855211"/>
                    <a:gd name="connsiteY86" fmla="*/ 646347 h 809309"/>
                    <a:gd name="connsiteX87" fmla="*/ 275789 w 855211"/>
                    <a:gd name="connsiteY87" fmla="*/ 582973 h 809309"/>
                    <a:gd name="connsiteX88" fmla="*/ 284843 w 855211"/>
                    <a:gd name="connsiteY88" fmla="*/ 546759 h 809309"/>
                    <a:gd name="connsiteX89" fmla="*/ 257683 w 855211"/>
                    <a:gd name="connsiteY89" fmla="*/ 537705 h 809309"/>
                    <a:gd name="connsiteX90" fmla="*/ 194308 w 855211"/>
                    <a:gd name="connsiteY90" fmla="*/ 555812 h 809309"/>
                    <a:gd name="connsiteX91" fmla="*/ 167148 w 855211"/>
                    <a:gd name="connsiteY91" fmla="*/ 582973 h 809309"/>
                    <a:gd name="connsiteX92" fmla="*/ 149041 w 855211"/>
                    <a:gd name="connsiteY92" fmla="*/ 619187 h 809309"/>
                    <a:gd name="connsiteX93" fmla="*/ 121881 w 855211"/>
                    <a:gd name="connsiteY93" fmla="*/ 637293 h 809309"/>
                    <a:gd name="connsiteX94" fmla="*/ 67560 w 855211"/>
                    <a:gd name="connsiteY94" fmla="*/ 682561 h 809309"/>
                    <a:gd name="connsiteX95" fmla="*/ 49453 w 855211"/>
                    <a:gd name="connsiteY95" fmla="*/ 646347 h 809309"/>
                    <a:gd name="connsiteX96" fmla="*/ 76613 w 855211"/>
                    <a:gd name="connsiteY96" fmla="*/ 610133 h 809309"/>
                    <a:gd name="connsiteX97" fmla="*/ 112827 w 855211"/>
                    <a:gd name="connsiteY97" fmla="*/ 601080 h 809309"/>
                    <a:gd name="connsiteX98" fmla="*/ 185255 w 855211"/>
                    <a:gd name="connsiteY98" fmla="*/ 573919 h 809309"/>
                    <a:gd name="connsiteX99" fmla="*/ 212415 w 855211"/>
                    <a:gd name="connsiteY99" fmla="*/ 555812 h 809309"/>
                    <a:gd name="connsiteX100" fmla="*/ 221469 w 855211"/>
                    <a:gd name="connsiteY100" fmla="*/ 474331 h 809309"/>
                    <a:gd name="connsiteX101" fmla="*/ 194308 w 855211"/>
                    <a:gd name="connsiteY101" fmla="*/ 483385 h 809309"/>
                    <a:gd name="connsiteX102" fmla="*/ 149041 w 855211"/>
                    <a:gd name="connsiteY102" fmla="*/ 528652 h 809309"/>
                    <a:gd name="connsiteX103" fmla="*/ 130934 w 855211"/>
                    <a:gd name="connsiteY103" fmla="*/ 555812 h 809309"/>
                    <a:gd name="connsiteX104" fmla="*/ 67560 w 855211"/>
                    <a:gd name="connsiteY104" fmla="*/ 573919 h 809309"/>
                    <a:gd name="connsiteX105" fmla="*/ 4185 w 855211"/>
                    <a:gd name="connsiteY105" fmla="*/ 564866 h 809309"/>
                    <a:gd name="connsiteX106" fmla="*/ 13239 w 855211"/>
                    <a:gd name="connsiteY106" fmla="*/ 510545 h 809309"/>
                    <a:gd name="connsiteX107" fmla="*/ 22292 w 855211"/>
                    <a:gd name="connsiteY107" fmla="*/ 483385 h 809309"/>
                    <a:gd name="connsiteX108" fmla="*/ 76613 w 855211"/>
                    <a:gd name="connsiteY108" fmla="*/ 465278 h 809309"/>
                    <a:gd name="connsiteX109" fmla="*/ 203362 w 855211"/>
                    <a:gd name="connsiteY109" fmla="*/ 447171 h 809309"/>
                    <a:gd name="connsiteX110" fmla="*/ 194308 w 855211"/>
                    <a:gd name="connsiteY110" fmla="*/ 420010 h 809309"/>
                    <a:gd name="connsiteX111" fmla="*/ 167148 w 855211"/>
                    <a:gd name="connsiteY111" fmla="*/ 410957 h 809309"/>
                    <a:gd name="connsiteX112" fmla="*/ 112827 w 855211"/>
                    <a:gd name="connsiteY112" fmla="*/ 401903 h 809309"/>
                    <a:gd name="connsiteX113" fmla="*/ 13239 w 855211"/>
                    <a:gd name="connsiteY113" fmla="*/ 383796 h 809309"/>
                    <a:gd name="connsiteX114" fmla="*/ 4185 w 855211"/>
                    <a:gd name="connsiteY114" fmla="*/ 356636 h 809309"/>
                    <a:gd name="connsiteX115" fmla="*/ 85667 w 855211"/>
                    <a:gd name="connsiteY115" fmla="*/ 329476 h 809309"/>
                    <a:gd name="connsiteX116" fmla="*/ 112827 w 855211"/>
                    <a:gd name="connsiteY116" fmla="*/ 347583 h 809309"/>
                    <a:gd name="connsiteX117" fmla="*/ 176201 w 855211"/>
                    <a:gd name="connsiteY117" fmla="*/ 374743 h 809309"/>
                    <a:gd name="connsiteX118" fmla="*/ 230522 w 855211"/>
                    <a:gd name="connsiteY118" fmla="*/ 365689 h 809309"/>
                    <a:gd name="connsiteX119" fmla="*/ 230522 w 855211"/>
                    <a:gd name="connsiteY119" fmla="*/ 311369 h 809309"/>
                    <a:gd name="connsiteX120" fmla="*/ 158094 w 855211"/>
                    <a:gd name="connsiteY120" fmla="*/ 293262 h 809309"/>
                    <a:gd name="connsiteX121" fmla="*/ 130934 w 855211"/>
                    <a:gd name="connsiteY121" fmla="*/ 284208 h 809309"/>
                    <a:gd name="connsiteX122" fmla="*/ 139987 w 855211"/>
                    <a:gd name="connsiteY122" fmla="*/ 257048 h 809309"/>
                    <a:gd name="connsiteX123" fmla="*/ 167148 w 855211"/>
                    <a:gd name="connsiteY123" fmla="*/ 238941 h 809309"/>
                    <a:gd name="connsiteX124" fmla="*/ 212415 w 855211"/>
                    <a:gd name="connsiteY124" fmla="*/ 184620 h 809309"/>
                    <a:gd name="connsiteX125" fmla="*/ 185255 w 855211"/>
                    <a:gd name="connsiteY125" fmla="*/ 166513 h 809309"/>
                    <a:gd name="connsiteX126" fmla="*/ 158094 w 855211"/>
                    <a:gd name="connsiteY126" fmla="*/ 202727 h 809309"/>
                    <a:gd name="connsiteX127" fmla="*/ 94720 w 855211"/>
                    <a:gd name="connsiteY127" fmla="*/ 238941 h 809309"/>
                    <a:gd name="connsiteX128" fmla="*/ 49453 w 855211"/>
                    <a:gd name="connsiteY128" fmla="*/ 229887 h 809309"/>
                    <a:gd name="connsiteX129" fmla="*/ 85667 w 855211"/>
                    <a:gd name="connsiteY129" fmla="*/ 175567 h 809309"/>
                    <a:gd name="connsiteX130" fmla="*/ 149041 w 855211"/>
                    <a:gd name="connsiteY130" fmla="*/ 130299 h 809309"/>
                    <a:gd name="connsiteX131" fmla="*/ 176201 w 855211"/>
                    <a:gd name="connsiteY131" fmla="*/ 121246 h 809309"/>
                    <a:gd name="connsiteX132" fmla="*/ 176201 w 855211"/>
                    <a:gd name="connsiteY132" fmla="*/ 175567 h 809309"/>
                    <a:gd name="connsiteX133" fmla="*/ 203362 w 855211"/>
                    <a:gd name="connsiteY133" fmla="*/ 166513 h 809309"/>
                    <a:gd name="connsiteX134" fmla="*/ 212415 w 855211"/>
                    <a:gd name="connsiteY134" fmla="*/ 139353 h 809309"/>
                    <a:gd name="connsiteX135" fmla="*/ 293896 w 855211"/>
                    <a:gd name="connsiteY135" fmla="*/ 139353 h 809309"/>
                    <a:gd name="connsiteX136" fmla="*/ 248629 w 855211"/>
                    <a:gd name="connsiteY136" fmla="*/ 184620 h 809309"/>
                    <a:gd name="connsiteX137" fmla="*/ 230522 w 855211"/>
                    <a:gd name="connsiteY137" fmla="*/ 211781 h 809309"/>
                    <a:gd name="connsiteX138" fmla="*/ 257683 w 855211"/>
                    <a:gd name="connsiteY138" fmla="*/ 220834 h 809309"/>
                    <a:gd name="connsiteX139" fmla="*/ 302950 w 855211"/>
                    <a:gd name="connsiteY139" fmla="*/ 211781 h 809309"/>
                    <a:gd name="connsiteX140" fmla="*/ 330110 w 855211"/>
                    <a:gd name="connsiteY140" fmla="*/ 229887 h 809309"/>
                    <a:gd name="connsiteX141" fmla="*/ 366324 w 855211"/>
                    <a:gd name="connsiteY141" fmla="*/ 211781 h 809309"/>
                    <a:gd name="connsiteX142" fmla="*/ 375378 w 855211"/>
                    <a:gd name="connsiteY142" fmla="*/ 148406 h 809309"/>
                    <a:gd name="connsiteX143" fmla="*/ 411591 w 855211"/>
                    <a:gd name="connsiteY143" fmla="*/ 103139 h 809309"/>
                    <a:gd name="connsiteX144" fmla="*/ 411591 w 855211"/>
                    <a:gd name="connsiteY144" fmla="*/ 57872 h 8093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</a:cxnLst>
                  <a:rect l="l" t="t" r="r" b="b"/>
                  <a:pathLst>
                    <a:path w="855211" h="809309">
                      <a:moveTo>
                        <a:pt x="212415" y="21658"/>
                      </a:moveTo>
                      <a:cubicBezTo>
                        <a:pt x="226856" y="33211"/>
                        <a:pt x="265042" y="83443"/>
                        <a:pt x="293896" y="48818"/>
                      </a:cubicBezTo>
                      <a:cubicBezTo>
                        <a:pt x="303747" y="36997"/>
                        <a:pt x="299932" y="18640"/>
                        <a:pt x="302950" y="3551"/>
                      </a:cubicBezTo>
                      <a:cubicBezTo>
                        <a:pt x="327093" y="6569"/>
                        <a:pt x="354515" y="86"/>
                        <a:pt x="375378" y="12604"/>
                      </a:cubicBezTo>
                      <a:cubicBezTo>
                        <a:pt x="389314" y="20965"/>
                        <a:pt x="395501" y="41746"/>
                        <a:pt x="393485" y="57872"/>
                      </a:cubicBezTo>
                      <a:cubicBezTo>
                        <a:pt x="391901" y="70545"/>
                        <a:pt x="348703" y="96780"/>
                        <a:pt x="339164" y="103139"/>
                      </a:cubicBezTo>
                      <a:cubicBezTo>
                        <a:pt x="355780" y="152988"/>
                        <a:pt x="349114" y="162367"/>
                        <a:pt x="447805" y="121246"/>
                      </a:cubicBezTo>
                      <a:cubicBezTo>
                        <a:pt x="459291" y="116460"/>
                        <a:pt x="453441" y="96996"/>
                        <a:pt x="456859" y="85032"/>
                      </a:cubicBezTo>
                      <a:cubicBezTo>
                        <a:pt x="459481" y="75856"/>
                        <a:pt x="462894" y="66925"/>
                        <a:pt x="465912" y="57872"/>
                      </a:cubicBezTo>
                      <a:cubicBezTo>
                        <a:pt x="462894" y="48818"/>
                        <a:pt x="456859" y="40254"/>
                        <a:pt x="456859" y="30711"/>
                      </a:cubicBezTo>
                      <a:cubicBezTo>
                        <a:pt x="456859" y="-21624"/>
                        <a:pt x="499140" y="7704"/>
                        <a:pt x="538340" y="12604"/>
                      </a:cubicBezTo>
                      <a:cubicBezTo>
                        <a:pt x="529287" y="15622"/>
                        <a:pt x="516727" y="13892"/>
                        <a:pt x="511180" y="21658"/>
                      </a:cubicBezTo>
                      <a:cubicBezTo>
                        <a:pt x="500086" y="37189"/>
                        <a:pt x="493073" y="75979"/>
                        <a:pt x="493073" y="75979"/>
                      </a:cubicBezTo>
                      <a:cubicBezTo>
                        <a:pt x="496091" y="88050"/>
                        <a:pt x="497757" y="100542"/>
                        <a:pt x="502126" y="112192"/>
                      </a:cubicBezTo>
                      <a:cubicBezTo>
                        <a:pt x="506865" y="124829"/>
                        <a:pt x="517198" y="135255"/>
                        <a:pt x="520233" y="148406"/>
                      </a:cubicBezTo>
                      <a:cubicBezTo>
                        <a:pt x="526378" y="175034"/>
                        <a:pt x="526268" y="202727"/>
                        <a:pt x="529286" y="229887"/>
                      </a:cubicBezTo>
                      <a:cubicBezTo>
                        <a:pt x="541357" y="226869"/>
                        <a:pt x="555784" y="228607"/>
                        <a:pt x="565500" y="220834"/>
                      </a:cubicBezTo>
                      <a:cubicBezTo>
                        <a:pt x="590318" y="200980"/>
                        <a:pt x="562563" y="173770"/>
                        <a:pt x="556447" y="157460"/>
                      </a:cubicBezTo>
                      <a:cubicBezTo>
                        <a:pt x="552078" y="145809"/>
                        <a:pt x="550411" y="133317"/>
                        <a:pt x="547393" y="121246"/>
                      </a:cubicBezTo>
                      <a:cubicBezTo>
                        <a:pt x="550411" y="106157"/>
                        <a:pt x="541849" y="80845"/>
                        <a:pt x="556447" y="75979"/>
                      </a:cubicBezTo>
                      <a:cubicBezTo>
                        <a:pt x="641318" y="47689"/>
                        <a:pt x="645886" y="69809"/>
                        <a:pt x="674142" y="112192"/>
                      </a:cubicBezTo>
                      <a:cubicBezTo>
                        <a:pt x="665089" y="115210"/>
                        <a:pt x="654922" y="115952"/>
                        <a:pt x="646982" y="121246"/>
                      </a:cubicBezTo>
                      <a:cubicBezTo>
                        <a:pt x="636329" y="128348"/>
                        <a:pt x="619821" y="135602"/>
                        <a:pt x="619821" y="148406"/>
                      </a:cubicBezTo>
                      <a:cubicBezTo>
                        <a:pt x="619821" y="159287"/>
                        <a:pt x="636234" y="164816"/>
                        <a:pt x="646982" y="166513"/>
                      </a:cubicBezTo>
                      <a:cubicBezTo>
                        <a:pt x="694769" y="174059"/>
                        <a:pt x="743552" y="172549"/>
                        <a:pt x="791837" y="175567"/>
                      </a:cubicBezTo>
                      <a:cubicBezTo>
                        <a:pt x="788819" y="196692"/>
                        <a:pt x="794621" y="221186"/>
                        <a:pt x="782784" y="238941"/>
                      </a:cubicBezTo>
                      <a:cubicBezTo>
                        <a:pt x="773769" y="252463"/>
                        <a:pt x="753743" y="256147"/>
                        <a:pt x="737516" y="257048"/>
                      </a:cubicBezTo>
                      <a:cubicBezTo>
                        <a:pt x="698229" y="259230"/>
                        <a:pt x="659053" y="251012"/>
                        <a:pt x="619821" y="247994"/>
                      </a:cubicBezTo>
                      <a:cubicBezTo>
                        <a:pt x="622839" y="269119"/>
                        <a:pt x="630294" y="290077"/>
                        <a:pt x="628875" y="311369"/>
                      </a:cubicBezTo>
                      <a:cubicBezTo>
                        <a:pt x="627157" y="337136"/>
                        <a:pt x="595029" y="389020"/>
                        <a:pt x="619821" y="420010"/>
                      </a:cubicBezTo>
                      <a:cubicBezTo>
                        <a:pt x="625783" y="427462"/>
                        <a:pt x="637928" y="426046"/>
                        <a:pt x="646982" y="429064"/>
                      </a:cubicBezTo>
                      <a:cubicBezTo>
                        <a:pt x="667528" y="326328"/>
                        <a:pt x="657623" y="368386"/>
                        <a:pt x="674142" y="302315"/>
                      </a:cubicBezTo>
                      <a:cubicBezTo>
                        <a:pt x="680178" y="311369"/>
                        <a:pt x="689445" y="318962"/>
                        <a:pt x="692249" y="329476"/>
                      </a:cubicBezTo>
                      <a:cubicBezTo>
                        <a:pt x="720528" y="435523"/>
                        <a:pt x="691014" y="476802"/>
                        <a:pt x="728463" y="401903"/>
                      </a:cubicBezTo>
                      <a:cubicBezTo>
                        <a:pt x="731481" y="386814"/>
                        <a:pt x="726635" y="367517"/>
                        <a:pt x="737516" y="356636"/>
                      </a:cubicBezTo>
                      <a:cubicBezTo>
                        <a:pt x="744264" y="349888"/>
                        <a:pt x="744255" y="374538"/>
                        <a:pt x="746570" y="383796"/>
                      </a:cubicBezTo>
                      <a:lnTo>
                        <a:pt x="764677" y="456224"/>
                      </a:lnTo>
                      <a:cubicBezTo>
                        <a:pt x="767695" y="447171"/>
                        <a:pt x="771108" y="438240"/>
                        <a:pt x="773730" y="429064"/>
                      </a:cubicBezTo>
                      <a:cubicBezTo>
                        <a:pt x="780290" y="406105"/>
                        <a:pt x="782538" y="387387"/>
                        <a:pt x="791837" y="365689"/>
                      </a:cubicBezTo>
                      <a:cubicBezTo>
                        <a:pt x="797153" y="353284"/>
                        <a:pt x="803908" y="341547"/>
                        <a:pt x="809944" y="329476"/>
                      </a:cubicBezTo>
                      <a:cubicBezTo>
                        <a:pt x="818997" y="335512"/>
                        <a:pt x="830307" y="339087"/>
                        <a:pt x="837104" y="347583"/>
                      </a:cubicBezTo>
                      <a:cubicBezTo>
                        <a:pt x="841829" y="353489"/>
                        <a:pt x="854619" y="408588"/>
                        <a:pt x="855211" y="410957"/>
                      </a:cubicBezTo>
                      <a:cubicBezTo>
                        <a:pt x="852193" y="432082"/>
                        <a:pt x="854083" y="454518"/>
                        <a:pt x="846158" y="474331"/>
                      </a:cubicBezTo>
                      <a:cubicBezTo>
                        <a:pt x="841403" y="486219"/>
                        <a:pt x="830653" y="496193"/>
                        <a:pt x="818997" y="501491"/>
                      </a:cubicBezTo>
                      <a:cubicBezTo>
                        <a:pt x="776598" y="520763"/>
                        <a:pt x="634828" y="534497"/>
                        <a:pt x="610768" y="537705"/>
                      </a:cubicBezTo>
                      <a:cubicBezTo>
                        <a:pt x="623723" y="563614"/>
                        <a:pt x="622733" y="582973"/>
                        <a:pt x="656035" y="582973"/>
                      </a:cubicBezTo>
                      <a:cubicBezTo>
                        <a:pt x="665578" y="582973"/>
                        <a:pt x="674142" y="576937"/>
                        <a:pt x="683195" y="573919"/>
                      </a:cubicBezTo>
                      <a:cubicBezTo>
                        <a:pt x="692249" y="579955"/>
                        <a:pt x="704957" y="582579"/>
                        <a:pt x="710356" y="592026"/>
                      </a:cubicBezTo>
                      <a:cubicBezTo>
                        <a:pt x="717991" y="605386"/>
                        <a:pt x="704320" y="640311"/>
                        <a:pt x="719409" y="637293"/>
                      </a:cubicBezTo>
                      <a:cubicBezTo>
                        <a:pt x="740748" y="633025"/>
                        <a:pt x="755623" y="582973"/>
                        <a:pt x="755623" y="582973"/>
                      </a:cubicBezTo>
                      <a:cubicBezTo>
                        <a:pt x="764677" y="585991"/>
                        <a:pt x="780162" y="582850"/>
                        <a:pt x="782784" y="592026"/>
                      </a:cubicBezTo>
                      <a:cubicBezTo>
                        <a:pt x="792877" y="627353"/>
                        <a:pt x="771887" y="655423"/>
                        <a:pt x="746570" y="673507"/>
                      </a:cubicBezTo>
                      <a:cubicBezTo>
                        <a:pt x="735588" y="681351"/>
                        <a:pt x="722427" y="685578"/>
                        <a:pt x="710356" y="691614"/>
                      </a:cubicBezTo>
                      <a:cubicBezTo>
                        <a:pt x="671124" y="685578"/>
                        <a:pt x="630317" y="686059"/>
                        <a:pt x="592661" y="673507"/>
                      </a:cubicBezTo>
                      <a:cubicBezTo>
                        <a:pt x="584073" y="670644"/>
                        <a:pt x="558327" y="612013"/>
                        <a:pt x="556447" y="610133"/>
                      </a:cubicBezTo>
                      <a:cubicBezTo>
                        <a:pt x="549699" y="603385"/>
                        <a:pt x="538340" y="604098"/>
                        <a:pt x="529286" y="601080"/>
                      </a:cubicBezTo>
                      <a:cubicBezTo>
                        <a:pt x="520233" y="604098"/>
                        <a:pt x="509578" y="604172"/>
                        <a:pt x="502126" y="610133"/>
                      </a:cubicBezTo>
                      <a:cubicBezTo>
                        <a:pt x="480619" y="627338"/>
                        <a:pt x="477375" y="649960"/>
                        <a:pt x="493073" y="673507"/>
                      </a:cubicBezTo>
                      <a:cubicBezTo>
                        <a:pt x="499109" y="682560"/>
                        <a:pt x="511180" y="685578"/>
                        <a:pt x="520233" y="691614"/>
                      </a:cubicBezTo>
                      <a:cubicBezTo>
                        <a:pt x="514700" y="708214"/>
                        <a:pt x="503584" y="757443"/>
                        <a:pt x="484019" y="773095"/>
                      </a:cubicBezTo>
                      <a:cubicBezTo>
                        <a:pt x="476567" y="779057"/>
                        <a:pt x="465912" y="779131"/>
                        <a:pt x="456859" y="782149"/>
                      </a:cubicBezTo>
                      <a:cubicBezTo>
                        <a:pt x="522984" y="804191"/>
                        <a:pt x="529697" y="795627"/>
                        <a:pt x="474966" y="809309"/>
                      </a:cubicBezTo>
                      <a:cubicBezTo>
                        <a:pt x="404783" y="801511"/>
                        <a:pt x="399839" y="822016"/>
                        <a:pt x="375378" y="773095"/>
                      </a:cubicBezTo>
                      <a:cubicBezTo>
                        <a:pt x="371110" y="764559"/>
                        <a:pt x="369342" y="754988"/>
                        <a:pt x="366324" y="745935"/>
                      </a:cubicBezTo>
                      <a:cubicBezTo>
                        <a:pt x="375378" y="736882"/>
                        <a:pt x="382832" y="725877"/>
                        <a:pt x="393485" y="718775"/>
                      </a:cubicBezTo>
                      <a:cubicBezTo>
                        <a:pt x="401425" y="713481"/>
                        <a:pt x="412109" y="713989"/>
                        <a:pt x="420645" y="709721"/>
                      </a:cubicBezTo>
                      <a:cubicBezTo>
                        <a:pt x="430377" y="704855"/>
                        <a:pt x="438752" y="697650"/>
                        <a:pt x="447805" y="691614"/>
                      </a:cubicBezTo>
                      <a:cubicBezTo>
                        <a:pt x="460124" y="654661"/>
                        <a:pt x="460048" y="671090"/>
                        <a:pt x="447805" y="628240"/>
                      </a:cubicBezTo>
                      <a:cubicBezTo>
                        <a:pt x="445183" y="619064"/>
                        <a:pt x="445500" y="607828"/>
                        <a:pt x="438752" y="601080"/>
                      </a:cubicBezTo>
                      <a:cubicBezTo>
                        <a:pt x="432004" y="594332"/>
                        <a:pt x="420127" y="596294"/>
                        <a:pt x="411591" y="592026"/>
                      </a:cubicBezTo>
                      <a:cubicBezTo>
                        <a:pt x="347941" y="560201"/>
                        <a:pt x="430957" y="581673"/>
                        <a:pt x="330110" y="564866"/>
                      </a:cubicBezTo>
                      <a:cubicBezTo>
                        <a:pt x="312003" y="567884"/>
                        <a:pt x="287256" y="559585"/>
                        <a:pt x="275789" y="573919"/>
                      </a:cubicBezTo>
                      <a:cubicBezTo>
                        <a:pt x="267358" y="584458"/>
                        <a:pt x="284353" y="600590"/>
                        <a:pt x="293896" y="610133"/>
                      </a:cubicBezTo>
                      <a:cubicBezTo>
                        <a:pt x="305085" y="621322"/>
                        <a:pt x="341038" y="631882"/>
                        <a:pt x="357271" y="637293"/>
                      </a:cubicBezTo>
                      <a:cubicBezTo>
                        <a:pt x="360289" y="646347"/>
                        <a:pt x="370592" y="655918"/>
                        <a:pt x="366324" y="664454"/>
                      </a:cubicBezTo>
                      <a:cubicBezTo>
                        <a:pt x="362056" y="672990"/>
                        <a:pt x="348707" y="673507"/>
                        <a:pt x="339164" y="673507"/>
                      </a:cubicBezTo>
                      <a:cubicBezTo>
                        <a:pt x="326721" y="673507"/>
                        <a:pt x="315151" y="666894"/>
                        <a:pt x="302950" y="664454"/>
                      </a:cubicBezTo>
                      <a:cubicBezTo>
                        <a:pt x="284950" y="660854"/>
                        <a:pt x="266736" y="658418"/>
                        <a:pt x="248629" y="655400"/>
                      </a:cubicBezTo>
                      <a:cubicBezTo>
                        <a:pt x="265936" y="666938"/>
                        <a:pt x="292226" y="681901"/>
                        <a:pt x="302950" y="700668"/>
                      </a:cubicBezTo>
                      <a:cubicBezTo>
                        <a:pt x="309123" y="711471"/>
                        <a:pt x="308985" y="724811"/>
                        <a:pt x="312003" y="736882"/>
                      </a:cubicBezTo>
                      <a:cubicBezTo>
                        <a:pt x="308985" y="745935"/>
                        <a:pt x="310715" y="758495"/>
                        <a:pt x="302950" y="764042"/>
                      </a:cubicBezTo>
                      <a:cubicBezTo>
                        <a:pt x="287419" y="775136"/>
                        <a:pt x="248629" y="782149"/>
                        <a:pt x="248629" y="782149"/>
                      </a:cubicBezTo>
                      <a:cubicBezTo>
                        <a:pt x="236558" y="779131"/>
                        <a:pt x="222131" y="780868"/>
                        <a:pt x="212415" y="773095"/>
                      </a:cubicBezTo>
                      <a:cubicBezTo>
                        <a:pt x="204963" y="767133"/>
                        <a:pt x="209324" y="753387"/>
                        <a:pt x="203362" y="745935"/>
                      </a:cubicBezTo>
                      <a:cubicBezTo>
                        <a:pt x="196565" y="737438"/>
                        <a:pt x="185255" y="733864"/>
                        <a:pt x="176201" y="727828"/>
                      </a:cubicBezTo>
                      <a:cubicBezTo>
                        <a:pt x="182237" y="709721"/>
                        <a:pt x="185039" y="690191"/>
                        <a:pt x="194308" y="673507"/>
                      </a:cubicBezTo>
                      <a:cubicBezTo>
                        <a:pt x="200526" y="662315"/>
                        <a:pt x="213272" y="656183"/>
                        <a:pt x="221469" y="646347"/>
                      </a:cubicBezTo>
                      <a:cubicBezTo>
                        <a:pt x="290424" y="563603"/>
                        <a:pt x="166962" y="691803"/>
                        <a:pt x="275789" y="582973"/>
                      </a:cubicBezTo>
                      <a:cubicBezTo>
                        <a:pt x="278807" y="570902"/>
                        <a:pt x="289464" y="558312"/>
                        <a:pt x="284843" y="546759"/>
                      </a:cubicBezTo>
                      <a:cubicBezTo>
                        <a:pt x="281299" y="537898"/>
                        <a:pt x="267226" y="537705"/>
                        <a:pt x="257683" y="537705"/>
                      </a:cubicBezTo>
                      <a:cubicBezTo>
                        <a:pt x="246319" y="537705"/>
                        <a:pt x="207113" y="551544"/>
                        <a:pt x="194308" y="555812"/>
                      </a:cubicBezTo>
                      <a:cubicBezTo>
                        <a:pt x="185255" y="564866"/>
                        <a:pt x="174590" y="572554"/>
                        <a:pt x="167148" y="582973"/>
                      </a:cubicBezTo>
                      <a:cubicBezTo>
                        <a:pt x="159304" y="593955"/>
                        <a:pt x="157681" y="608819"/>
                        <a:pt x="149041" y="619187"/>
                      </a:cubicBezTo>
                      <a:cubicBezTo>
                        <a:pt x="142075" y="627546"/>
                        <a:pt x="130240" y="630327"/>
                        <a:pt x="121881" y="637293"/>
                      </a:cubicBezTo>
                      <a:cubicBezTo>
                        <a:pt x="52165" y="695389"/>
                        <a:pt x="134999" y="637601"/>
                        <a:pt x="67560" y="682561"/>
                      </a:cubicBezTo>
                      <a:cubicBezTo>
                        <a:pt x="61524" y="670490"/>
                        <a:pt x="47779" y="659739"/>
                        <a:pt x="49453" y="646347"/>
                      </a:cubicBezTo>
                      <a:cubicBezTo>
                        <a:pt x="51324" y="631374"/>
                        <a:pt x="64335" y="618903"/>
                        <a:pt x="76613" y="610133"/>
                      </a:cubicBezTo>
                      <a:cubicBezTo>
                        <a:pt x="86738" y="602901"/>
                        <a:pt x="100863" y="604498"/>
                        <a:pt x="112827" y="601080"/>
                      </a:cubicBezTo>
                      <a:cubicBezTo>
                        <a:pt x="131105" y="595858"/>
                        <a:pt x="172509" y="580292"/>
                        <a:pt x="185255" y="573919"/>
                      </a:cubicBezTo>
                      <a:cubicBezTo>
                        <a:pt x="194987" y="569053"/>
                        <a:pt x="203362" y="561848"/>
                        <a:pt x="212415" y="555812"/>
                      </a:cubicBezTo>
                      <a:cubicBezTo>
                        <a:pt x="229604" y="530030"/>
                        <a:pt x="251039" y="511293"/>
                        <a:pt x="221469" y="474331"/>
                      </a:cubicBezTo>
                      <a:cubicBezTo>
                        <a:pt x="215507" y="466879"/>
                        <a:pt x="203362" y="480367"/>
                        <a:pt x="194308" y="483385"/>
                      </a:cubicBezTo>
                      <a:cubicBezTo>
                        <a:pt x="146023" y="555812"/>
                        <a:pt x="209397" y="468296"/>
                        <a:pt x="149041" y="528652"/>
                      </a:cubicBezTo>
                      <a:cubicBezTo>
                        <a:pt x="141347" y="536346"/>
                        <a:pt x="139430" y="549015"/>
                        <a:pt x="130934" y="555812"/>
                      </a:cubicBezTo>
                      <a:cubicBezTo>
                        <a:pt x="125028" y="560537"/>
                        <a:pt x="69929" y="573327"/>
                        <a:pt x="67560" y="573919"/>
                      </a:cubicBezTo>
                      <a:lnTo>
                        <a:pt x="4185" y="564866"/>
                      </a:lnTo>
                      <a:cubicBezTo>
                        <a:pt x="-7761" y="550929"/>
                        <a:pt x="9257" y="528465"/>
                        <a:pt x="13239" y="510545"/>
                      </a:cubicBezTo>
                      <a:cubicBezTo>
                        <a:pt x="15309" y="501229"/>
                        <a:pt x="14527" y="488932"/>
                        <a:pt x="22292" y="483385"/>
                      </a:cubicBezTo>
                      <a:cubicBezTo>
                        <a:pt x="37823" y="472291"/>
                        <a:pt x="58506" y="471314"/>
                        <a:pt x="76613" y="465278"/>
                      </a:cubicBezTo>
                      <a:cubicBezTo>
                        <a:pt x="135398" y="445683"/>
                        <a:pt x="94263" y="457089"/>
                        <a:pt x="203362" y="447171"/>
                      </a:cubicBezTo>
                      <a:cubicBezTo>
                        <a:pt x="200344" y="438117"/>
                        <a:pt x="201056" y="426758"/>
                        <a:pt x="194308" y="420010"/>
                      </a:cubicBezTo>
                      <a:cubicBezTo>
                        <a:pt x="187560" y="413262"/>
                        <a:pt x="176464" y="413027"/>
                        <a:pt x="167148" y="410957"/>
                      </a:cubicBezTo>
                      <a:cubicBezTo>
                        <a:pt x="149228" y="406975"/>
                        <a:pt x="130934" y="404921"/>
                        <a:pt x="112827" y="401903"/>
                      </a:cubicBezTo>
                      <a:cubicBezTo>
                        <a:pt x="40316" y="409960"/>
                        <a:pt x="38627" y="434570"/>
                        <a:pt x="13239" y="383796"/>
                      </a:cubicBezTo>
                      <a:cubicBezTo>
                        <a:pt x="8971" y="375260"/>
                        <a:pt x="7203" y="365689"/>
                        <a:pt x="4185" y="356636"/>
                      </a:cubicBezTo>
                      <a:cubicBezTo>
                        <a:pt x="32848" y="337528"/>
                        <a:pt x="43846" y="324829"/>
                        <a:pt x="85667" y="329476"/>
                      </a:cubicBezTo>
                      <a:cubicBezTo>
                        <a:pt x="96481" y="330678"/>
                        <a:pt x="103380" y="342185"/>
                        <a:pt x="112827" y="347583"/>
                      </a:cubicBezTo>
                      <a:cubicBezTo>
                        <a:pt x="144147" y="365480"/>
                        <a:pt x="145734" y="364587"/>
                        <a:pt x="176201" y="374743"/>
                      </a:cubicBezTo>
                      <a:cubicBezTo>
                        <a:pt x="194308" y="371725"/>
                        <a:pt x="214584" y="374796"/>
                        <a:pt x="230522" y="365689"/>
                      </a:cubicBezTo>
                      <a:cubicBezTo>
                        <a:pt x="242424" y="358888"/>
                        <a:pt x="242764" y="318170"/>
                        <a:pt x="230522" y="311369"/>
                      </a:cubicBezTo>
                      <a:cubicBezTo>
                        <a:pt x="208768" y="299284"/>
                        <a:pt x="182103" y="299810"/>
                        <a:pt x="158094" y="293262"/>
                      </a:cubicBezTo>
                      <a:cubicBezTo>
                        <a:pt x="148887" y="290751"/>
                        <a:pt x="139987" y="287226"/>
                        <a:pt x="130934" y="284208"/>
                      </a:cubicBezTo>
                      <a:cubicBezTo>
                        <a:pt x="133952" y="275155"/>
                        <a:pt x="134025" y="264500"/>
                        <a:pt x="139987" y="257048"/>
                      </a:cubicBezTo>
                      <a:cubicBezTo>
                        <a:pt x="146784" y="248551"/>
                        <a:pt x="158789" y="245907"/>
                        <a:pt x="167148" y="238941"/>
                      </a:cubicBezTo>
                      <a:cubicBezTo>
                        <a:pt x="193289" y="217157"/>
                        <a:pt x="194611" y="211326"/>
                        <a:pt x="212415" y="184620"/>
                      </a:cubicBezTo>
                      <a:cubicBezTo>
                        <a:pt x="203362" y="178584"/>
                        <a:pt x="195577" y="163072"/>
                        <a:pt x="185255" y="166513"/>
                      </a:cubicBezTo>
                      <a:cubicBezTo>
                        <a:pt x="170940" y="171285"/>
                        <a:pt x="168764" y="192057"/>
                        <a:pt x="158094" y="202727"/>
                      </a:cubicBezTo>
                      <a:cubicBezTo>
                        <a:pt x="145297" y="215524"/>
                        <a:pt x="108923" y="231840"/>
                        <a:pt x="94720" y="238941"/>
                      </a:cubicBezTo>
                      <a:cubicBezTo>
                        <a:pt x="79631" y="235923"/>
                        <a:pt x="57989" y="242690"/>
                        <a:pt x="49453" y="229887"/>
                      </a:cubicBezTo>
                      <a:cubicBezTo>
                        <a:pt x="21643" y="188172"/>
                        <a:pt x="67930" y="181479"/>
                        <a:pt x="85667" y="175567"/>
                      </a:cubicBezTo>
                      <a:cubicBezTo>
                        <a:pt x="100755" y="130299"/>
                        <a:pt x="85666" y="151424"/>
                        <a:pt x="149041" y="130299"/>
                      </a:cubicBezTo>
                      <a:lnTo>
                        <a:pt x="176201" y="121246"/>
                      </a:lnTo>
                      <a:cubicBezTo>
                        <a:pt x="172752" y="131593"/>
                        <a:pt x="155508" y="165221"/>
                        <a:pt x="176201" y="175567"/>
                      </a:cubicBezTo>
                      <a:cubicBezTo>
                        <a:pt x="184737" y="179835"/>
                        <a:pt x="194308" y="169531"/>
                        <a:pt x="203362" y="166513"/>
                      </a:cubicBezTo>
                      <a:cubicBezTo>
                        <a:pt x="206380" y="157460"/>
                        <a:pt x="206453" y="146805"/>
                        <a:pt x="212415" y="139353"/>
                      </a:cubicBezTo>
                      <a:cubicBezTo>
                        <a:pt x="239599" y="105373"/>
                        <a:pt x="257068" y="127077"/>
                        <a:pt x="293896" y="139353"/>
                      </a:cubicBezTo>
                      <a:cubicBezTo>
                        <a:pt x="245608" y="211784"/>
                        <a:pt x="308988" y="124260"/>
                        <a:pt x="248629" y="184620"/>
                      </a:cubicBezTo>
                      <a:cubicBezTo>
                        <a:pt x="240935" y="192314"/>
                        <a:pt x="236558" y="202727"/>
                        <a:pt x="230522" y="211781"/>
                      </a:cubicBezTo>
                      <a:cubicBezTo>
                        <a:pt x="239576" y="214799"/>
                        <a:pt x="248140" y="220834"/>
                        <a:pt x="257683" y="220834"/>
                      </a:cubicBezTo>
                      <a:cubicBezTo>
                        <a:pt x="273071" y="220834"/>
                        <a:pt x="287681" y="209872"/>
                        <a:pt x="302950" y="211781"/>
                      </a:cubicBezTo>
                      <a:cubicBezTo>
                        <a:pt x="313747" y="213131"/>
                        <a:pt x="321057" y="223852"/>
                        <a:pt x="330110" y="229887"/>
                      </a:cubicBezTo>
                      <a:cubicBezTo>
                        <a:pt x="342181" y="223852"/>
                        <a:pt x="359770" y="223579"/>
                        <a:pt x="366324" y="211781"/>
                      </a:cubicBezTo>
                      <a:cubicBezTo>
                        <a:pt x="376688" y="193127"/>
                        <a:pt x="371193" y="169331"/>
                        <a:pt x="375378" y="148406"/>
                      </a:cubicBezTo>
                      <a:cubicBezTo>
                        <a:pt x="397743" y="36583"/>
                        <a:pt x="365236" y="211301"/>
                        <a:pt x="411591" y="103139"/>
                      </a:cubicBezTo>
                      <a:cubicBezTo>
                        <a:pt x="417535" y="89270"/>
                        <a:pt x="411591" y="72961"/>
                        <a:pt x="411591" y="57872"/>
                      </a:cubicBezTo>
                    </a:path>
                  </a:pathLst>
                </a:custGeom>
                <a:noFill/>
                <a:ln w="9525">
                  <a:solidFill>
                    <a:srgbClr val="00B050"/>
                  </a:solidFill>
                </a:ln>
                <a:effectLst>
                  <a:outerShdw sx="1000" sy="1000" algn="ctr" rotWithShape="0">
                    <a:srgbClr val="92D050">
                      <a:alpha val="98000"/>
                    </a:srgb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PT"/>
                </a:p>
              </p:txBody>
            </p:sp>
          </p:grpSp>
          <p:grpSp>
            <p:nvGrpSpPr>
              <p:cNvPr id="45" name="Grupo 44"/>
              <p:cNvGrpSpPr/>
              <p:nvPr/>
            </p:nvGrpSpPr>
            <p:grpSpPr>
              <a:xfrm>
                <a:off x="4690011" y="1786328"/>
                <a:ext cx="439336" cy="404487"/>
                <a:chOff x="631446" y="3226756"/>
                <a:chExt cx="404487" cy="404487"/>
              </a:xfrm>
            </p:grpSpPr>
            <p:sp>
              <p:nvSpPr>
                <p:cNvPr id="468" name="Forma livre 467"/>
                <p:cNvSpPr/>
                <p:nvPr/>
              </p:nvSpPr>
              <p:spPr>
                <a:xfrm>
                  <a:off x="811305" y="3302674"/>
                  <a:ext cx="76234" cy="134088"/>
                </a:xfrm>
                <a:custGeom>
                  <a:avLst/>
                  <a:gdLst>
                    <a:gd name="connsiteX0" fmla="*/ 0 w 76234"/>
                    <a:gd name="connsiteY0" fmla="*/ 0 h 134088"/>
                    <a:gd name="connsiteX1" fmla="*/ 21771 w 76234"/>
                    <a:gd name="connsiteY1" fmla="*/ 27214 h 134088"/>
                    <a:gd name="connsiteX2" fmla="*/ 48985 w 76234"/>
                    <a:gd name="connsiteY2" fmla="*/ 65314 h 134088"/>
                    <a:gd name="connsiteX3" fmla="*/ 65314 w 76234"/>
                    <a:gd name="connsiteY3" fmla="*/ 54428 h 134088"/>
                    <a:gd name="connsiteX4" fmla="*/ 76200 w 76234"/>
                    <a:gd name="connsiteY4" fmla="*/ 70757 h 134088"/>
                    <a:gd name="connsiteX5" fmla="*/ 65314 w 76234"/>
                    <a:gd name="connsiteY5" fmla="*/ 108857 h 134088"/>
                    <a:gd name="connsiteX6" fmla="*/ 43542 w 76234"/>
                    <a:gd name="connsiteY6" fmla="*/ 103414 h 134088"/>
                    <a:gd name="connsiteX7" fmla="*/ 0 w 76234"/>
                    <a:gd name="connsiteY7" fmla="*/ 114300 h 134088"/>
                    <a:gd name="connsiteX8" fmla="*/ 10885 w 76234"/>
                    <a:gd name="connsiteY8" fmla="*/ 130628 h 134088"/>
                    <a:gd name="connsiteX9" fmla="*/ 54428 w 76234"/>
                    <a:gd name="connsiteY9" fmla="*/ 108857 h 134088"/>
                    <a:gd name="connsiteX10" fmla="*/ 65314 w 76234"/>
                    <a:gd name="connsiteY10" fmla="*/ 108857 h 1340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76234" h="134088">
                      <a:moveTo>
                        <a:pt x="0" y="0"/>
                      </a:moveTo>
                      <a:cubicBezTo>
                        <a:pt x="7257" y="9071"/>
                        <a:pt x="16208" y="17016"/>
                        <a:pt x="21771" y="27214"/>
                      </a:cubicBezTo>
                      <a:cubicBezTo>
                        <a:pt x="44349" y="68606"/>
                        <a:pt x="16833" y="54596"/>
                        <a:pt x="48985" y="65314"/>
                      </a:cubicBezTo>
                      <a:cubicBezTo>
                        <a:pt x="54428" y="61685"/>
                        <a:pt x="58899" y="53145"/>
                        <a:pt x="65314" y="54428"/>
                      </a:cubicBezTo>
                      <a:cubicBezTo>
                        <a:pt x="71729" y="55711"/>
                        <a:pt x="75275" y="64281"/>
                        <a:pt x="76200" y="70757"/>
                      </a:cubicBezTo>
                      <a:cubicBezTo>
                        <a:pt x="76883" y="75540"/>
                        <a:pt x="67356" y="102730"/>
                        <a:pt x="65314" y="108857"/>
                      </a:cubicBezTo>
                      <a:cubicBezTo>
                        <a:pt x="58057" y="107043"/>
                        <a:pt x="51023" y="103414"/>
                        <a:pt x="43542" y="103414"/>
                      </a:cubicBezTo>
                      <a:cubicBezTo>
                        <a:pt x="30406" y="103414"/>
                        <a:pt x="12885" y="110005"/>
                        <a:pt x="0" y="114300"/>
                      </a:cubicBezTo>
                      <a:cubicBezTo>
                        <a:pt x="3628" y="119743"/>
                        <a:pt x="4539" y="129042"/>
                        <a:pt x="10885" y="130628"/>
                      </a:cubicBezTo>
                      <a:cubicBezTo>
                        <a:pt x="55218" y="141711"/>
                        <a:pt x="34324" y="123934"/>
                        <a:pt x="54428" y="108857"/>
                      </a:cubicBezTo>
                      <a:cubicBezTo>
                        <a:pt x="57331" y="106680"/>
                        <a:pt x="61685" y="108857"/>
                        <a:pt x="65314" y="108857"/>
                      </a:cubicBezTo>
                    </a:path>
                  </a:pathLst>
                </a:custGeom>
                <a:noFill/>
                <a:ln w="9525"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9" name="Forma livre 468"/>
                <p:cNvSpPr/>
                <p:nvPr/>
              </p:nvSpPr>
              <p:spPr>
                <a:xfrm>
                  <a:off x="745805" y="3328073"/>
                  <a:ext cx="76234" cy="134088"/>
                </a:xfrm>
                <a:custGeom>
                  <a:avLst/>
                  <a:gdLst>
                    <a:gd name="connsiteX0" fmla="*/ 0 w 76234"/>
                    <a:gd name="connsiteY0" fmla="*/ 0 h 134088"/>
                    <a:gd name="connsiteX1" fmla="*/ 21771 w 76234"/>
                    <a:gd name="connsiteY1" fmla="*/ 27214 h 134088"/>
                    <a:gd name="connsiteX2" fmla="*/ 48985 w 76234"/>
                    <a:gd name="connsiteY2" fmla="*/ 65314 h 134088"/>
                    <a:gd name="connsiteX3" fmla="*/ 65314 w 76234"/>
                    <a:gd name="connsiteY3" fmla="*/ 54428 h 134088"/>
                    <a:gd name="connsiteX4" fmla="*/ 76200 w 76234"/>
                    <a:gd name="connsiteY4" fmla="*/ 70757 h 134088"/>
                    <a:gd name="connsiteX5" fmla="*/ 65314 w 76234"/>
                    <a:gd name="connsiteY5" fmla="*/ 108857 h 134088"/>
                    <a:gd name="connsiteX6" fmla="*/ 43542 w 76234"/>
                    <a:gd name="connsiteY6" fmla="*/ 103414 h 134088"/>
                    <a:gd name="connsiteX7" fmla="*/ 0 w 76234"/>
                    <a:gd name="connsiteY7" fmla="*/ 114300 h 134088"/>
                    <a:gd name="connsiteX8" fmla="*/ 10885 w 76234"/>
                    <a:gd name="connsiteY8" fmla="*/ 130628 h 134088"/>
                    <a:gd name="connsiteX9" fmla="*/ 54428 w 76234"/>
                    <a:gd name="connsiteY9" fmla="*/ 108857 h 134088"/>
                    <a:gd name="connsiteX10" fmla="*/ 65314 w 76234"/>
                    <a:gd name="connsiteY10" fmla="*/ 108857 h 1340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76234" h="134088">
                      <a:moveTo>
                        <a:pt x="0" y="0"/>
                      </a:moveTo>
                      <a:cubicBezTo>
                        <a:pt x="7257" y="9071"/>
                        <a:pt x="16208" y="17016"/>
                        <a:pt x="21771" y="27214"/>
                      </a:cubicBezTo>
                      <a:cubicBezTo>
                        <a:pt x="44349" y="68606"/>
                        <a:pt x="16833" y="54596"/>
                        <a:pt x="48985" y="65314"/>
                      </a:cubicBezTo>
                      <a:cubicBezTo>
                        <a:pt x="54428" y="61685"/>
                        <a:pt x="58899" y="53145"/>
                        <a:pt x="65314" y="54428"/>
                      </a:cubicBezTo>
                      <a:cubicBezTo>
                        <a:pt x="71729" y="55711"/>
                        <a:pt x="75275" y="64281"/>
                        <a:pt x="76200" y="70757"/>
                      </a:cubicBezTo>
                      <a:cubicBezTo>
                        <a:pt x="76883" y="75540"/>
                        <a:pt x="67356" y="102730"/>
                        <a:pt x="65314" y="108857"/>
                      </a:cubicBezTo>
                      <a:cubicBezTo>
                        <a:pt x="58057" y="107043"/>
                        <a:pt x="51023" y="103414"/>
                        <a:pt x="43542" y="103414"/>
                      </a:cubicBezTo>
                      <a:cubicBezTo>
                        <a:pt x="30406" y="103414"/>
                        <a:pt x="12885" y="110005"/>
                        <a:pt x="0" y="114300"/>
                      </a:cubicBezTo>
                      <a:cubicBezTo>
                        <a:pt x="3628" y="119743"/>
                        <a:pt x="4539" y="129042"/>
                        <a:pt x="10885" y="130628"/>
                      </a:cubicBezTo>
                      <a:cubicBezTo>
                        <a:pt x="55218" y="141711"/>
                        <a:pt x="34324" y="123934"/>
                        <a:pt x="54428" y="108857"/>
                      </a:cubicBezTo>
                      <a:cubicBezTo>
                        <a:pt x="57331" y="106680"/>
                        <a:pt x="61685" y="108857"/>
                        <a:pt x="65314" y="108857"/>
                      </a:cubicBezTo>
                    </a:path>
                  </a:pathLst>
                </a:custGeom>
                <a:noFill/>
                <a:ln w="9525"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0" name="Forma livre 469"/>
                <p:cNvSpPr/>
                <p:nvPr/>
              </p:nvSpPr>
              <p:spPr>
                <a:xfrm>
                  <a:off x="852529" y="3428999"/>
                  <a:ext cx="76234" cy="134088"/>
                </a:xfrm>
                <a:custGeom>
                  <a:avLst/>
                  <a:gdLst>
                    <a:gd name="connsiteX0" fmla="*/ 0 w 76234"/>
                    <a:gd name="connsiteY0" fmla="*/ 0 h 134088"/>
                    <a:gd name="connsiteX1" fmla="*/ 21771 w 76234"/>
                    <a:gd name="connsiteY1" fmla="*/ 27214 h 134088"/>
                    <a:gd name="connsiteX2" fmla="*/ 48985 w 76234"/>
                    <a:gd name="connsiteY2" fmla="*/ 65314 h 134088"/>
                    <a:gd name="connsiteX3" fmla="*/ 65314 w 76234"/>
                    <a:gd name="connsiteY3" fmla="*/ 54428 h 134088"/>
                    <a:gd name="connsiteX4" fmla="*/ 76200 w 76234"/>
                    <a:gd name="connsiteY4" fmla="*/ 70757 h 134088"/>
                    <a:gd name="connsiteX5" fmla="*/ 65314 w 76234"/>
                    <a:gd name="connsiteY5" fmla="*/ 108857 h 134088"/>
                    <a:gd name="connsiteX6" fmla="*/ 43542 w 76234"/>
                    <a:gd name="connsiteY6" fmla="*/ 103414 h 134088"/>
                    <a:gd name="connsiteX7" fmla="*/ 0 w 76234"/>
                    <a:gd name="connsiteY7" fmla="*/ 114300 h 134088"/>
                    <a:gd name="connsiteX8" fmla="*/ 10885 w 76234"/>
                    <a:gd name="connsiteY8" fmla="*/ 130628 h 134088"/>
                    <a:gd name="connsiteX9" fmla="*/ 54428 w 76234"/>
                    <a:gd name="connsiteY9" fmla="*/ 108857 h 134088"/>
                    <a:gd name="connsiteX10" fmla="*/ 65314 w 76234"/>
                    <a:gd name="connsiteY10" fmla="*/ 108857 h 1340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76234" h="134088">
                      <a:moveTo>
                        <a:pt x="0" y="0"/>
                      </a:moveTo>
                      <a:cubicBezTo>
                        <a:pt x="7257" y="9071"/>
                        <a:pt x="16208" y="17016"/>
                        <a:pt x="21771" y="27214"/>
                      </a:cubicBezTo>
                      <a:cubicBezTo>
                        <a:pt x="44349" y="68606"/>
                        <a:pt x="16833" y="54596"/>
                        <a:pt x="48985" y="65314"/>
                      </a:cubicBezTo>
                      <a:cubicBezTo>
                        <a:pt x="54428" y="61685"/>
                        <a:pt x="58899" y="53145"/>
                        <a:pt x="65314" y="54428"/>
                      </a:cubicBezTo>
                      <a:cubicBezTo>
                        <a:pt x="71729" y="55711"/>
                        <a:pt x="75275" y="64281"/>
                        <a:pt x="76200" y="70757"/>
                      </a:cubicBezTo>
                      <a:cubicBezTo>
                        <a:pt x="76883" y="75540"/>
                        <a:pt x="67356" y="102730"/>
                        <a:pt x="65314" y="108857"/>
                      </a:cubicBezTo>
                      <a:cubicBezTo>
                        <a:pt x="58057" y="107043"/>
                        <a:pt x="51023" y="103414"/>
                        <a:pt x="43542" y="103414"/>
                      </a:cubicBezTo>
                      <a:cubicBezTo>
                        <a:pt x="30406" y="103414"/>
                        <a:pt x="12885" y="110005"/>
                        <a:pt x="0" y="114300"/>
                      </a:cubicBezTo>
                      <a:cubicBezTo>
                        <a:pt x="3628" y="119743"/>
                        <a:pt x="4539" y="129042"/>
                        <a:pt x="10885" y="130628"/>
                      </a:cubicBezTo>
                      <a:cubicBezTo>
                        <a:pt x="55218" y="141711"/>
                        <a:pt x="34324" y="123934"/>
                        <a:pt x="54428" y="108857"/>
                      </a:cubicBezTo>
                      <a:cubicBezTo>
                        <a:pt x="57331" y="106680"/>
                        <a:pt x="61685" y="108857"/>
                        <a:pt x="65314" y="108857"/>
                      </a:cubicBezTo>
                    </a:path>
                  </a:pathLst>
                </a:custGeom>
                <a:noFill/>
                <a:ln w="9525"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1" name="Oval 470"/>
                <p:cNvSpPr>
                  <a:spLocks noChangeAspect="1"/>
                </p:cNvSpPr>
                <p:nvPr/>
              </p:nvSpPr>
              <p:spPr>
                <a:xfrm>
                  <a:off x="800059" y="3417120"/>
                  <a:ext cx="54000" cy="54000"/>
                </a:xfrm>
                <a:prstGeom prst="ellipse">
                  <a:avLst/>
                </a:prstGeom>
                <a:solidFill>
                  <a:schemeClr val="accent4">
                    <a:lumMod val="50000"/>
                  </a:schemeClr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PT"/>
                </a:p>
              </p:txBody>
            </p:sp>
            <p:sp>
              <p:nvSpPr>
                <p:cNvPr id="472" name="Forma livre 471"/>
                <p:cNvSpPr/>
                <p:nvPr/>
              </p:nvSpPr>
              <p:spPr>
                <a:xfrm>
                  <a:off x="631446" y="3226756"/>
                  <a:ext cx="404487" cy="404487"/>
                </a:xfrm>
                <a:custGeom>
                  <a:avLst/>
                  <a:gdLst>
                    <a:gd name="connsiteX0" fmla="*/ 212415 w 855211"/>
                    <a:gd name="connsiteY0" fmla="*/ 21658 h 809309"/>
                    <a:gd name="connsiteX1" fmla="*/ 293896 w 855211"/>
                    <a:gd name="connsiteY1" fmla="*/ 48818 h 809309"/>
                    <a:gd name="connsiteX2" fmla="*/ 302950 w 855211"/>
                    <a:gd name="connsiteY2" fmla="*/ 3551 h 809309"/>
                    <a:gd name="connsiteX3" fmla="*/ 375378 w 855211"/>
                    <a:gd name="connsiteY3" fmla="*/ 12604 h 809309"/>
                    <a:gd name="connsiteX4" fmla="*/ 393485 w 855211"/>
                    <a:gd name="connsiteY4" fmla="*/ 57872 h 809309"/>
                    <a:gd name="connsiteX5" fmla="*/ 339164 w 855211"/>
                    <a:gd name="connsiteY5" fmla="*/ 103139 h 809309"/>
                    <a:gd name="connsiteX6" fmla="*/ 447805 w 855211"/>
                    <a:gd name="connsiteY6" fmla="*/ 121246 h 809309"/>
                    <a:gd name="connsiteX7" fmla="*/ 456859 w 855211"/>
                    <a:gd name="connsiteY7" fmla="*/ 85032 h 809309"/>
                    <a:gd name="connsiteX8" fmla="*/ 465912 w 855211"/>
                    <a:gd name="connsiteY8" fmla="*/ 57872 h 809309"/>
                    <a:gd name="connsiteX9" fmla="*/ 456859 w 855211"/>
                    <a:gd name="connsiteY9" fmla="*/ 30711 h 809309"/>
                    <a:gd name="connsiteX10" fmla="*/ 538340 w 855211"/>
                    <a:gd name="connsiteY10" fmla="*/ 12604 h 809309"/>
                    <a:gd name="connsiteX11" fmla="*/ 511180 w 855211"/>
                    <a:gd name="connsiteY11" fmla="*/ 21658 h 809309"/>
                    <a:gd name="connsiteX12" fmla="*/ 493073 w 855211"/>
                    <a:gd name="connsiteY12" fmla="*/ 75979 h 809309"/>
                    <a:gd name="connsiteX13" fmla="*/ 502126 w 855211"/>
                    <a:gd name="connsiteY13" fmla="*/ 112192 h 809309"/>
                    <a:gd name="connsiteX14" fmla="*/ 520233 w 855211"/>
                    <a:gd name="connsiteY14" fmla="*/ 148406 h 809309"/>
                    <a:gd name="connsiteX15" fmla="*/ 529286 w 855211"/>
                    <a:gd name="connsiteY15" fmla="*/ 229887 h 809309"/>
                    <a:gd name="connsiteX16" fmla="*/ 565500 w 855211"/>
                    <a:gd name="connsiteY16" fmla="*/ 220834 h 809309"/>
                    <a:gd name="connsiteX17" fmla="*/ 556447 w 855211"/>
                    <a:gd name="connsiteY17" fmla="*/ 157460 h 809309"/>
                    <a:gd name="connsiteX18" fmla="*/ 547393 w 855211"/>
                    <a:gd name="connsiteY18" fmla="*/ 121246 h 809309"/>
                    <a:gd name="connsiteX19" fmla="*/ 556447 w 855211"/>
                    <a:gd name="connsiteY19" fmla="*/ 75979 h 809309"/>
                    <a:gd name="connsiteX20" fmla="*/ 674142 w 855211"/>
                    <a:gd name="connsiteY20" fmla="*/ 112192 h 809309"/>
                    <a:gd name="connsiteX21" fmla="*/ 646982 w 855211"/>
                    <a:gd name="connsiteY21" fmla="*/ 121246 h 809309"/>
                    <a:gd name="connsiteX22" fmla="*/ 619821 w 855211"/>
                    <a:gd name="connsiteY22" fmla="*/ 148406 h 809309"/>
                    <a:gd name="connsiteX23" fmla="*/ 646982 w 855211"/>
                    <a:gd name="connsiteY23" fmla="*/ 166513 h 809309"/>
                    <a:gd name="connsiteX24" fmla="*/ 791837 w 855211"/>
                    <a:gd name="connsiteY24" fmla="*/ 175567 h 809309"/>
                    <a:gd name="connsiteX25" fmla="*/ 782784 w 855211"/>
                    <a:gd name="connsiteY25" fmla="*/ 238941 h 809309"/>
                    <a:gd name="connsiteX26" fmla="*/ 737516 w 855211"/>
                    <a:gd name="connsiteY26" fmla="*/ 257048 h 809309"/>
                    <a:gd name="connsiteX27" fmla="*/ 619821 w 855211"/>
                    <a:gd name="connsiteY27" fmla="*/ 247994 h 809309"/>
                    <a:gd name="connsiteX28" fmla="*/ 628875 w 855211"/>
                    <a:gd name="connsiteY28" fmla="*/ 311369 h 809309"/>
                    <a:gd name="connsiteX29" fmla="*/ 619821 w 855211"/>
                    <a:gd name="connsiteY29" fmla="*/ 420010 h 809309"/>
                    <a:gd name="connsiteX30" fmla="*/ 646982 w 855211"/>
                    <a:gd name="connsiteY30" fmla="*/ 429064 h 809309"/>
                    <a:gd name="connsiteX31" fmla="*/ 674142 w 855211"/>
                    <a:gd name="connsiteY31" fmla="*/ 302315 h 809309"/>
                    <a:gd name="connsiteX32" fmla="*/ 692249 w 855211"/>
                    <a:gd name="connsiteY32" fmla="*/ 329476 h 809309"/>
                    <a:gd name="connsiteX33" fmla="*/ 728463 w 855211"/>
                    <a:gd name="connsiteY33" fmla="*/ 401903 h 809309"/>
                    <a:gd name="connsiteX34" fmla="*/ 737516 w 855211"/>
                    <a:gd name="connsiteY34" fmla="*/ 356636 h 809309"/>
                    <a:gd name="connsiteX35" fmla="*/ 746570 w 855211"/>
                    <a:gd name="connsiteY35" fmla="*/ 383796 h 809309"/>
                    <a:gd name="connsiteX36" fmla="*/ 764677 w 855211"/>
                    <a:gd name="connsiteY36" fmla="*/ 456224 h 809309"/>
                    <a:gd name="connsiteX37" fmla="*/ 773730 w 855211"/>
                    <a:gd name="connsiteY37" fmla="*/ 429064 h 809309"/>
                    <a:gd name="connsiteX38" fmla="*/ 791837 w 855211"/>
                    <a:gd name="connsiteY38" fmla="*/ 365689 h 809309"/>
                    <a:gd name="connsiteX39" fmla="*/ 809944 w 855211"/>
                    <a:gd name="connsiteY39" fmla="*/ 329476 h 809309"/>
                    <a:gd name="connsiteX40" fmla="*/ 837104 w 855211"/>
                    <a:gd name="connsiteY40" fmla="*/ 347583 h 809309"/>
                    <a:gd name="connsiteX41" fmla="*/ 855211 w 855211"/>
                    <a:gd name="connsiteY41" fmla="*/ 410957 h 809309"/>
                    <a:gd name="connsiteX42" fmla="*/ 846158 w 855211"/>
                    <a:gd name="connsiteY42" fmla="*/ 474331 h 809309"/>
                    <a:gd name="connsiteX43" fmla="*/ 818997 w 855211"/>
                    <a:gd name="connsiteY43" fmla="*/ 501491 h 809309"/>
                    <a:gd name="connsiteX44" fmla="*/ 610768 w 855211"/>
                    <a:gd name="connsiteY44" fmla="*/ 537705 h 809309"/>
                    <a:gd name="connsiteX45" fmla="*/ 656035 w 855211"/>
                    <a:gd name="connsiteY45" fmla="*/ 582973 h 809309"/>
                    <a:gd name="connsiteX46" fmla="*/ 683195 w 855211"/>
                    <a:gd name="connsiteY46" fmla="*/ 573919 h 809309"/>
                    <a:gd name="connsiteX47" fmla="*/ 710356 w 855211"/>
                    <a:gd name="connsiteY47" fmla="*/ 592026 h 809309"/>
                    <a:gd name="connsiteX48" fmla="*/ 719409 w 855211"/>
                    <a:gd name="connsiteY48" fmla="*/ 637293 h 809309"/>
                    <a:gd name="connsiteX49" fmla="*/ 755623 w 855211"/>
                    <a:gd name="connsiteY49" fmla="*/ 582973 h 809309"/>
                    <a:gd name="connsiteX50" fmla="*/ 782784 w 855211"/>
                    <a:gd name="connsiteY50" fmla="*/ 592026 h 809309"/>
                    <a:gd name="connsiteX51" fmla="*/ 746570 w 855211"/>
                    <a:gd name="connsiteY51" fmla="*/ 673507 h 809309"/>
                    <a:gd name="connsiteX52" fmla="*/ 710356 w 855211"/>
                    <a:gd name="connsiteY52" fmla="*/ 691614 h 809309"/>
                    <a:gd name="connsiteX53" fmla="*/ 592661 w 855211"/>
                    <a:gd name="connsiteY53" fmla="*/ 673507 h 809309"/>
                    <a:gd name="connsiteX54" fmla="*/ 556447 w 855211"/>
                    <a:gd name="connsiteY54" fmla="*/ 610133 h 809309"/>
                    <a:gd name="connsiteX55" fmla="*/ 529286 w 855211"/>
                    <a:gd name="connsiteY55" fmla="*/ 601080 h 809309"/>
                    <a:gd name="connsiteX56" fmla="*/ 502126 w 855211"/>
                    <a:gd name="connsiteY56" fmla="*/ 610133 h 809309"/>
                    <a:gd name="connsiteX57" fmla="*/ 493073 w 855211"/>
                    <a:gd name="connsiteY57" fmla="*/ 673507 h 809309"/>
                    <a:gd name="connsiteX58" fmla="*/ 520233 w 855211"/>
                    <a:gd name="connsiteY58" fmla="*/ 691614 h 809309"/>
                    <a:gd name="connsiteX59" fmla="*/ 484019 w 855211"/>
                    <a:gd name="connsiteY59" fmla="*/ 773095 h 809309"/>
                    <a:gd name="connsiteX60" fmla="*/ 456859 w 855211"/>
                    <a:gd name="connsiteY60" fmla="*/ 782149 h 809309"/>
                    <a:gd name="connsiteX61" fmla="*/ 474966 w 855211"/>
                    <a:gd name="connsiteY61" fmla="*/ 809309 h 809309"/>
                    <a:gd name="connsiteX62" fmla="*/ 375378 w 855211"/>
                    <a:gd name="connsiteY62" fmla="*/ 773095 h 809309"/>
                    <a:gd name="connsiteX63" fmla="*/ 366324 w 855211"/>
                    <a:gd name="connsiteY63" fmla="*/ 745935 h 809309"/>
                    <a:gd name="connsiteX64" fmla="*/ 393485 w 855211"/>
                    <a:gd name="connsiteY64" fmla="*/ 718775 h 809309"/>
                    <a:gd name="connsiteX65" fmla="*/ 420645 w 855211"/>
                    <a:gd name="connsiteY65" fmla="*/ 709721 h 809309"/>
                    <a:gd name="connsiteX66" fmla="*/ 447805 w 855211"/>
                    <a:gd name="connsiteY66" fmla="*/ 691614 h 809309"/>
                    <a:gd name="connsiteX67" fmla="*/ 447805 w 855211"/>
                    <a:gd name="connsiteY67" fmla="*/ 628240 h 809309"/>
                    <a:gd name="connsiteX68" fmla="*/ 438752 w 855211"/>
                    <a:gd name="connsiteY68" fmla="*/ 601080 h 809309"/>
                    <a:gd name="connsiteX69" fmla="*/ 411591 w 855211"/>
                    <a:gd name="connsiteY69" fmla="*/ 592026 h 809309"/>
                    <a:gd name="connsiteX70" fmla="*/ 330110 w 855211"/>
                    <a:gd name="connsiteY70" fmla="*/ 564866 h 809309"/>
                    <a:gd name="connsiteX71" fmla="*/ 275789 w 855211"/>
                    <a:gd name="connsiteY71" fmla="*/ 573919 h 809309"/>
                    <a:gd name="connsiteX72" fmla="*/ 293896 w 855211"/>
                    <a:gd name="connsiteY72" fmla="*/ 610133 h 809309"/>
                    <a:gd name="connsiteX73" fmla="*/ 357271 w 855211"/>
                    <a:gd name="connsiteY73" fmla="*/ 637293 h 809309"/>
                    <a:gd name="connsiteX74" fmla="*/ 366324 w 855211"/>
                    <a:gd name="connsiteY74" fmla="*/ 664454 h 809309"/>
                    <a:gd name="connsiteX75" fmla="*/ 339164 w 855211"/>
                    <a:gd name="connsiteY75" fmla="*/ 673507 h 809309"/>
                    <a:gd name="connsiteX76" fmla="*/ 302950 w 855211"/>
                    <a:gd name="connsiteY76" fmla="*/ 664454 h 809309"/>
                    <a:gd name="connsiteX77" fmla="*/ 248629 w 855211"/>
                    <a:gd name="connsiteY77" fmla="*/ 655400 h 809309"/>
                    <a:gd name="connsiteX78" fmla="*/ 302950 w 855211"/>
                    <a:gd name="connsiteY78" fmla="*/ 700668 h 809309"/>
                    <a:gd name="connsiteX79" fmla="*/ 312003 w 855211"/>
                    <a:gd name="connsiteY79" fmla="*/ 736882 h 809309"/>
                    <a:gd name="connsiteX80" fmla="*/ 302950 w 855211"/>
                    <a:gd name="connsiteY80" fmla="*/ 764042 h 809309"/>
                    <a:gd name="connsiteX81" fmla="*/ 248629 w 855211"/>
                    <a:gd name="connsiteY81" fmla="*/ 782149 h 809309"/>
                    <a:gd name="connsiteX82" fmla="*/ 212415 w 855211"/>
                    <a:gd name="connsiteY82" fmla="*/ 773095 h 809309"/>
                    <a:gd name="connsiteX83" fmla="*/ 203362 w 855211"/>
                    <a:gd name="connsiteY83" fmla="*/ 745935 h 809309"/>
                    <a:gd name="connsiteX84" fmla="*/ 176201 w 855211"/>
                    <a:gd name="connsiteY84" fmla="*/ 727828 h 809309"/>
                    <a:gd name="connsiteX85" fmla="*/ 194308 w 855211"/>
                    <a:gd name="connsiteY85" fmla="*/ 673507 h 809309"/>
                    <a:gd name="connsiteX86" fmla="*/ 221469 w 855211"/>
                    <a:gd name="connsiteY86" fmla="*/ 646347 h 809309"/>
                    <a:gd name="connsiteX87" fmla="*/ 275789 w 855211"/>
                    <a:gd name="connsiteY87" fmla="*/ 582973 h 809309"/>
                    <a:gd name="connsiteX88" fmla="*/ 284843 w 855211"/>
                    <a:gd name="connsiteY88" fmla="*/ 546759 h 809309"/>
                    <a:gd name="connsiteX89" fmla="*/ 257683 w 855211"/>
                    <a:gd name="connsiteY89" fmla="*/ 537705 h 809309"/>
                    <a:gd name="connsiteX90" fmla="*/ 194308 w 855211"/>
                    <a:gd name="connsiteY90" fmla="*/ 555812 h 809309"/>
                    <a:gd name="connsiteX91" fmla="*/ 167148 w 855211"/>
                    <a:gd name="connsiteY91" fmla="*/ 582973 h 809309"/>
                    <a:gd name="connsiteX92" fmla="*/ 149041 w 855211"/>
                    <a:gd name="connsiteY92" fmla="*/ 619187 h 809309"/>
                    <a:gd name="connsiteX93" fmla="*/ 121881 w 855211"/>
                    <a:gd name="connsiteY93" fmla="*/ 637293 h 809309"/>
                    <a:gd name="connsiteX94" fmla="*/ 67560 w 855211"/>
                    <a:gd name="connsiteY94" fmla="*/ 682561 h 809309"/>
                    <a:gd name="connsiteX95" fmla="*/ 49453 w 855211"/>
                    <a:gd name="connsiteY95" fmla="*/ 646347 h 809309"/>
                    <a:gd name="connsiteX96" fmla="*/ 76613 w 855211"/>
                    <a:gd name="connsiteY96" fmla="*/ 610133 h 809309"/>
                    <a:gd name="connsiteX97" fmla="*/ 112827 w 855211"/>
                    <a:gd name="connsiteY97" fmla="*/ 601080 h 809309"/>
                    <a:gd name="connsiteX98" fmla="*/ 185255 w 855211"/>
                    <a:gd name="connsiteY98" fmla="*/ 573919 h 809309"/>
                    <a:gd name="connsiteX99" fmla="*/ 212415 w 855211"/>
                    <a:gd name="connsiteY99" fmla="*/ 555812 h 809309"/>
                    <a:gd name="connsiteX100" fmla="*/ 221469 w 855211"/>
                    <a:gd name="connsiteY100" fmla="*/ 474331 h 809309"/>
                    <a:gd name="connsiteX101" fmla="*/ 194308 w 855211"/>
                    <a:gd name="connsiteY101" fmla="*/ 483385 h 809309"/>
                    <a:gd name="connsiteX102" fmla="*/ 149041 w 855211"/>
                    <a:gd name="connsiteY102" fmla="*/ 528652 h 809309"/>
                    <a:gd name="connsiteX103" fmla="*/ 130934 w 855211"/>
                    <a:gd name="connsiteY103" fmla="*/ 555812 h 809309"/>
                    <a:gd name="connsiteX104" fmla="*/ 67560 w 855211"/>
                    <a:gd name="connsiteY104" fmla="*/ 573919 h 809309"/>
                    <a:gd name="connsiteX105" fmla="*/ 4185 w 855211"/>
                    <a:gd name="connsiteY105" fmla="*/ 564866 h 809309"/>
                    <a:gd name="connsiteX106" fmla="*/ 13239 w 855211"/>
                    <a:gd name="connsiteY106" fmla="*/ 510545 h 809309"/>
                    <a:gd name="connsiteX107" fmla="*/ 22292 w 855211"/>
                    <a:gd name="connsiteY107" fmla="*/ 483385 h 809309"/>
                    <a:gd name="connsiteX108" fmla="*/ 76613 w 855211"/>
                    <a:gd name="connsiteY108" fmla="*/ 465278 h 809309"/>
                    <a:gd name="connsiteX109" fmla="*/ 203362 w 855211"/>
                    <a:gd name="connsiteY109" fmla="*/ 447171 h 809309"/>
                    <a:gd name="connsiteX110" fmla="*/ 194308 w 855211"/>
                    <a:gd name="connsiteY110" fmla="*/ 420010 h 809309"/>
                    <a:gd name="connsiteX111" fmla="*/ 167148 w 855211"/>
                    <a:gd name="connsiteY111" fmla="*/ 410957 h 809309"/>
                    <a:gd name="connsiteX112" fmla="*/ 112827 w 855211"/>
                    <a:gd name="connsiteY112" fmla="*/ 401903 h 809309"/>
                    <a:gd name="connsiteX113" fmla="*/ 13239 w 855211"/>
                    <a:gd name="connsiteY113" fmla="*/ 383796 h 809309"/>
                    <a:gd name="connsiteX114" fmla="*/ 4185 w 855211"/>
                    <a:gd name="connsiteY114" fmla="*/ 356636 h 809309"/>
                    <a:gd name="connsiteX115" fmla="*/ 85667 w 855211"/>
                    <a:gd name="connsiteY115" fmla="*/ 329476 h 809309"/>
                    <a:gd name="connsiteX116" fmla="*/ 112827 w 855211"/>
                    <a:gd name="connsiteY116" fmla="*/ 347583 h 809309"/>
                    <a:gd name="connsiteX117" fmla="*/ 176201 w 855211"/>
                    <a:gd name="connsiteY117" fmla="*/ 374743 h 809309"/>
                    <a:gd name="connsiteX118" fmla="*/ 230522 w 855211"/>
                    <a:gd name="connsiteY118" fmla="*/ 365689 h 809309"/>
                    <a:gd name="connsiteX119" fmla="*/ 230522 w 855211"/>
                    <a:gd name="connsiteY119" fmla="*/ 311369 h 809309"/>
                    <a:gd name="connsiteX120" fmla="*/ 158094 w 855211"/>
                    <a:gd name="connsiteY120" fmla="*/ 293262 h 809309"/>
                    <a:gd name="connsiteX121" fmla="*/ 130934 w 855211"/>
                    <a:gd name="connsiteY121" fmla="*/ 284208 h 809309"/>
                    <a:gd name="connsiteX122" fmla="*/ 139987 w 855211"/>
                    <a:gd name="connsiteY122" fmla="*/ 257048 h 809309"/>
                    <a:gd name="connsiteX123" fmla="*/ 167148 w 855211"/>
                    <a:gd name="connsiteY123" fmla="*/ 238941 h 809309"/>
                    <a:gd name="connsiteX124" fmla="*/ 212415 w 855211"/>
                    <a:gd name="connsiteY124" fmla="*/ 184620 h 809309"/>
                    <a:gd name="connsiteX125" fmla="*/ 185255 w 855211"/>
                    <a:gd name="connsiteY125" fmla="*/ 166513 h 809309"/>
                    <a:gd name="connsiteX126" fmla="*/ 158094 w 855211"/>
                    <a:gd name="connsiteY126" fmla="*/ 202727 h 809309"/>
                    <a:gd name="connsiteX127" fmla="*/ 94720 w 855211"/>
                    <a:gd name="connsiteY127" fmla="*/ 238941 h 809309"/>
                    <a:gd name="connsiteX128" fmla="*/ 49453 w 855211"/>
                    <a:gd name="connsiteY128" fmla="*/ 229887 h 809309"/>
                    <a:gd name="connsiteX129" fmla="*/ 85667 w 855211"/>
                    <a:gd name="connsiteY129" fmla="*/ 175567 h 809309"/>
                    <a:gd name="connsiteX130" fmla="*/ 149041 w 855211"/>
                    <a:gd name="connsiteY130" fmla="*/ 130299 h 809309"/>
                    <a:gd name="connsiteX131" fmla="*/ 176201 w 855211"/>
                    <a:gd name="connsiteY131" fmla="*/ 121246 h 809309"/>
                    <a:gd name="connsiteX132" fmla="*/ 176201 w 855211"/>
                    <a:gd name="connsiteY132" fmla="*/ 175567 h 809309"/>
                    <a:gd name="connsiteX133" fmla="*/ 203362 w 855211"/>
                    <a:gd name="connsiteY133" fmla="*/ 166513 h 809309"/>
                    <a:gd name="connsiteX134" fmla="*/ 212415 w 855211"/>
                    <a:gd name="connsiteY134" fmla="*/ 139353 h 809309"/>
                    <a:gd name="connsiteX135" fmla="*/ 293896 w 855211"/>
                    <a:gd name="connsiteY135" fmla="*/ 139353 h 809309"/>
                    <a:gd name="connsiteX136" fmla="*/ 248629 w 855211"/>
                    <a:gd name="connsiteY136" fmla="*/ 184620 h 809309"/>
                    <a:gd name="connsiteX137" fmla="*/ 230522 w 855211"/>
                    <a:gd name="connsiteY137" fmla="*/ 211781 h 809309"/>
                    <a:gd name="connsiteX138" fmla="*/ 257683 w 855211"/>
                    <a:gd name="connsiteY138" fmla="*/ 220834 h 809309"/>
                    <a:gd name="connsiteX139" fmla="*/ 302950 w 855211"/>
                    <a:gd name="connsiteY139" fmla="*/ 211781 h 809309"/>
                    <a:gd name="connsiteX140" fmla="*/ 330110 w 855211"/>
                    <a:gd name="connsiteY140" fmla="*/ 229887 h 809309"/>
                    <a:gd name="connsiteX141" fmla="*/ 366324 w 855211"/>
                    <a:gd name="connsiteY141" fmla="*/ 211781 h 809309"/>
                    <a:gd name="connsiteX142" fmla="*/ 375378 w 855211"/>
                    <a:gd name="connsiteY142" fmla="*/ 148406 h 809309"/>
                    <a:gd name="connsiteX143" fmla="*/ 411591 w 855211"/>
                    <a:gd name="connsiteY143" fmla="*/ 103139 h 809309"/>
                    <a:gd name="connsiteX144" fmla="*/ 411591 w 855211"/>
                    <a:gd name="connsiteY144" fmla="*/ 57872 h 8093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</a:cxnLst>
                  <a:rect l="l" t="t" r="r" b="b"/>
                  <a:pathLst>
                    <a:path w="855211" h="809309">
                      <a:moveTo>
                        <a:pt x="212415" y="21658"/>
                      </a:moveTo>
                      <a:cubicBezTo>
                        <a:pt x="226856" y="33211"/>
                        <a:pt x="265042" y="83443"/>
                        <a:pt x="293896" y="48818"/>
                      </a:cubicBezTo>
                      <a:cubicBezTo>
                        <a:pt x="303747" y="36997"/>
                        <a:pt x="299932" y="18640"/>
                        <a:pt x="302950" y="3551"/>
                      </a:cubicBezTo>
                      <a:cubicBezTo>
                        <a:pt x="327093" y="6569"/>
                        <a:pt x="354515" y="86"/>
                        <a:pt x="375378" y="12604"/>
                      </a:cubicBezTo>
                      <a:cubicBezTo>
                        <a:pt x="389314" y="20965"/>
                        <a:pt x="395501" y="41746"/>
                        <a:pt x="393485" y="57872"/>
                      </a:cubicBezTo>
                      <a:cubicBezTo>
                        <a:pt x="391901" y="70545"/>
                        <a:pt x="348703" y="96780"/>
                        <a:pt x="339164" y="103139"/>
                      </a:cubicBezTo>
                      <a:cubicBezTo>
                        <a:pt x="355780" y="152988"/>
                        <a:pt x="349114" y="162367"/>
                        <a:pt x="447805" y="121246"/>
                      </a:cubicBezTo>
                      <a:cubicBezTo>
                        <a:pt x="459291" y="116460"/>
                        <a:pt x="453441" y="96996"/>
                        <a:pt x="456859" y="85032"/>
                      </a:cubicBezTo>
                      <a:cubicBezTo>
                        <a:pt x="459481" y="75856"/>
                        <a:pt x="462894" y="66925"/>
                        <a:pt x="465912" y="57872"/>
                      </a:cubicBezTo>
                      <a:cubicBezTo>
                        <a:pt x="462894" y="48818"/>
                        <a:pt x="456859" y="40254"/>
                        <a:pt x="456859" y="30711"/>
                      </a:cubicBezTo>
                      <a:cubicBezTo>
                        <a:pt x="456859" y="-21624"/>
                        <a:pt x="499140" y="7704"/>
                        <a:pt x="538340" y="12604"/>
                      </a:cubicBezTo>
                      <a:cubicBezTo>
                        <a:pt x="529287" y="15622"/>
                        <a:pt x="516727" y="13892"/>
                        <a:pt x="511180" y="21658"/>
                      </a:cubicBezTo>
                      <a:cubicBezTo>
                        <a:pt x="500086" y="37189"/>
                        <a:pt x="493073" y="75979"/>
                        <a:pt x="493073" y="75979"/>
                      </a:cubicBezTo>
                      <a:cubicBezTo>
                        <a:pt x="496091" y="88050"/>
                        <a:pt x="497757" y="100542"/>
                        <a:pt x="502126" y="112192"/>
                      </a:cubicBezTo>
                      <a:cubicBezTo>
                        <a:pt x="506865" y="124829"/>
                        <a:pt x="517198" y="135255"/>
                        <a:pt x="520233" y="148406"/>
                      </a:cubicBezTo>
                      <a:cubicBezTo>
                        <a:pt x="526378" y="175034"/>
                        <a:pt x="526268" y="202727"/>
                        <a:pt x="529286" y="229887"/>
                      </a:cubicBezTo>
                      <a:cubicBezTo>
                        <a:pt x="541357" y="226869"/>
                        <a:pt x="555784" y="228607"/>
                        <a:pt x="565500" y="220834"/>
                      </a:cubicBezTo>
                      <a:cubicBezTo>
                        <a:pt x="590318" y="200980"/>
                        <a:pt x="562563" y="173770"/>
                        <a:pt x="556447" y="157460"/>
                      </a:cubicBezTo>
                      <a:cubicBezTo>
                        <a:pt x="552078" y="145809"/>
                        <a:pt x="550411" y="133317"/>
                        <a:pt x="547393" y="121246"/>
                      </a:cubicBezTo>
                      <a:cubicBezTo>
                        <a:pt x="550411" y="106157"/>
                        <a:pt x="541849" y="80845"/>
                        <a:pt x="556447" y="75979"/>
                      </a:cubicBezTo>
                      <a:cubicBezTo>
                        <a:pt x="641318" y="47689"/>
                        <a:pt x="645886" y="69809"/>
                        <a:pt x="674142" y="112192"/>
                      </a:cubicBezTo>
                      <a:cubicBezTo>
                        <a:pt x="665089" y="115210"/>
                        <a:pt x="654922" y="115952"/>
                        <a:pt x="646982" y="121246"/>
                      </a:cubicBezTo>
                      <a:cubicBezTo>
                        <a:pt x="636329" y="128348"/>
                        <a:pt x="619821" y="135602"/>
                        <a:pt x="619821" y="148406"/>
                      </a:cubicBezTo>
                      <a:cubicBezTo>
                        <a:pt x="619821" y="159287"/>
                        <a:pt x="636234" y="164816"/>
                        <a:pt x="646982" y="166513"/>
                      </a:cubicBezTo>
                      <a:cubicBezTo>
                        <a:pt x="694769" y="174059"/>
                        <a:pt x="743552" y="172549"/>
                        <a:pt x="791837" y="175567"/>
                      </a:cubicBezTo>
                      <a:cubicBezTo>
                        <a:pt x="788819" y="196692"/>
                        <a:pt x="794621" y="221186"/>
                        <a:pt x="782784" y="238941"/>
                      </a:cubicBezTo>
                      <a:cubicBezTo>
                        <a:pt x="773769" y="252463"/>
                        <a:pt x="753743" y="256147"/>
                        <a:pt x="737516" y="257048"/>
                      </a:cubicBezTo>
                      <a:cubicBezTo>
                        <a:pt x="698229" y="259230"/>
                        <a:pt x="659053" y="251012"/>
                        <a:pt x="619821" y="247994"/>
                      </a:cubicBezTo>
                      <a:cubicBezTo>
                        <a:pt x="622839" y="269119"/>
                        <a:pt x="630294" y="290077"/>
                        <a:pt x="628875" y="311369"/>
                      </a:cubicBezTo>
                      <a:cubicBezTo>
                        <a:pt x="627157" y="337136"/>
                        <a:pt x="595029" y="389020"/>
                        <a:pt x="619821" y="420010"/>
                      </a:cubicBezTo>
                      <a:cubicBezTo>
                        <a:pt x="625783" y="427462"/>
                        <a:pt x="637928" y="426046"/>
                        <a:pt x="646982" y="429064"/>
                      </a:cubicBezTo>
                      <a:cubicBezTo>
                        <a:pt x="667528" y="326328"/>
                        <a:pt x="657623" y="368386"/>
                        <a:pt x="674142" y="302315"/>
                      </a:cubicBezTo>
                      <a:cubicBezTo>
                        <a:pt x="680178" y="311369"/>
                        <a:pt x="689445" y="318962"/>
                        <a:pt x="692249" y="329476"/>
                      </a:cubicBezTo>
                      <a:cubicBezTo>
                        <a:pt x="720528" y="435523"/>
                        <a:pt x="691014" y="476802"/>
                        <a:pt x="728463" y="401903"/>
                      </a:cubicBezTo>
                      <a:cubicBezTo>
                        <a:pt x="731481" y="386814"/>
                        <a:pt x="726635" y="367517"/>
                        <a:pt x="737516" y="356636"/>
                      </a:cubicBezTo>
                      <a:cubicBezTo>
                        <a:pt x="744264" y="349888"/>
                        <a:pt x="744255" y="374538"/>
                        <a:pt x="746570" y="383796"/>
                      </a:cubicBezTo>
                      <a:lnTo>
                        <a:pt x="764677" y="456224"/>
                      </a:lnTo>
                      <a:cubicBezTo>
                        <a:pt x="767695" y="447171"/>
                        <a:pt x="771108" y="438240"/>
                        <a:pt x="773730" y="429064"/>
                      </a:cubicBezTo>
                      <a:cubicBezTo>
                        <a:pt x="780290" y="406105"/>
                        <a:pt x="782538" y="387387"/>
                        <a:pt x="791837" y="365689"/>
                      </a:cubicBezTo>
                      <a:cubicBezTo>
                        <a:pt x="797153" y="353284"/>
                        <a:pt x="803908" y="341547"/>
                        <a:pt x="809944" y="329476"/>
                      </a:cubicBezTo>
                      <a:cubicBezTo>
                        <a:pt x="818997" y="335512"/>
                        <a:pt x="830307" y="339087"/>
                        <a:pt x="837104" y="347583"/>
                      </a:cubicBezTo>
                      <a:cubicBezTo>
                        <a:pt x="841829" y="353489"/>
                        <a:pt x="854619" y="408588"/>
                        <a:pt x="855211" y="410957"/>
                      </a:cubicBezTo>
                      <a:cubicBezTo>
                        <a:pt x="852193" y="432082"/>
                        <a:pt x="854083" y="454518"/>
                        <a:pt x="846158" y="474331"/>
                      </a:cubicBezTo>
                      <a:cubicBezTo>
                        <a:pt x="841403" y="486219"/>
                        <a:pt x="830653" y="496193"/>
                        <a:pt x="818997" y="501491"/>
                      </a:cubicBezTo>
                      <a:cubicBezTo>
                        <a:pt x="776598" y="520763"/>
                        <a:pt x="634828" y="534497"/>
                        <a:pt x="610768" y="537705"/>
                      </a:cubicBezTo>
                      <a:cubicBezTo>
                        <a:pt x="623723" y="563614"/>
                        <a:pt x="622733" y="582973"/>
                        <a:pt x="656035" y="582973"/>
                      </a:cubicBezTo>
                      <a:cubicBezTo>
                        <a:pt x="665578" y="582973"/>
                        <a:pt x="674142" y="576937"/>
                        <a:pt x="683195" y="573919"/>
                      </a:cubicBezTo>
                      <a:cubicBezTo>
                        <a:pt x="692249" y="579955"/>
                        <a:pt x="704957" y="582579"/>
                        <a:pt x="710356" y="592026"/>
                      </a:cubicBezTo>
                      <a:cubicBezTo>
                        <a:pt x="717991" y="605386"/>
                        <a:pt x="704320" y="640311"/>
                        <a:pt x="719409" y="637293"/>
                      </a:cubicBezTo>
                      <a:cubicBezTo>
                        <a:pt x="740748" y="633025"/>
                        <a:pt x="755623" y="582973"/>
                        <a:pt x="755623" y="582973"/>
                      </a:cubicBezTo>
                      <a:cubicBezTo>
                        <a:pt x="764677" y="585991"/>
                        <a:pt x="780162" y="582850"/>
                        <a:pt x="782784" y="592026"/>
                      </a:cubicBezTo>
                      <a:cubicBezTo>
                        <a:pt x="792877" y="627353"/>
                        <a:pt x="771887" y="655423"/>
                        <a:pt x="746570" y="673507"/>
                      </a:cubicBezTo>
                      <a:cubicBezTo>
                        <a:pt x="735588" y="681351"/>
                        <a:pt x="722427" y="685578"/>
                        <a:pt x="710356" y="691614"/>
                      </a:cubicBezTo>
                      <a:cubicBezTo>
                        <a:pt x="671124" y="685578"/>
                        <a:pt x="630317" y="686059"/>
                        <a:pt x="592661" y="673507"/>
                      </a:cubicBezTo>
                      <a:cubicBezTo>
                        <a:pt x="584073" y="670644"/>
                        <a:pt x="558327" y="612013"/>
                        <a:pt x="556447" y="610133"/>
                      </a:cubicBezTo>
                      <a:cubicBezTo>
                        <a:pt x="549699" y="603385"/>
                        <a:pt x="538340" y="604098"/>
                        <a:pt x="529286" y="601080"/>
                      </a:cubicBezTo>
                      <a:cubicBezTo>
                        <a:pt x="520233" y="604098"/>
                        <a:pt x="509578" y="604172"/>
                        <a:pt x="502126" y="610133"/>
                      </a:cubicBezTo>
                      <a:cubicBezTo>
                        <a:pt x="480619" y="627338"/>
                        <a:pt x="477375" y="649960"/>
                        <a:pt x="493073" y="673507"/>
                      </a:cubicBezTo>
                      <a:cubicBezTo>
                        <a:pt x="499109" y="682560"/>
                        <a:pt x="511180" y="685578"/>
                        <a:pt x="520233" y="691614"/>
                      </a:cubicBezTo>
                      <a:cubicBezTo>
                        <a:pt x="514700" y="708214"/>
                        <a:pt x="503584" y="757443"/>
                        <a:pt x="484019" y="773095"/>
                      </a:cubicBezTo>
                      <a:cubicBezTo>
                        <a:pt x="476567" y="779057"/>
                        <a:pt x="465912" y="779131"/>
                        <a:pt x="456859" y="782149"/>
                      </a:cubicBezTo>
                      <a:cubicBezTo>
                        <a:pt x="522984" y="804191"/>
                        <a:pt x="529697" y="795627"/>
                        <a:pt x="474966" y="809309"/>
                      </a:cubicBezTo>
                      <a:cubicBezTo>
                        <a:pt x="404783" y="801511"/>
                        <a:pt x="399839" y="822016"/>
                        <a:pt x="375378" y="773095"/>
                      </a:cubicBezTo>
                      <a:cubicBezTo>
                        <a:pt x="371110" y="764559"/>
                        <a:pt x="369342" y="754988"/>
                        <a:pt x="366324" y="745935"/>
                      </a:cubicBezTo>
                      <a:cubicBezTo>
                        <a:pt x="375378" y="736882"/>
                        <a:pt x="382832" y="725877"/>
                        <a:pt x="393485" y="718775"/>
                      </a:cubicBezTo>
                      <a:cubicBezTo>
                        <a:pt x="401425" y="713481"/>
                        <a:pt x="412109" y="713989"/>
                        <a:pt x="420645" y="709721"/>
                      </a:cubicBezTo>
                      <a:cubicBezTo>
                        <a:pt x="430377" y="704855"/>
                        <a:pt x="438752" y="697650"/>
                        <a:pt x="447805" y="691614"/>
                      </a:cubicBezTo>
                      <a:cubicBezTo>
                        <a:pt x="460124" y="654661"/>
                        <a:pt x="460048" y="671090"/>
                        <a:pt x="447805" y="628240"/>
                      </a:cubicBezTo>
                      <a:cubicBezTo>
                        <a:pt x="445183" y="619064"/>
                        <a:pt x="445500" y="607828"/>
                        <a:pt x="438752" y="601080"/>
                      </a:cubicBezTo>
                      <a:cubicBezTo>
                        <a:pt x="432004" y="594332"/>
                        <a:pt x="420127" y="596294"/>
                        <a:pt x="411591" y="592026"/>
                      </a:cubicBezTo>
                      <a:cubicBezTo>
                        <a:pt x="347941" y="560201"/>
                        <a:pt x="430957" y="581673"/>
                        <a:pt x="330110" y="564866"/>
                      </a:cubicBezTo>
                      <a:cubicBezTo>
                        <a:pt x="312003" y="567884"/>
                        <a:pt x="287256" y="559585"/>
                        <a:pt x="275789" y="573919"/>
                      </a:cubicBezTo>
                      <a:cubicBezTo>
                        <a:pt x="267358" y="584458"/>
                        <a:pt x="284353" y="600590"/>
                        <a:pt x="293896" y="610133"/>
                      </a:cubicBezTo>
                      <a:cubicBezTo>
                        <a:pt x="305085" y="621322"/>
                        <a:pt x="341038" y="631882"/>
                        <a:pt x="357271" y="637293"/>
                      </a:cubicBezTo>
                      <a:cubicBezTo>
                        <a:pt x="360289" y="646347"/>
                        <a:pt x="370592" y="655918"/>
                        <a:pt x="366324" y="664454"/>
                      </a:cubicBezTo>
                      <a:cubicBezTo>
                        <a:pt x="362056" y="672990"/>
                        <a:pt x="348707" y="673507"/>
                        <a:pt x="339164" y="673507"/>
                      </a:cubicBezTo>
                      <a:cubicBezTo>
                        <a:pt x="326721" y="673507"/>
                        <a:pt x="315151" y="666894"/>
                        <a:pt x="302950" y="664454"/>
                      </a:cubicBezTo>
                      <a:cubicBezTo>
                        <a:pt x="284950" y="660854"/>
                        <a:pt x="266736" y="658418"/>
                        <a:pt x="248629" y="655400"/>
                      </a:cubicBezTo>
                      <a:cubicBezTo>
                        <a:pt x="265936" y="666938"/>
                        <a:pt x="292226" y="681901"/>
                        <a:pt x="302950" y="700668"/>
                      </a:cubicBezTo>
                      <a:cubicBezTo>
                        <a:pt x="309123" y="711471"/>
                        <a:pt x="308985" y="724811"/>
                        <a:pt x="312003" y="736882"/>
                      </a:cubicBezTo>
                      <a:cubicBezTo>
                        <a:pt x="308985" y="745935"/>
                        <a:pt x="310715" y="758495"/>
                        <a:pt x="302950" y="764042"/>
                      </a:cubicBezTo>
                      <a:cubicBezTo>
                        <a:pt x="287419" y="775136"/>
                        <a:pt x="248629" y="782149"/>
                        <a:pt x="248629" y="782149"/>
                      </a:cubicBezTo>
                      <a:cubicBezTo>
                        <a:pt x="236558" y="779131"/>
                        <a:pt x="222131" y="780868"/>
                        <a:pt x="212415" y="773095"/>
                      </a:cubicBezTo>
                      <a:cubicBezTo>
                        <a:pt x="204963" y="767133"/>
                        <a:pt x="209324" y="753387"/>
                        <a:pt x="203362" y="745935"/>
                      </a:cubicBezTo>
                      <a:cubicBezTo>
                        <a:pt x="196565" y="737438"/>
                        <a:pt x="185255" y="733864"/>
                        <a:pt x="176201" y="727828"/>
                      </a:cubicBezTo>
                      <a:cubicBezTo>
                        <a:pt x="182237" y="709721"/>
                        <a:pt x="185039" y="690191"/>
                        <a:pt x="194308" y="673507"/>
                      </a:cubicBezTo>
                      <a:cubicBezTo>
                        <a:pt x="200526" y="662315"/>
                        <a:pt x="213272" y="656183"/>
                        <a:pt x="221469" y="646347"/>
                      </a:cubicBezTo>
                      <a:cubicBezTo>
                        <a:pt x="290424" y="563603"/>
                        <a:pt x="166962" y="691803"/>
                        <a:pt x="275789" y="582973"/>
                      </a:cubicBezTo>
                      <a:cubicBezTo>
                        <a:pt x="278807" y="570902"/>
                        <a:pt x="289464" y="558312"/>
                        <a:pt x="284843" y="546759"/>
                      </a:cubicBezTo>
                      <a:cubicBezTo>
                        <a:pt x="281299" y="537898"/>
                        <a:pt x="267226" y="537705"/>
                        <a:pt x="257683" y="537705"/>
                      </a:cubicBezTo>
                      <a:cubicBezTo>
                        <a:pt x="246319" y="537705"/>
                        <a:pt x="207113" y="551544"/>
                        <a:pt x="194308" y="555812"/>
                      </a:cubicBezTo>
                      <a:cubicBezTo>
                        <a:pt x="185255" y="564866"/>
                        <a:pt x="174590" y="572554"/>
                        <a:pt x="167148" y="582973"/>
                      </a:cubicBezTo>
                      <a:cubicBezTo>
                        <a:pt x="159304" y="593955"/>
                        <a:pt x="157681" y="608819"/>
                        <a:pt x="149041" y="619187"/>
                      </a:cubicBezTo>
                      <a:cubicBezTo>
                        <a:pt x="142075" y="627546"/>
                        <a:pt x="130240" y="630327"/>
                        <a:pt x="121881" y="637293"/>
                      </a:cubicBezTo>
                      <a:cubicBezTo>
                        <a:pt x="52165" y="695389"/>
                        <a:pt x="134999" y="637601"/>
                        <a:pt x="67560" y="682561"/>
                      </a:cubicBezTo>
                      <a:cubicBezTo>
                        <a:pt x="61524" y="670490"/>
                        <a:pt x="47779" y="659739"/>
                        <a:pt x="49453" y="646347"/>
                      </a:cubicBezTo>
                      <a:cubicBezTo>
                        <a:pt x="51324" y="631374"/>
                        <a:pt x="64335" y="618903"/>
                        <a:pt x="76613" y="610133"/>
                      </a:cubicBezTo>
                      <a:cubicBezTo>
                        <a:pt x="86738" y="602901"/>
                        <a:pt x="100863" y="604498"/>
                        <a:pt x="112827" y="601080"/>
                      </a:cubicBezTo>
                      <a:cubicBezTo>
                        <a:pt x="131105" y="595858"/>
                        <a:pt x="172509" y="580292"/>
                        <a:pt x="185255" y="573919"/>
                      </a:cubicBezTo>
                      <a:cubicBezTo>
                        <a:pt x="194987" y="569053"/>
                        <a:pt x="203362" y="561848"/>
                        <a:pt x="212415" y="555812"/>
                      </a:cubicBezTo>
                      <a:cubicBezTo>
                        <a:pt x="229604" y="530030"/>
                        <a:pt x="251039" y="511293"/>
                        <a:pt x="221469" y="474331"/>
                      </a:cubicBezTo>
                      <a:cubicBezTo>
                        <a:pt x="215507" y="466879"/>
                        <a:pt x="203362" y="480367"/>
                        <a:pt x="194308" y="483385"/>
                      </a:cubicBezTo>
                      <a:cubicBezTo>
                        <a:pt x="146023" y="555812"/>
                        <a:pt x="209397" y="468296"/>
                        <a:pt x="149041" y="528652"/>
                      </a:cubicBezTo>
                      <a:cubicBezTo>
                        <a:pt x="141347" y="536346"/>
                        <a:pt x="139430" y="549015"/>
                        <a:pt x="130934" y="555812"/>
                      </a:cubicBezTo>
                      <a:cubicBezTo>
                        <a:pt x="125028" y="560537"/>
                        <a:pt x="69929" y="573327"/>
                        <a:pt x="67560" y="573919"/>
                      </a:cubicBezTo>
                      <a:lnTo>
                        <a:pt x="4185" y="564866"/>
                      </a:lnTo>
                      <a:cubicBezTo>
                        <a:pt x="-7761" y="550929"/>
                        <a:pt x="9257" y="528465"/>
                        <a:pt x="13239" y="510545"/>
                      </a:cubicBezTo>
                      <a:cubicBezTo>
                        <a:pt x="15309" y="501229"/>
                        <a:pt x="14527" y="488932"/>
                        <a:pt x="22292" y="483385"/>
                      </a:cubicBezTo>
                      <a:cubicBezTo>
                        <a:pt x="37823" y="472291"/>
                        <a:pt x="58506" y="471314"/>
                        <a:pt x="76613" y="465278"/>
                      </a:cubicBezTo>
                      <a:cubicBezTo>
                        <a:pt x="135398" y="445683"/>
                        <a:pt x="94263" y="457089"/>
                        <a:pt x="203362" y="447171"/>
                      </a:cubicBezTo>
                      <a:cubicBezTo>
                        <a:pt x="200344" y="438117"/>
                        <a:pt x="201056" y="426758"/>
                        <a:pt x="194308" y="420010"/>
                      </a:cubicBezTo>
                      <a:cubicBezTo>
                        <a:pt x="187560" y="413262"/>
                        <a:pt x="176464" y="413027"/>
                        <a:pt x="167148" y="410957"/>
                      </a:cubicBezTo>
                      <a:cubicBezTo>
                        <a:pt x="149228" y="406975"/>
                        <a:pt x="130934" y="404921"/>
                        <a:pt x="112827" y="401903"/>
                      </a:cubicBezTo>
                      <a:cubicBezTo>
                        <a:pt x="40316" y="409960"/>
                        <a:pt x="38627" y="434570"/>
                        <a:pt x="13239" y="383796"/>
                      </a:cubicBezTo>
                      <a:cubicBezTo>
                        <a:pt x="8971" y="375260"/>
                        <a:pt x="7203" y="365689"/>
                        <a:pt x="4185" y="356636"/>
                      </a:cubicBezTo>
                      <a:cubicBezTo>
                        <a:pt x="32848" y="337528"/>
                        <a:pt x="43846" y="324829"/>
                        <a:pt x="85667" y="329476"/>
                      </a:cubicBezTo>
                      <a:cubicBezTo>
                        <a:pt x="96481" y="330678"/>
                        <a:pt x="103380" y="342185"/>
                        <a:pt x="112827" y="347583"/>
                      </a:cubicBezTo>
                      <a:cubicBezTo>
                        <a:pt x="144147" y="365480"/>
                        <a:pt x="145734" y="364587"/>
                        <a:pt x="176201" y="374743"/>
                      </a:cubicBezTo>
                      <a:cubicBezTo>
                        <a:pt x="194308" y="371725"/>
                        <a:pt x="214584" y="374796"/>
                        <a:pt x="230522" y="365689"/>
                      </a:cubicBezTo>
                      <a:cubicBezTo>
                        <a:pt x="242424" y="358888"/>
                        <a:pt x="242764" y="318170"/>
                        <a:pt x="230522" y="311369"/>
                      </a:cubicBezTo>
                      <a:cubicBezTo>
                        <a:pt x="208768" y="299284"/>
                        <a:pt x="182103" y="299810"/>
                        <a:pt x="158094" y="293262"/>
                      </a:cubicBezTo>
                      <a:cubicBezTo>
                        <a:pt x="148887" y="290751"/>
                        <a:pt x="139987" y="287226"/>
                        <a:pt x="130934" y="284208"/>
                      </a:cubicBezTo>
                      <a:cubicBezTo>
                        <a:pt x="133952" y="275155"/>
                        <a:pt x="134025" y="264500"/>
                        <a:pt x="139987" y="257048"/>
                      </a:cubicBezTo>
                      <a:cubicBezTo>
                        <a:pt x="146784" y="248551"/>
                        <a:pt x="158789" y="245907"/>
                        <a:pt x="167148" y="238941"/>
                      </a:cubicBezTo>
                      <a:cubicBezTo>
                        <a:pt x="193289" y="217157"/>
                        <a:pt x="194611" y="211326"/>
                        <a:pt x="212415" y="184620"/>
                      </a:cubicBezTo>
                      <a:cubicBezTo>
                        <a:pt x="203362" y="178584"/>
                        <a:pt x="195577" y="163072"/>
                        <a:pt x="185255" y="166513"/>
                      </a:cubicBezTo>
                      <a:cubicBezTo>
                        <a:pt x="170940" y="171285"/>
                        <a:pt x="168764" y="192057"/>
                        <a:pt x="158094" y="202727"/>
                      </a:cubicBezTo>
                      <a:cubicBezTo>
                        <a:pt x="145297" y="215524"/>
                        <a:pt x="108923" y="231840"/>
                        <a:pt x="94720" y="238941"/>
                      </a:cubicBezTo>
                      <a:cubicBezTo>
                        <a:pt x="79631" y="235923"/>
                        <a:pt x="57989" y="242690"/>
                        <a:pt x="49453" y="229887"/>
                      </a:cubicBezTo>
                      <a:cubicBezTo>
                        <a:pt x="21643" y="188172"/>
                        <a:pt x="67930" y="181479"/>
                        <a:pt x="85667" y="175567"/>
                      </a:cubicBezTo>
                      <a:cubicBezTo>
                        <a:pt x="100755" y="130299"/>
                        <a:pt x="85666" y="151424"/>
                        <a:pt x="149041" y="130299"/>
                      </a:cubicBezTo>
                      <a:lnTo>
                        <a:pt x="176201" y="121246"/>
                      </a:lnTo>
                      <a:cubicBezTo>
                        <a:pt x="172752" y="131593"/>
                        <a:pt x="155508" y="165221"/>
                        <a:pt x="176201" y="175567"/>
                      </a:cubicBezTo>
                      <a:cubicBezTo>
                        <a:pt x="184737" y="179835"/>
                        <a:pt x="194308" y="169531"/>
                        <a:pt x="203362" y="166513"/>
                      </a:cubicBezTo>
                      <a:cubicBezTo>
                        <a:pt x="206380" y="157460"/>
                        <a:pt x="206453" y="146805"/>
                        <a:pt x="212415" y="139353"/>
                      </a:cubicBezTo>
                      <a:cubicBezTo>
                        <a:pt x="239599" y="105373"/>
                        <a:pt x="257068" y="127077"/>
                        <a:pt x="293896" y="139353"/>
                      </a:cubicBezTo>
                      <a:cubicBezTo>
                        <a:pt x="245608" y="211784"/>
                        <a:pt x="308988" y="124260"/>
                        <a:pt x="248629" y="184620"/>
                      </a:cubicBezTo>
                      <a:cubicBezTo>
                        <a:pt x="240935" y="192314"/>
                        <a:pt x="236558" y="202727"/>
                        <a:pt x="230522" y="211781"/>
                      </a:cubicBezTo>
                      <a:cubicBezTo>
                        <a:pt x="239576" y="214799"/>
                        <a:pt x="248140" y="220834"/>
                        <a:pt x="257683" y="220834"/>
                      </a:cubicBezTo>
                      <a:cubicBezTo>
                        <a:pt x="273071" y="220834"/>
                        <a:pt x="287681" y="209872"/>
                        <a:pt x="302950" y="211781"/>
                      </a:cubicBezTo>
                      <a:cubicBezTo>
                        <a:pt x="313747" y="213131"/>
                        <a:pt x="321057" y="223852"/>
                        <a:pt x="330110" y="229887"/>
                      </a:cubicBezTo>
                      <a:cubicBezTo>
                        <a:pt x="342181" y="223852"/>
                        <a:pt x="359770" y="223579"/>
                        <a:pt x="366324" y="211781"/>
                      </a:cubicBezTo>
                      <a:cubicBezTo>
                        <a:pt x="376688" y="193127"/>
                        <a:pt x="371193" y="169331"/>
                        <a:pt x="375378" y="148406"/>
                      </a:cubicBezTo>
                      <a:cubicBezTo>
                        <a:pt x="397743" y="36583"/>
                        <a:pt x="365236" y="211301"/>
                        <a:pt x="411591" y="103139"/>
                      </a:cubicBezTo>
                      <a:cubicBezTo>
                        <a:pt x="417535" y="89270"/>
                        <a:pt x="411591" y="72961"/>
                        <a:pt x="411591" y="57872"/>
                      </a:cubicBezTo>
                    </a:path>
                  </a:pathLst>
                </a:custGeom>
                <a:noFill/>
                <a:ln w="9525">
                  <a:solidFill>
                    <a:srgbClr val="00B050"/>
                  </a:solidFill>
                </a:ln>
                <a:effectLst>
                  <a:outerShdw sx="1000" sy="1000" algn="ctr" rotWithShape="0">
                    <a:srgbClr val="92D050">
                      <a:alpha val="98000"/>
                    </a:srgb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PT"/>
                </a:p>
              </p:txBody>
            </p:sp>
          </p:grpSp>
          <p:grpSp>
            <p:nvGrpSpPr>
              <p:cNvPr id="46" name="Grupo 45"/>
              <p:cNvGrpSpPr/>
              <p:nvPr/>
            </p:nvGrpSpPr>
            <p:grpSpPr>
              <a:xfrm>
                <a:off x="3827045" y="1470952"/>
                <a:ext cx="355738" cy="278104"/>
                <a:chOff x="553672" y="3082740"/>
                <a:chExt cx="327520" cy="278104"/>
              </a:xfrm>
            </p:grpSpPr>
            <p:sp>
              <p:nvSpPr>
                <p:cNvPr id="463" name="Forma livre 462"/>
                <p:cNvSpPr/>
                <p:nvPr/>
              </p:nvSpPr>
              <p:spPr>
                <a:xfrm>
                  <a:off x="697688" y="3154748"/>
                  <a:ext cx="76234" cy="134088"/>
                </a:xfrm>
                <a:custGeom>
                  <a:avLst/>
                  <a:gdLst>
                    <a:gd name="connsiteX0" fmla="*/ 0 w 76234"/>
                    <a:gd name="connsiteY0" fmla="*/ 0 h 134088"/>
                    <a:gd name="connsiteX1" fmla="*/ 21771 w 76234"/>
                    <a:gd name="connsiteY1" fmla="*/ 27214 h 134088"/>
                    <a:gd name="connsiteX2" fmla="*/ 48985 w 76234"/>
                    <a:gd name="connsiteY2" fmla="*/ 65314 h 134088"/>
                    <a:gd name="connsiteX3" fmla="*/ 65314 w 76234"/>
                    <a:gd name="connsiteY3" fmla="*/ 54428 h 134088"/>
                    <a:gd name="connsiteX4" fmla="*/ 76200 w 76234"/>
                    <a:gd name="connsiteY4" fmla="*/ 70757 h 134088"/>
                    <a:gd name="connsiteX5" fmla="*/ 65314 w 76234"/>
                    <a:gd name="connsiteY5" fmla="*/ 108857 h 134088"/>
                    <a:gd name="connsiteX6" fmla="*/ 43542 w 76234"/>
                    <a:gd name="connsiteY6" fmla="*/ 103414 h 134088"/>
                    <a:gd name="connsiteX7" fmla="*/ 0 w 76234"/>
                    <a:gd name="connsiteY7" fmla="*/ 114300 h 134088"/>
                    <a:gd name="connsiteX8" fmla="*/ 10885 w 76234"/>
                    <a:gd name="connsiteY8" fmla="*/ 130628 h 134088"/>
                    <a:gd name="connsiteX9" fmla="*/ 54428 w 76234"/>
                    <a:gd name="connsiteY9" fmla="*/ 108857 h 134088"/>
                    <a:gd name="connsiteX10" fmla="*/ 65314 w 76234"/>
                    <a:gd name="connsiteY10" fmla="*/ 108857 h 1340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76234" h="134088">
                      <a:moveTo>
                        <a:pt x="0" y="0"/>
                      </a:moveTo>
                      <a:cubicBezTo>
                        <a:pt x="7257" y="9071"/>
                        <a:pt x="16208" y="17016"/>
                        <a:pt x="21771" y="27214"/>
                      </a:cubicBezTo>
                      <a:cubicBezTo>
                        <a:pt x="44349" y="68606"/>
                        <a:pt x="16833" y="54596"/>
                        <a:pt x="48985" y="65314"/>
                      </a:cubicBezTo>
                      <a:cubicBezTo>
                        <a:pt x="54428" y="61685"/>
                        <a:pt x="58899" y="53145"/>
                        <a:pt x="65314" y="54428"/>
                      </a:cubicBezTo>
                      <a:cubicBezTo>
                        <a:pt x="71729" y="55711"/>
                        <a:pt x="75275" y="64281"/>
                        <a:pt x="76200" y="70757"/>
                      </a:cubicBezTo>
                      <a:cubicBezTo>
                        <a:pt x="76883" y="75540"/>
                        <a:pt x="67356" y="102730"/>
                        <a:pt x="65314" y="108857"/>
                      </a:cubicBezTo>
                      <a:cubicBezTo>
                        <a:pt x="58057" y="107043"/>
                        <a:pt x="51023" y="103414"/>
                        <a:pt x="43542" y="103414"/>
                      </a:cubicBezTo>
                      <a:cubicBezTo>
                        <a:pt x="30406" y="103414"/>
                        <a:pt x="12885" y="110005"/>
                        <a:pt x="0" y="114300"/>
                      </a:cubicBezTo>
                      <a:cubicBezTo>
                        <a:pt x="3628" y="119743"/>
                        <a:pt x="4539" y="129042"/>
                        <a:pt x="10885" y="130628"/>
                      </a:cubicBezTo>
                      <a:cubicBezTo>
                        <a:pt x="55218" y="141711"/>
                        <a:pt x="34324" y="123934"/>
                        <a:pt x="54428" y="108857"/>
                      </a:cubicBezTo>
                      <a:cubicBezTo>
                        <a:pt x="57331" y="106680"/>
                        <a:pt x="61685" y="108857"/>
                        <a:pt x="65314" y="108857"/>
                      </a:cubicBezTo>
                    </a:path>
                  </a:pathLst>
                </a:custGeom>
                <a:noFill/>
                <a:ln w="9525"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4" name="Forma livre 463"/>
                <p:cNvSpPr/>
                <p:nvPr/>
              </p:nvSpPr>
              <p:spPr>
                <a:xfrm>
                  <a:off x="697688" y="3154748"/>
                  <a:ext cx="76234" cy="134088"/>
                </a:xfrm>
                <a:custGeom>
                  <a:avLst/>
                  <a:gdLst>
                    <a:gd name="connsiteX0" fmla="*/ 0 w 76234"/>
                    <a:gd name="connsiteY0" fmla="*/ 0 h 134088"/>
                    <a:gd name="connsiteX1" fmla="*/ 21771 w 76234"/>
                    <a:gd name="connsiteY1" fmla="*/ 27214 h 134088"/>
                    <a:gd name="connsiteX2" fmla="*/ 48985 w 76234"/>
                    <a:gd name="connsiteY2" fmla="*/ 65314 h 134088"/>
                    <a:gd name="connsiteX3" fmla="*/ 65314 w 76234"/>
                    <a:gd name="connsiteY3" fmla="*/ 54428 h 134088"/>
                    <a:gd name="connsiteX4" fmla="*/ 76200 w 76234"/>
                    <a:gd name="connsiteY4" fmla="*/ 70757 h 134088"/>
                    <a:gd name="connsiteX5" fmla="*/ 65314 w 76234"/>
                    <a:gd name="connsiteY5" fmla="*/ 108857 h 134088"/>
                    <a:gd name="connsiteX6" fmla="*/ 43542 w 76234"/>
                    <a:gd name="connsiteY6" fmla="*/ 103414 h 134088"/>
                    <a:gd name="connsiteX7" fmla="*/ 0 w 76234"/>
                    <a:gd name="connsiteY7" fmla="*/ 114300 h 134088"/>
                    <a:gd name="connsiteX8" fmla="*/ 10885 w 76234"/>
                    <a:gd name="connsiteY8" fmla="*/ 130628 h 134088"/>
                    <a:gd name="connsiteX9" fmla="*/ 54428 w 76234"/>
                    <a:gd name="connsiteY9" fmla="*/ 108857 h 134088"/>
                    <a:gd name="connsiteX10" fmla="*/ 65314 w 76234"/>
                    <a:gd name="connsiteY10" fmla="*/ 108857 h 1340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76234" h="134088">
                      <a:moveTo>
                        <a:pt x="0" y="0"/>
                      </a:moveTo>
                      <a:cubicBezTo>
                        <a:pt x="7257" y="9071"/>
                        <a:pt x="16208" y="17016"/>
                        <a:pt x="21771" y="27214"/>
                      </a:cubicBezTo>
                      <a:cubicBezTo>
                        <a:pt x="44349" y="68606"/>
                        <a:pt x="16833" y="54596"/>
                        <a:pt x="48985" y="65314"/>
                      </a:cubicBezTo>
                      <a:cubicBezTo>
                        <a:pt x="54428" y="61685"/>
                        <a:pt x="58899" y="53145"/>
                        <a:pt x="65314" y="54428"/>
                      </a:cubicBezTo>
                      <a:cubicBezTo>
                        <a:pt x="71729" y="55711"/>
                        <a:pt x="75275" y="64281"/>
                        <a:pt x="76200" y="70757"/>
                      </a:cubicBezTo>
                      <a:cubicBezTo>
                        <a:pt x="76883" y="75540"/>
                        <a:pt x="67356" y="102730"/>
                        <a:pt x="65314" y="108857"/>
                      </a:cubicBezTo>
                      <a:cubicBezTo>
                        <a:pt x="58057" y="107043"/>
                        <a:pt x="51023" y="103414"/>
                        <a:pt x="43542" y="103414"/>
                      </a:cubicBezTo>
                      <a:cubicBezTo>
                        <a:pt x="30406" y="103414"/>
                        <a:pt x="12885" y="110005"/>
                        <a:pt x="0" y="114300"/>
                      </a:cubicBezTo>
                      <a:cubicBezTo>
                        <a:pt x="3628" y="119743"/>
                        <a:pt x="4539" y="129042"/>
                        <a:pt x="10885" y="130628"/>
                      </a:cubicBezTo>
                      <a:cubicBezTo>
                        <a:pt x="55218" y="141711"/>
                        <a:pt x="34324" y="123934"/>
                        <a:pt x="54428" y="108857"/>
                      </a:cubicBezTo>
                      <a:cubicBezTo>
                        <a:pt x="57331" y="106680"/>
                        <a:pt x="61685" y="108857"/>
                        <a:pt x="65314" y="108857"/>
                      </a:cubicBezTo>
                    </a:path>
                  </a:pathLst>
                </a:custGeom>
                <a:noFill/>
                <a:ln w="9525"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5" name="Forma livre 464"/>
                <p:cNvSpPr/>
                <p:nvPr/>
              </p:nvSpPr>
              <p:spPr>
                <a:xfrm>
                  <a:off x="769696" y="3226756"/>
                  <a:ext cx="76234" cy="134088"/>
                </a:xfrm>
                <a:custGeom>
                  <a:avLst/>
                  <a:gdLst>
                    <a:gd name="connsiteX0" fmla="*/ 0 w 76234"/>
                    <a:gd name="connsiteY0" fmla="*/ 0 h 134088"/>
                    <a:gd name="connsiteX1" fmla="*/ 21771 w 76234"/>
                    <a:gd name="connsiteY1" fmla="*/ 27214 h 134088"/>
                    <a:gd name="connsiteX2" fmla="*/ 48985 w 76234"/>
                    <a:gd name="connsiteY2" fmla="*/ 65314 h 134088"/>
                    <a:gd name="connsiteX3" fmla="*/ 65314 w 76234"/>
                    <a:gd name="connsiteY3" fmla="*/ 54428 h 134088"/>
                    <a:gd name="connsiteX4" fmla="*/ 76200 w 76234"/>
                    <a:gd name="connsiteY4" fmla="*/ 70757 h 134088"/>
                    <a:gd name="connsiteX5" fmla="*/ 65314 w 76234"/>
                    <a:gd name="connsiteY5" fmla="*/ 108857 h 134088"/>
                    <a:gd name="connsiteX6" fmla="*/ 43542 w 76234"/>
                    <a:gd name="connsiteY6" fmla="*/ 103414 h 134088"/>
                    <a:gd name="connsiteX7" fmla="*/ 0 w 76234"/>
                    <a:gd name="connsiteY7" fmla="*/ 114300 h 134088"/>
                    <a:gd name="connsiteX8" fmla="*/ 10885 w 76234"/>
                    <a:gd name="connsiteY8" fmla="*/ 130628 h 134088"/>
                    <a:gd name="connsiteX9" fmla="*/ 54428 w 76234"/>
                    <a:gd name="connsiteY9" fmla="*/ 108857 h 134088"/>
                    <a:gd name="connsiteX10" fmla="*/ 65314 w 76234"/>
                    <a:gd name="connsiteY10" fmla="*/ 108857 h 1340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76234" h="134088">
                      <a:moveTo>
                        <a:pt x="0" y="0"/>
                      </a:moveTo>
                      <a:cubicBezTo>
                        <a:pt x="7257" y="9071"/>
                        <a:pt x="16208" y="17016"/>
                        <a:pt x="21771" y="27214"/>
                      </a:cubicBezTo>
                      <a:cubicBezTo>
                        <a:pt x="44349" y="68606"/>
                        <a:pt x="16833" y="54596"/>
                        <a:pt x="48985" y="65314"/>
                      </a:cubicBezTo>
                      <a:cubicBezTo>
                        <a:pt x="54428" y="61685"/>
                        <a:pt x="58899" y="53145"/>
                        <a:pt x="65314" y="54428"/>
                      </a:cubicBezTo>
                      <a:cubicBezTo>
                        <a:pt x="71729" y="55711"/>
                        <a:pt x="75275" y="64281"/>
                        <a:pt x="76200" y="70757"/>
                      </a:cubicBezTo>
                      <a:cubicBezTo>
                        <a:pt x="76883" y="75540"/>
                        <a:pt x="67356" y="102730"/>
                        <a:pt x="65314" y="108857"/>
                      </a:cubicBezTo>
                      <a:cubicBezTo>
                        <a:pt x="58057" y="107043"/>
                        <a:pt x="51023" y="103414"/>
                        <a:pt x="43542" y="103414"/>
                      </a:cubicBezTo>
                      <a:cubicBezTo>
                        <a:pt x="30406" y="103414"/>
                        <a:pt x="12885" y="110005"/>
                        <a:pt x="0" y="114300"/>
                      </a:cubicBezTo>
                      <a:cubicBezTo>
                        <a:pt x="3628" y="119743"/>
                        <a:pt x="4539" y="129042"/>
                        <a:pt x="10885" y="130628"/>
                      </a:cubicBezTo>
                      <a:cubicBezTo>
                        <a:pt x="55218" y="141711"/>
                        <a:pt x="34324" y="123934"/>
                        <a:pt x="54428" y="108857"/>
                      </a:cubicBezTo>
                      <a:cubicBezTo>
                        <a:pt x="57331" y="106680"/>
                        <a:pt x="61685" y="108857"/>
                        <a:pt x="65314" y="108857"/>
                      </a:cubicBezTo>
                    </a:path>
                  </a:pathLst>
                </a:custGeom>
                <a:noFill/>
                <a:ln w="9525"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6" name="Oval 465"/>
                <p:cNvSpPr>
                  <a:spLocks noChangeAspect="1"/>
                </p:cNvSpPr>
                <p:nvPr/>
              </p:nvSpPr>
              <p:spPr>
                <a:xfrm>
                  <a:off x="692925" y="3202941"/>
                  <a:ext cx="54000" cy="54000"/>
                </a:xfrm>
                <a:prstGeom prst="ellipse">
                  <a:avLst/>
                </a:prstGeom>
                <a:solidFill>
                  <a:schemeClr val="accent4">
                    <a:lumMod val="50000"/>
                  </a:schemeClr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PT"/>
                </a:p>
              </p:txBody>
            </p:sp>
            <p:sp>
              <p:nvSpPr>
                <p:cNvPr id="467" name="Forma livre 466"/>
                <p:cNvSpPr/>
                <p:nvPr/>
              </p:nvSpPr>
              <p:spPr>
                <a:xfrm>
                  <a:off x="553672" y="3082740"/>
                  <a:ext cx="327520" cy="270040"/>
                </a:xfrm>
                <a:custGeom>
                  <a:avLst/>
                  <a:gdLst>
                    <a:gd name="connsiteX0" fmla="*/ 212415 w 855211"/>
                    <a:gd name="connsiteY0" fmla="*/ 21658 h 809309"/>
                    <a:gd name="connsiteX1" fmla="*/ 293896 w 855211"/>
                    <a:gd name="connsiteY1" fmla="*/ 48818 h 809309"/>
                    <a:gd name="connsiteX2" fmla="*/ 302950 w 855211"/>
                    <a:gd name="connsiteY2" fmla="*/ 3551 h 809309"/>
                    <a:gd name="connsiteX3" fmla="*/ 375378 w 855211"/>
                    <a:gd name="connsiteY3" fmla="*/ 12604 h 809309"/>
                    <a:gd name="connsiteX4" fmla="*/ 393485 w 855211"/>
                    <a:gd name="connsiteY4" fmla="*/ 57872 h 809309"/>
                    <a:gd name="connsiteX5" fmla="*/ 339164 w 855211"/>
                    <a:gd name="connsiteY5" fmla="*/ 103139 h 809309"/>
                    <a:gd name="connsiteX6" fmla="*/ 447805 w 855211"/>
                    <a:gd name="connsiteY6" fmla="*/ 121246 h 809309"/>
                    <a:gd name="connsiteX7" fmla="*/ 456859 w 855211"/>
                    <a:gd name="connsiteY7" fmla="*/ 85032 h 809309"/>
                    <a:gd name="connsiteX8" fmla="*/ 465912 w 855211"/>
                    <a:gd name="connsiteY8" fmla="*/ 57872 h 809309"/>
                    <a:gd name="connsiteX9" fmla="*/ 456859 w 855211"/>
                    <a:gd name="connsiteY9" fmla="*/ 30711 h 809309"/>
                    <a:gd name="connsiteX10" fmla="*/ 538340 w 855211"/>
                    <a:gd name="connsiteY10" fmla="*/ 12604 h 809309"/>
                    <a:gd name="connsiteX11" fmla="*/ 511180 w 855211"/>
                    <a:gd name="connsiteY11" fmla="*/ 21658 h 809309"/>
                    <a:gd name="connsiteX12" fmla="*/ 493073 w 855211"/>
                    <a:gd name="connsiteY12" fmla="*/ 75979 h 809309"/>
                    <a:gd name="connsiteX13" fmla="*/ 502126 w 855211"/>
                    <a:gd name="connsiteY13" fmla="*/ 112192 h 809309"/>
                    <a:gd name="connsiteX14" fmla="*/ 520233 w 855211"/>
                    <a:gd name="connsiteY14" fmla="*/ 148406 h 809309"/>
                    <a:gd name="connsiteX15" fmla="*/ 529286 w 855211"/>
                    <a:gd name="connsiteY15" fmla="*/ 229887 h 809309"/>
                    <a:gd name="connsiteX16" fmla="*/ 565500 w 855211"/>
                    <a:gd name="connsiteY16" fmla="*/ 220834 h 809309"/>
                    <a:gd name="connsiteX17" fmla="*/ 556447 w 855211"/>
                    <a:gd name="connsiteY17" fmla="*/ 157460 h 809309"/>
                    <a:gd name="connsiteX18" fmla="*/ 547393 w 855211"/>
                    <a:gd name="connsiteY18" fmla="*/ 121246 h 809309"/>
                    <a:gd name="connsiteX19" fmla="*/ 556447 w 855211"/>
                    <a:gd name="connsiteY19" fmla="*/ 75979 h 809309"/>
                    <a:gd name="connsiteX20" fmla="*/ 674142 w 855211"/>
                    <a:gd name="connsiteY20" fmla="*/ 112192 h 809309"/>
                    <a:gd name="connsiteX21" fmla="*/ 646982 w 855211"/>
                    <a:gd name="connsiteY21" fmla="*/ 121246 h 809309"/>
                    <a:gd name="connsiteX22" fmla="*/ 619821 w 855211"/>
                    <a:gd name="connsiteY22" fmla="*/ 148406 h 809309"/>
                    <a:gd name="connsiteX23" fmla="*/ 646982 w 855211"/>
                    <a:gd name="connsiteY23" fmla="*/ 166513 h 809309"/>
                    <a:gd name="connsiteX24" fmla="*/ 791837 w 855211"/>
                    <a:gd name="connsiteY24" fmla="*/ 175567 h 809309"/>
                    <a:gd name="connsiteX25" fmla="*/ 782784 w 855211"/>
                    <a:gd name="connsiteY25" fmla="*/ 238941 h 809309"/>
                    <a:gd name="connsiteX26" fmla="*/ 737516 w 855211"/>
                    <a:gd name="connsiteY26" fmla="*/ 257048 h 809309"/>
                    <a:gd name="connsiteX27" fmla="*/ 619821 w 855211"/>
                    <a:gd name="connsiteY27" fmla="*/ 247994 h 809309"/>
                    <a:gd name="connsiteX28" fmla="*/ 628875 w 855211"/>
                    <a:gd name="connsiteY28" fmla="*/ 311369 h 809309"/>
                    <a:gd name="connsiteX29" fmla="*/ 619821 w 855211"/>
                    <a:gd name="connsiteY29" fmla="*/ 420010 h 809309"/>
                    <a:gd name="connsiteX30" fmla="*/ 646982 w 855211"/>
                    <a:gd name="connsiteY30" fmla="*/ 429064 h 809309"/>
                    <a:gd name="connsiteX31" fmla="*/ 674142 w 855211"/>
                    <a:gd name="connsiteY31" fmla="*/ 302315 h 809309"/>
                    <a:gd name="connsiteX32" fmla="*/ 692249 w 855211"/>
                    <a:gd name="connsiteY32" fmla="*/ 329476 h 809309"/>
                    <a:gd name="connsiteX33" fmla="*/ 728463 w 855211"/>
                    <a:gd name="connsiteY33" fmla="*/ 401903 h 809309"/>
                    <a:gd name="connsiteX34" fmla="*/ 737516 w 855211"/>
                    <a:gd name="connsiteY34" fmla="*/ 356636 h 809309"/>
                    <a:gd name="connsiteX35" fmla="*/ 746570 w 855211"/>
                    <a:gd name="connsiteY35" fmla="*/ 383796 h 809309"/>
                    <a:gd name="connsiteX36" fmla="*/ 764677 w 855211"/>
                    <a:gd name="connsiteY36" fmla="*/ 456224 h 809309"/>
                    <a:gd name="connsiteX37" fmla="*/ 773730 w 855211"/>
                    <a:gd name="connsiteY37" fmla="*/ 429064 h 809309"/>
                    <a:gd name="connsiteX38" fmla="*/ 791837 w 855211"/>
                    <a:gd name="connsiteY38" fmla="*/ 365689 h 809309"/>
                    <a:gd name="connsiteX39" fmla="*/ 809944 w 855211"/>
                    <a:gd name="connsiteY39" fmla="*/ 329476 h 809309"/>
                    <a:gd name="connsiteX40" fmla="*/ 837104 w 855211"/>
                    <a:gd name="connsiteY40" fmla="*/ 347583 h 809309"/>
                    <a:gd name="connsiteX41" fmla="*/ 855211 w 855211"/>
                    <a:gd name="connsiteY41" fmla="*/ 410957 h 809309"/>
                    <a:gd name="connsiteX42" fmla="*/ 846158 w 855211"/>
                    <a:gd name="connsiteY42" fmla="*/ 474331 h 809309"/>
                    <a:gd name="connsiteX43" fmla="*/ 818997 w 855211"/>
                    <a:gd name="connsiteY43" fmla="*/ 501491 h 809309"/>
                    <a:gd name="connsiteX44" fmla="*/ 610768 w 855211"/>
                    <a:gd name="connsiteY44" fmla="*/ 537705 h 809309"/>
                    <a:gd name="connsiteX45" fmla="*/ 656035 w 855211"/>
                    <a:gd name="connsiteY45" fmla="*/ 582973 h 809309"/>
                    <a:gd name="connsiteX46" fmla="*/ 683195 w 855211"/>
                    <a:gd name="connsiteY46" fmla="*/ 573919 h 809309"/>
                    <a:gd name="connsiteX47" fmla="*/ 710356 w 855211"/>
                    <a:gd name="connsiteY47" fmla="*/ 592026 h 809309"/>
                    <a:gd name="connsiteX48" fmla="*/ 719409 w 855211"/>
                    <a:gd name="connsiteY48" fmla="*/ 637293 h 809309"/>
                    <a:gd name="connsiteX49" fmla="*/ 755623 w 855211"/>
                    <a:gd name="connsiteY49" fmla="*/ 582973 h 809309"/>
                    <a:gd name="connsiteX50" fmla="*/ 782784 w 855211"/>
                    <a:gd name="connsiteY50" fmla="*/ 592026 h 809309"/>
                    <a:gd name="connsiteX51" fmla="*/ 746570 w 855211"/>
                    <a:gd name="connsiteY51" fmla="*/ 673507 h 809309"/>
                    <a:gd name="connsiteX52" fmla="*/ 710356 w 855211"/>
                    <a:gd name="connsiteY52" fmla="*/ 691614 h 809309"/>
                    <a:gd name="connsiteX53" fmla="*/ 592661 w 855211"/>
                    <a:gd name="connsiteY53" fmla="*/ 673507 h 809309"/>
                    <a:gd name="connsiteX54" fmla="*/ 556447 w 855211"/>
                    <a:gd name="connsiteY54" fmla="*/ 610133 h 809309"/>
                    <a:gd name="connsiteX55" fmla="*/ 529286 w 855211"/>
                    <a:gd name="connsiteY55" fmla="*/ 601080 h 809309"/>
                    <a:gd name="connsiteX56" fmla="*/ 502126 w 855211"/>
                    <a:gd name="connsiteY56" fmla="*/ 610133 h 809309"/>
                    <a:gd name="connsiteX57" fmla="*/ 493073 w 855211"/>
                    <a:gd name="connsiteY57" fmla="*/ 673507 h 809309"/>
                    <a:gd name="connsiteX58" fmla="*/ 520233 w 855211"/>
                    <a:gd name="connsiteY58" fmla="*/ 691614 h 809309"/>
                    <a:gd name="connsiteX59" fmla="*/ 484019 w 855211"/>
                    <a:gd name="connsiteY59" fmla="*/ 773095 h 809309"/>
                    <a:gd name="connsiteX60" fmla="*/ 456859 w 855211"/>
                    <a:gd name="connsiteY60" fmla="*/ 782149 h 809309"/>
                    <a:gd name="connsiteX61" fmla="*/ 474966 w 855211"/>
                    <a:gd name="connsiteY61" fmla="*/ 809309 h 809309"/>
                    <a:gd name="connsiteX62" fmla="*/ 375378 w 855211"/>
                    <a:gd name="connsiteY62" fmla="*/ 773095 h 809309"/>
                    <a:gd name="connsiteX63" fmla="*/ 366324 w 855211"/>
                    <a:gd name="connsiteY63" fmla="*/ 745935 h 809309"/>
                    <a:gd name="connsiteX64" fmla="*/ 393485 w 855211"/>
                    <a:gd name="connsiteY64" fmla="*/ 718775 h 809309"/>
                    <a:gd name="connsiteX65" fmla="*/ 420645 w 855211"/>
                    <a:gd name="connsiteY65" fmla="*/ 709721 h 809309"/>
                    <a:gd name="connsiteX66" fmla="*/ 447805 w 855211"/>
                    <a:gd name="connsiteY66" fmla="*/ 691614 h 809309"/>
                    <a:gd name="connsiteX67" fmla="*/ 447805 w 855211"/>
                    <a:gd name="connsiteY67" fmla="*/ 628240 h 809309"/>
                    <a:gd name="connsiteX68" fmla="*/ 438752 w 855211"/>
                    <a:gd name="connsiteY68" fmla="*/ 601080 h 809309"/>
                    <a:gd name="connsiteX69" fmla="*/ 411591 w 855211"/>
                    <a:gd name="connsiteY69" fmla="*/ 592026 h 809309"/>
                    <a:gd name="connsiteX70" fmla="*/ 330110 w 855211"/>
                    <a:gd name="connsiteY70" fmla="*/ 564866 h 809309"/>
                    <a:gd name="connsiteX71" fmla="*/ 275789 w 855211"/>
                    <a:gd name="connsiteY71" fmla="*/ 573919 h 809309"/>
                    <a:gd name="connsiteX72" fmla="*/ 293896 w 855211"/>
                    <a:gd name="connsiteY72" fmla="*/ 610133 h 809309"/>
                    <a:gd name="connsiteX73" fmla="*/ 357271 w 855211"/>
                    <a:gd name="connsiteY73" fmla="*/ 637293 h 809309"/>
                    <a:gd name="connsiteX74" fmla="*/ 366324 w 855211"/>
                    <a:gd name="connsiteY74" fmla="*/ 664454 h 809309"/>
                    <a:gd name="connsiteX75" fmla="*/ 339164 w 855211"/>
                    <a:gd name="connsiteY75" fmla="*/ 673507 h 809309"/>
                    <a:gd name="connsiteX76" fmla="*/ 302950 w 855211"/>
                    <a:gd name="connsiteY76" fmla="*/ 664454 h 809309"/>
                    <a:gd name="connsiteX77" fmla="*/ 248629 w 855211"/>
                    <a:gd name="connsiteY77" fmla="*/ 655400 h 809309"/>
                    <a:gd name="connsiteX78" fmla="*/ 302950 w 855211"/>
                    <a:gd name="connsiteY78" fmla="*/ 700668 h 809309"/>
                    <a:gd name="connsiteX79" fmla="*/ 312003 w 855211"/>
                    <a:gd name="connsiteY79" fmla="*/ 736882 h 809309"/>
                    <a:gd name="connsiteX80" fmla="*/ 302950 w 855211"/>
                    <a:gd name="connsiteY80" fmla="*/ 764042 h 809309"/>
                    <a:gd name="connsiteX81" fmla="*/ 248629 w 855211"/>
                    <a:gd name="connsiteY81" fmla="*/ 782149 h 809309"/>
                    <a:gd name="connsiteX82" fmla="*/ 212415 w 855211"/>
                    <a:gd name="connsiteY82" fmla="*/ 773095 h 809309"/>
                    <a:gd name="connsiteX83" fmla="*/ 203362 w 855211"/>
                    <a:gd name="connsiteY83" fmla="*/ 745935 h 809309"/>
                    <a:gd name="connsiteX84" fmla="*/ 176201 w 855211"/>
                    <a:gd name="connsiteY84" fmla="*/ 727828 h 809309"/>
                    <a:gd name="connsiteX85" fmla="*/ 194308 w 855211"/>
                    <a:gd name="connsiteY85" fmla="*/ 673507 h 809309"/>
                    <a:gd name="connsiteX86" fmla="*/ 221469 w 855211"/>
                    <a:gd name="connsiteY86" fmla="*/ 646347 h 809309"/>
                    <a:gd name="connsiteX87" fmla="*/ 275789 w 855211"/>
                    <a:gd name="connsiteY87" fmla="*/ 582973 h 809309"/>
                    <a:gd name="connsiteX88" fmla="*/ 284843 w 855211"/>
                    <a:gd name="connsiteY88" fmla="*/ 546759 h 809309"/>
                    <a:gd name="connsiteX89" fmla="*/ 257683 w 855211"/>
                    <a:gd name="connsiteY89" fmla="*/ 537705 h 809309"/>
                    <a:gd name="connsiteX90" fmla="*/ 194308 w 855211"/>
                    <a:gd name="connsiteY90" fmla="*/ 555812 h 809309"/>
                    <a:gd name="connsiteX91" fmla="*/ 167148 w 855211"/>
                    <a:gd name="connsiteY91" fmla="*/ 582973 h 809309"/>
                    <a:gd name="connsiteX92" fmla="*/ 149041 w 855211"/>
                    <a:gd name="connsiteY92" fmla="*/ 619187 h 809309"/>
                    <a:gd name="connsiteX93" fmla="*/ 121881 w 855211"/>
                    <a:gd name="connsiteY93" fmla="*/ 637293 h 809309"/>
                    <a:gd name="connsiteX94" fmla="*/ 67560 w 855211"/>
                    <a:gd name="connsiteY94" fmla="*/ 682561 h 809309"/>
                    <a:gd name="connsiteX95" fmla="*/ 49453 w 855211"/>
                    <a:gd name="connsiteY95" fmla="*/ 646347 h 809309"/>
                    <a:gd name="connsiteX96" fmla="*/ 76613 w 855211"/>
                    <a:gd name="connsiteY96" fmla="*/ 610133 h 809309"/>
                    <a:gd name="connsiteX97" fmla="*/ 112827 w 855211"/>
                    <a:gd name="connsiteY97" fmla="*/ 601080 h 809309"/>
                    <a:gd name="connsiteX98" fmla="*/ 185255 w 855211"/>
                    <a:gd name="connsiteY98" fmla="*/ 573919 h 809309"/>
                    <a:gd name="connsiteX99" fmla="*/ 212415 w 855211"/>
                    <a:gd name="connsiteY99" fmla="*/ 555812 h 809309"/>
                    <a:gd name="connsiteX100" fmla="*/ 221469 w 855211"/>
                    <a:gd name="connsiteY100" fmla="*/ 474331 h 809309"/>
                    <a:gd name="connsiteX101" fmla="*/ 194308 w 855211"/>
                    <a:gd name="connsiteY101" fmla="*/ 483385 h 809309"/>
                    <a:gd name="connsiteX102" fmla="*/ 149041 w 855211"/>
                    <a:gd name="connsiteY102" fmla="*/ 528652 h 809309"/>
                    <a:gd name="connsiteX103" fmla="*/ 130934 w 855211"/>
                    <a:gd name="connsiteY103" fmla="*/ 555812 h 809309"/>
                    <a:gd name="connsiteX104" fmla="*/ 67560 w 855211"/>
                    <a:gd name="connsiteY104" fmla="*/ 573919 h 809309"/>
                    <a:gd name="connsiteX105" fmla="*/ 4185 w 855211"/>
                    <a:gd name="connsiteY105" fmla="*/ 564866 h 809309"/>
                    <a:gd name="connsiteX106" fmla="*/ 13239 w 855211"/>
                    <a:gd name="connsiteY106" fmla="*/ 510545 h 809309"/>
                    <a:gd name="connsiteX107" fmla="*/ 22292 w 855211"/>
                    <a:gd name="connsiteY107" fmla="*/ 483385 h 809309"/>
                    <a:gd name="connsiteX108" fmla="*/ 76613 w 855211"/>
                    <a:gd name="connsiteY108" fmla="*/ 465278 h 809309"/>
                    <a:gd name="connsiteX109" fmla="*/ 203362 w 855211"/>
                    <a:gd name="connsiteY109" fmla="*/ 447171 h 809309"/>
                    <a:gd name="connsiteX110" fmla="*/ 194308 w 855211"/>
                    <a:gd name="connsiteY110" fmla="*/ 420010 h 809309"/>
                    <a:gd name="connsiteX111" fmla="*/ 167148 w 855211"/>
                    <a:gd name="connsiteY111" fmla="*/ 410957 h 809309"/>
                    <a:gd name="connsiteX112" fmla="*/ 112827 w 855211"/>
                    <a:gd name="connsiteY112" fmla="*/ 401903 h 809309"/>
                    <a:gd name="connsiteX113" fmla="*/ 13239 w 855211"/>
                    <a:gd name="connsiteY113" fmla="*/ 383796 h 809309"/>
                    <a:gd name="connsiteX114" fmla="*/ 4185 w 855211"/>
                    <a:gd name="connsiteY114" fmla="*/ 356636 h 809309"/>
                    <a:gd name="connsiteX115" fmla="*/ 85667 w 855211"/>
                    <a:gd name="connsiteY115" fmla="*/ 329476 h 809309"/>
                    <a:gd name="connsiteX116" fmla="*/ 112827 w 855211"/>
                    <a:gd name="connsiteY116" fmla="*/ 347583 h 809309"/>
                    <a:gd name="connsiteX117" fmla="*/ 176201 w 855211"/>
                    <a:gd name="connsiteY117" fmla="*/ 374743 h 809309"/>
                    <a:gd name="connsiteX118" fmla="*/ 230522 w 855211"/>
                    <a:gd name="connsiteY118" fmla="*/ 365689 h 809309"/>
                    <a:gd name="connsiteX119" fmla="*/ 230522 w 855211"/>
                    <a:gd name="connsiteY119" fmla="*/ 311369 h 809309"/>
                    <a:gd name="connsiteX120" fmla="*/ 158094 w 855211"/>
                    <a:gd name="connsiteY120" fmla="*/ 293262 h 809309"/>
                    <a:gd name="connsiteX121" fmla="*/ 130934 w 855211"/>
                    <a:gd name="connsiteY121" fmla="*/ 284208 h 809309"/>
                    <a:gd name="connsiteX122" fmla="*/ 139987 w 855211"/>
                    <a:gd name="connsiteY122" fmla="*/ 257048 h 809309"/>
                    <a:gd name="connsiteX123" fmla="*/ 167148 w 855211"/>
                    <a:gd name="connsiteY123" fmla="*/ 238941 h 809309"/>
                    <a:gd name="connsiteX124" fmla="*/ 212415 w 855211"/>
                    <a:gd name="connsiteY124" fmla="*/ 184620 h 809309"/>
                    <a:gd name="connsiteX125" fmla="*/ 185255 w 855211"/>
                    <a:gd name="connsiteY125" fmla="*/ 166513 h 809309"/>
                    <a:gd name="connsiteX126" fmla="*/ 158094 w 855211"/>
                    <a:gd name="connsiteY126" fmla="*/ 202727 h 809309"/>
                    <a:gd name="connsiteX127" fmla="*/ 94720 w 855211"/>
                    <a:gd name="connsiteY127" fmla="*/ 238941 h 809309"/>
                    <a:gd name="connsiteX128" fmla="*/ 49453 w 855211"/>
                    <a:gd name="connsiteY128" fmla="*/ 229887 h 809309"/>
                    <a:gd name="connsiteX129" fmla="*/ 85667 w 855211"/>
                    <a:gd name="connsiteY129" fmla="*/ 175567 h 809309"/>
                    <a:gd name="connsiteX130" fmla="*/ 149041 w 855211"/>
                    <a:gd name="connsiteY130" fmla="*/ 130299 h 809309"/>
                    <a:gd name="connsiteX131" fmla="*/ 176201 w 855211"/>
                    <a:gd name="connsiteY131" fmla="*/ 121246 h 809309"/>
                    <a:gd name="connsiteX132" fmla="*/ 176201 w 855211"/>
                    <a:gd name="connsiteY132" fmla="*/ 175567 h 809309"/>
                    <a:gd name="connsiteX133" fmla="*/ 203362 w 855211"/>
                    <a:gd name="connsiteY133" fmla="*/ 166513 h 809309"/>
                    <a:gd name="connsiteX134" fmla="*/ 212415 w 855211"/>
                    <a:gd name="connsiteY134" fmla="*/ 139353 h 809309"/>
                    <a:gd name="connsiteX135" fmla="*/ 293896 w 855211"/>
                    <a:gd name="connsiteY135" fmla="*/ 139353 h 809309"/>
                    <a:gd name="connsiteX136" fmla="*/ 248629 w 855211"/>
                    <a:gd name="connsiteY136" fmla="*/ 184620 h 809309"/>
                    <a:gd name="connsiteX137" fmla="*/ 230522 w 855211"/>
                    <a:gd name="connsiteY137" fmla="*/ 211781 h 809309"/>
                    <a:gd name="connsiteX138" fmla="*/ 257683 w 855211"/>
                    <a:gd name="connsiteY138" fmla="*/ 220834 h 809309"/>
                    <a:gd name="connsiteX139" fmla="*/ 302950 w 855211"/>
                    <a:gd name="connsiteY139" fmla="*/ 211781 h 809309"/>
                    <a:gd name="connsiteX140" fmla="*/ 330110 w 855211"/>
                    <a:gd name="connsiteY140" fmla="*/ 229887 h 809309"/>
                    <a:gd name="connsiteX141" fmla="*/ 366324 w 855211"/>
                    <a:gd name="connsiteY141" fmla="*/ 211781 h 809309"/>
                    <a:gd name="connsiteX142" fmla="*/ 375378 w 855211"/>
                    <a:gd name="connsiteY142" fmla="*/ 148406 h 809309"/>
                    <a:gd name="connsiteX143" fmla="*/ 411591 w 855211"/>
                    <a:gd name="connsiteY143" fmla="*/ 103139 h 809309"/>
                    <a:gd name="connsiteX144" fmla="*/ 411591 w 855211"/>
                    <a:gd name="connsiteY144" fmla="*/ 57872 h 8093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</a:cxnLst>
                  <a:rect l="l" t="t" r="r" b="b"/>
                  <a:pathLst>
                    <a:path w="855211" h="809309">
                      <a:moveTo>
                        <a:pt x="212415" y="21658"/>
                      </a:moveTo>
                      <a:cubicBezTo>
                        <a:pt x="226856" y="33211"/>
                        <a:pt x="265042" y="83443"/>
                        <a:pt x="293896" y="48818"/>
                      </a:cubicBezTo>
                      <a:cubicBezTo>
                        <a:pt x="303747" y="36997"/>
                        <a:pt x="299932" y="18640"/>
                        <a:pt x="302950" y="3551"/>
                      </a:cubicBezTo>
                      <a:cubicBezTo>
                        <a:pt x="327093" y="6569"/>
                        <a:pt x="354515" y="86"/>
                        <a:pt x="375378" y="12604"/>
                      </a:cubicBezTo>
                      <a:cubicBezTo>
                        <a:pt x="389314" y="20965"/>
                        <a:pt x="395501" y="41746"/>
                        <a:pt x="393485" y="57872"/>
                      </a:cubicBezTo>
                      <a:cubicBezTo>
                        <a:pt x="391901" y="70545"/>
                        <a:pt x="348703" y="96780"/>
                        <a:pt x="339164" y="103139"/>
                      </a:cubicBezTo>
                      <a:cubicBezTo>
                        <a:pt x="355780" y="152988"/>
                        <a:pt x="349114" y="162367"/>
                        <a:pt x="447805" y="121246"/>
                      </a:cubicBezTo>
                      <a:cubicBezTo>
                        <a:pt x="459291" y="116460"/>
                        <a:pt x="453441" y="96996"/>
                        <a:pt x="456859" y="85032"/>
                      </a:cubicBezTo>
                      <a:cubicBezTo>
                        <a:pt x="459481" y="75856"/>
                        <a:pt x="462894" y="66925"/>
                        <a:pt x="465912" y="57872"/>
                      </a:cubicBezTo>
                      <a:cubicBezTo>
                        <a:pt x="462894" y="48818"/>
                        <a:pt x="456859" y="40254"/>
                        <a:pt x="456859" y="30711"/>
                      </a:cubicBezTo>
                      <a:cubicBezTo>
                        <a:pt x="456859" y="-21624"/>
                        <a:pt x="499140" y="7704"/>
                        <a:pt x="538340" y="12604"/>
                      </a:cubicBezTo>
                      <a:cubicBezTo>
                        <a:pt x="529287" y="15622"/>
                        <a:pt x="516727" y="13892"/>
                        <a:pt x="511180" y="21658"/>
                      </a:cubicBezTo>
                      <a:cubicBezTo>
                        <a:pt x="500086" y="37189"/>
                        <a:pt x="493073" y="75979"/>
                        <a:pt x="493073" y="75979"/>
                      </a:cubicBezTo>
                      <a:cubicBezTo>
                        <a:pt x="496091" y="88050"/>
                        <a:pt x="497757" y="100542"/>
                        <a:pt x="502126" y="112192"/>
                      </a:cubicBezTo>
                      <a:cubicBezTo>
                        <a:pt x="506865" y="124829"/>
                        <a:pt x="517198" y="135255"/>
                        <a:pt x="520233" y="148406"/>
                      </a:cubicBezTo>
                      <a:cubicBezTo>
                        <a:pt x="526378" y="175034"/>
                        <a:pt x="526268" y="202727"/>
                        <a:pt x="529286" y="229887"/>
                      </a:cubicBezTo>
                      <a:cubicBezTo>
                        <a:pt x="541357" y="226869"/>
                        <a:pt x="555784" y="228607"/>
                        <a:pt x="565500" y="220834"/>
                      </a:cubicBezTo>
                      <a:cubicBezTo>
                        <a:pt x="590318" y="200980"/>
                        <a:pt x="562563" y="173770"/>
                        <a:pt x="556447" y="157460"/>
                      </a:cubicBezTo>
                      <a:cubicBezTo>
                        <a:pt x="552078" y="145809"/>
                        <a:pt x="550411" y="133317"/>
                        <a:pt x="547393" y="121246"/>
                      </a:cubicBezTo>
                      <a:cubicBezTo>
                        <a:pt x="550411" y="106157"/>
                        <a:pt x="541849" y="80845"/>
                        <a:pt x="556447" y="75979"/>
                      </a:cubicBezTo>
                      <a:cubicBezTo>
                        <a:pt x="641318" y="47689"/>
                        <a:pt x="645886" y="69809"/>
                        <a:pt x="674142" y="112192"/>
                      </a:cubicBezTo>
                      <a:cubicBezTo>
                        <a:pt x="665089" y="115210"/>
                        <a:pt x="654922" y="115952"/>
                        <a:pt x="646982" y="121246"/>
                      </a:cubicBezTo>
                      <a:cubicBezTo>
                        <a:pt x="636329" y="128348"/>
                        <a:pt x="619821" y="135602"/>
                        <a:pt x="619821" y="148406"/>
                      </a:cubicBezTo>
                      <a:cubicBezTo>
                        <a:pt x="619821" y="159287"/>
                        <a:pt x="636234" y="164816"/>
                        <a:pt x="646982" y="166513"/>
                      </a:cubicBezTo>
                      <a:cubicBezTo>
                        <a:pt x="694769" y="174059"/>
                        <a:pt x="743552" y="172549"/>
                        <a:pt x="791837" y="175567"/>
                      </a:cubicBezTo>
                      <a:cubicBezTo>
                        <a:pt x="788819" y="196692"/>
                        <a:pt x="794621" y="221186"/>
                        <a:pt x="782784" y="238941"/>
                      </a:cubicBezTo>
                      <a:cubicBezTo>
                        <a:pt x="773769" y="252463"/>
                        <a:pt x="753743" y="256147"/>
                        <a:pt x="737516" y="257048"/>
                      </a:cubicBezTo>
                      <a:cubicBezTo>
                        <a:pt x="698229" y="259230"/>
                        <a:pt x="659053" y="251012"/>
                        <a:pt x="619821" y="247994"/>
                      </a:cubicBezTo>
                      <a:cubicBezTo>
                        <a:pt x="622839" y="269119"/>
                        <a:pt x="630294" y="290077"/>
                        <a:pt x="628875" y="311369"/>
                      </a:cubicBezTo>
                      <a:cubicBezTo>
                        <a:pt x="627157" y="337136"/>
                        <a:pt x="595029" y="389020"/>
                        <a:pt x="619821" y="420010"/>
                      </a:cubicBezTo>
                      <a:cubicBezTo>
                        <a:pt x="625783" y="427462"/>
                        <a:pt x="637928" y="426046"/>
                        <a:pt x="646982" y="429064"/>
                      </a:cubicBezTo>
                      <a:cubicBezTo>
                        <a:pt x="667528" y="326328"/>
                        <a:pt x="657623" y="368386"/>
                        <a:pt x="674142" y="302315"/>
                      </a:cubicBezTo>
                      <a:cubicBezTo>
                        <a:pt x="680178" y="311369"/>
                        <a:pt x="689445" y="318962"/>
                        <a:pt x="692249" y="329476"/>
                      </a:cubicBezTo>
                      <a:cubicBezTo>
                        <a:pt x="720528" y="435523"/>
                        <a:pt x="691014" y="476802"/>
                        <a:pt x="728463" y="401903"/>
                      </a:cubicBezTo>
                      <a:cubicBezTo>
                        <a:pt x="731481" y="386814"/>
                        <a:pt x="726635" y="367517"/>
                        <a:pt x="737516" y="356636"/>
                      </a:cubicBezTo>
                      <a:cubicBezTo>
                        <a:pt x="744264" y="349888"/>
                        <a:pt x="744255" y="374538"/>
                        <a:pt x="746570" y="383796"/>
                      </a:cubicBezTo>
                      <a:lnTo>
                        <a:pt x="764677" y="456224"/>
                      </a:lnTo>
                      <a:cubicBezTo>
                        <a:pt x="767695" y="447171"/>
                        <a:pt x="771108" y="438240"/>
                        <a:pt x="773730" y="429064"/>
                      </a:cubicBezTo>
                      <a:cubicBezTo>
                        <a:pt x="780290" y="406105"/>
                        <a:pt x="782538" y="387387"/>
                        <a:pt x="791837" y="365689"/>
                      </a:cubicBezTo>
                      <a:cubicBezTo>
                        <a:pt x="797153" y="353284"/>
                        <a:pt x="803908" y="341547"/>
                        <a:pt x="809944" y="329476"/>
                      </a:cubicBezTo>
                      <a:cubicBezTo>
                        <a:pt x="818997" y="335512"/>
                        <a:pt x="830307" y="339087"/>
                        <a:pt x="837104" y="347583"/>
                      </a:cubicBezTo>
                      <a:cubicBezTo>
                        <a:pt x="841829" y="353489"/>
                        <a:pt x="854619" y="408588"/>
                        <a:pt x="855211" y="410957"/>
                      </a:cubicBezTo>
                      <a:cubicBezTo>
                        <a:pt x="852193" y="432082"/>
                        <a:pt x="854083" y="454518"/>
                        <a:pt x="846158" y="474331"/>
                      </a:cubicBezTo>
                      <a:cubicBezTo>
                        <a:pt x="841403" y="486219"/>
                        <a:pt x="830653" y="496193"/>
                        <a:pt x="818997" y="501491"/>
                      </a:cubicBezTo>
                      <a:cubicBezTo>
                        <a:pt x="776598" y="520763"/>
                        <a:pt x="634828" y="534497"/>
                        <a:pt x="610768" y="537705"/>
                      </a:cubicBezTo>
                      <a:cubicBezTo>
                        <a:pt x="623723" y="563614"/>
                        <a:pt x="622733" y="582973"/>
                        <a:pt x="656035" y="582973"/>
                      </a:cubicBezTo>
                      <a:cubicBezTo>
                        <a:pt x="665578" y="582973"/>
                        <a:pt x="674142" y="576937"/>
                        <a:pt x="683195" y="573919"/>
                      </a:cubicBezTo>
                      <a:cubicBezTo>
                        <a:pt x="692249" y="579955"/>
                        <a:pt x="704957" y="582579"/>
                        <a:pt x="710356" y="592026"/>
                      </a:cubicBezTo>
                      <a:cubicBezTo>
                        <a:pt x="717991" y="605386"/>
                        <a:pt x="704320" y="640311"/>
                        <a:pt x="719409" y="637293"/>
                      </a:cubicBezTo>
                      <a:cubicBezTo>
                        <a:pt x="740748" y="633025"/>
                        <a:pt x="755623" y="582973"/>
                        <a:pt x="755623" y="582973"/>
                      </a:cubicBezTo>
                      <a:cubicBezTo>
                        <a:pt x="764677" y="585991"/>
                        <a:pt x="780162" y="582850"/>
                        <a:pt x="782784" y="592026"/>
                      </a:cubicBezTo>
                      <a:cubicBezTo>
                        <a:pt x="792877" y="627353"/>
                        <a:pt x="771887" y="655423"/>
                        <a:pt x="746570" y="673507"/>
                      </a:cubicBezTo>
                      <a:cubicBezTo>
                        <a:pt x="735588" y="681351"/>
                        <a:pt x="722427" y="685578"/>
                        <a:pt x="710356" y="691614"/>
                      </a:cubicBezTo>
                      <a:cubicBezTo>
                        <a:pt x="671124" y="685578"/>
                        <a:pt x="630317" y="686059"/>
                        <a:pt x="592661" y="673507"/>
                      </a:cubicBezTo>
                      <a:cubicBezTo>
                        <a:pt x="584073" y="670644"/>
                        <a:pt x="558327" y="612013"/>
                        <a:pt x="556447" y="610133"/>
                      </a:cubicBezTo>
                      <a:cubicBezTo>
                        <a:pt x="549699" y="603385"/>
                        <a:pt x="538340" y="604098"/>
                        <a:pt x="529286" y="601080"/>
                      </a:cubicBezTo>
                      <a:cubicBezTo>
                        <a:pt x="520233" y="604098"/>
                        <a:pt x="509578" y="604172"/>
                        <a:pt x="502126" y="610133"/>
                      </a:cubicBezTo>
                      <a:cubicBezTo>
                        <a:pt x="480619" y="627338"/>
                        <a:pt x="477375" y="649960"/>
                        <a:pt x="493073" y="673507"/>
                      </a:cubicBezTo>
                      <a:cubicBezTo>
                        <a:pt x="499109" y="682560"/>
                        <a:pt x="511180" y="685578"/>
                        <a:pt x="520233" y="691614"/>
                      </a:cubicBezTo>
                      <a:cubicBezTo>
                        <a:pt x="514700" y="708214"/>
                        <a:pt x="503584" y="757443"/>
                        <a:pt x="484019" y="773095"/>
                      </a:cubicBezTo>
                      <a:cubicBezTo>
                        <a:pt x="476567" y="779057"/>
                        <a:pt x="465912" y="779131"/>
                        <a:pt x="456859" y="782149"/>
                      </a:cubicBezTo>
                      <a:cubicBezTo>
                        <a:pt x="522984" y="804191"/>
                        <a:pt x="529697" y="795627"/>
                        <a:pt x="474966" y="809309"/>
                      </a:cubicBezTo>
                      <a:cubicBezTo>
                        <a:pt x="404783" y="801511"/>
                        <a:pt x="399839" y="822016"/>
                        <a:pt x="375378" y="773095"/>
                      </a:cubicBezTo>
                      <a:cubicBezTo>
                        <a:pt x="371110" y="764559"/>
                        <a:pt x="369342" y="754988"/>
                        <a:pt x="366324" y="745935"/>
                      </a:cubicBezTo>
                      <a:cubicBezTo>
                        <a:pt x="375378" y="736882"/>
                        <a:pt x="382832" y="725877"/>
                        <a:pt x="393485" y="718775"/>
                      </a:cubicBezTo>
                      <a:cubicBezTo>
                        <a:pt x="401425" y="713481"/>
                        <a:pt x="412109" y="713989"/>
                        <a:pt x="420645" y="709721"/>
                      </a:cubicBezTo>
                      <a:cubicBezTo>
                        <a:pt x="430377" y="704855"/>
                        <a:pt x="438752" y="697650"/>
                        <a:pt x="447805" y="691614"/>
                      </a:cubicBezTo>
                      <a:cubicBezTo>
                        <a:pt x="460124" y="654661"/>
                        <a:pt x="460048" y="671090"/>
                        <a:pt x="447805" y="628240"/>
                      </a:cubicBezTo>
                      <a:cubicBezTo>
                        <a:pt x="445183" y="619064"/>
                        <a:pt x="445500" y="607828"/>
                        <a:pt x="438752" y="601080"/>
                      </a:cubicBezTo>
                      <a:cubicBezTo>
                        <a:pt x="432004" y="594332"/>
                        <a:pt x="420127" y="596294"/>
                        <a:pt x="411591" y="592026"/>
                      </a:cubicBezTo>
                      <a:cubicBezTo>
                        <a:pt x="347941" y="560201"/>
                        <a:pt x="430957" y="581673"/>
                        <a:pt x="330110" y="564866"/>
                      </a:cubicBezTo>
                      <a:cubicBezTo>
                        <a:pt x="312003" y="567884"/>
                        <a:pt x="287256" y="559585"/>
                        <a:pt x="275789" y="573919"/>
                      </a:cubicBezTo>
                      <a:cubicBezTo>
                        <a:pt x="267358" y="584458"/>
                        <a:pt x="284353" y="600590"/>
                        <a:pt x="293896" y="610133"/>
                      </a:cubicBezTo>
                      <a:cubicBezTo>
                        <a:pt x="305085" y="621322"/>
                        <a:pt x="341038" y="631882"/>
                        <a:pt x="357271" y="637293"/>
                      </a:cubicBezTo>
                      <a:cubicBezTo>
                        <a:pt x="360289" y="646347"/>
                        <a:pt x="370592" y="655918"/>
                        <a:pt x="366324" y="664454"/>
                      </a:cubicBezTo>
                      <a:cubicBezTo>
                        <a:pt x="362056" y="672990"/>
                        <a:pt x="348707" y="673507"/>
                        <a:pt x="339164" y="673507"/>
                      </a:cubicBezTo>
                      <a:cubicBezTo>
                        <a:pt x="326721" y="673507"/>
                        <a:pt x="315151" y="666894"/>
                        <a:pt x="302950" y="664454"/>
                      </a:cubicBezTo>
                      <a:cubicBezTo>
                        <a:pt x="284950" y="660854"/>
                        <a:pt x="266736" y="658418"/>
                        <a:pt x="248629" y="655400"/>
                      </a:cubicBezTo>
                      <a:cubicBezTo>
                        <a:pt x="265936" y="666938"/>
                        <a:pt x="292226" y="681901"/>
                        <a:pt x="302950" y="700668"/>
                      </a:cubicBezTo>
                      <a:cubicBezTo>
                        <a:pt x="309123" y="711471"/>
                        <a:pt x="308985" y="724811"/>
                        <a:pt x="312003" y="736882"/>
                      </a:cubicBezTo>
                      <a:cubicBezTo>
                        <a:pt x="308985" y="745935"/>
                        <a:pt x="310715" y="758495"/>
                        <a:pt x="302950" y="764042"/>
                      </a:cubicBezTo>
                      <a:cubicBezTo>
                        <a:pt x="287419" y="775136"/>
                        <a:pt x="248629" y="782149"/>
                        <a:pt x="248629" y="782149"/>
                      </a:cubicBezTo>
                      <a:cubicBezTo>
                        <a:pt x="236558" y="779131"/>
                        <a:pt x="222131" y="780868"/>
                        <a:pt x="212415" y="773095"/>
                      </a:cubicBezTo>
                      <a:cubicBezTo>
                        <a:pt x="204963" y="767133"/>
                        <a:pt x="209324" y="753387"/>
                        <a:pt x="203362" y="745935"/>
                      </a:cubicBezTo>
                      <a:cubicBezTo>
                        <a:pt x="196565" y="737438"/>
                        <a:pt x="185255" y="733864"/>
                        <a:pt x="176201" y="727828"/>
                      </a:cubicBezTo>
                      <a:cubicBezTo>
                        <a:pt x="182237" y="709721"/>
                        <a:pt x="185039" y="690191"/>
                        <a:pt x="194308" y="673507"/>
                      </a:cubicBezTo>
                      <a:cubicBezTo>
                        <a:pt x="200526" y="662315"/>
                        <a:pt x="213272" y="656183"/>
                        <a:pt x="221469" y="646347"/>
                      </a:cubicBezTo>
                      <a:cubicBezTo>
                        <a:pt x="290424" y="563603"/>
                        <a:pt x="166962" y="691803"/>
                        <a:pt x="275789" y="582973"/>
                      </a:cubicBezTo>
                      <a:cubicBezTo>
                        <a:pt x="278807" y="570902"/>
                        <a:pt x="289464" y="558312"/>
                        <a:pt x="284843" y="546759"/>
                      </a:cubicBezTo>
                      <a:cubicBezTo>
                        <a:pt x="281299" y="537898"/>
                        <a:pt x="267226" y="537705"/>
                        <a:pt x="257683" y="537705"/>
                      </a:cubicBezTo>
                      <a:cubicBezTo>
                        <a:pt x="246319" y="537705"/>
                        <a:pt x="207113" y="551544"/>
                        <a:pt x="194308" y="555812"/>
                      </a:cubicBezTo>
                      <a:cubicBezTo>
                        <a:pt x="185255" y="564866"/>
                        <a:pt x="174590" y="572554"/>
                        <a:pt x="167148" y="582973"/>
                      </a:cubicBezTo>
                      <a:cubicBezTo>
                        <a:pt x="159304" y="593955"/>
                        <a:pt x="157681" y="608819"/>
                        <a:pt x="149041" y="619187"/>
                      </a:cubicBezTo>
                      <a:cubicBezTo>
                        <a:pt x="142075" y="627546"/>
                        <a:pt x="130240" y="630327"/>
                        <a:pt x="121881" y="637293"/>
                      </a:cubicBezTo>
                      <a:cubicBezTo>
                        <a:pt x="52165" y="695389"/>
                        <a:pt x="134999" y="637601"/>
                        <a:pt x="67560" y="682561"/>
                      </a:cubicBezTo>
                      <a:cubicBezTo>
                        <a:pt x="61524" y="670490"/>
                        <a:pt x="47779" y="659739"/>
                        <a:pt x="49453" y="646347"/>
                      </a:cubicBezTo>
                      <a:cubicBezTo>
                        <a:pt x="51324" y="631374"/>
                        <a:pt x="64335" y="618903"/>
                        <a:pt x="76613" y="610133"/>
                      </a:cubicBezTo>
                      <a:cubicBezTo>
                        <a:pt x="86738" y="602901"/>
                        <a:pt x="100863" y="604498"/>
                        <a:pt x="112827" y="601080"/>
                      </a:cubicBezTo>
                      <a:cubicBezTo>
                        <a:pt x="131105" y="595858"/>
                        <a:pt x="172509" y="580292"/>
                        <a:pt x="185255" y="573919"/>
                      </a:cubicBezTo>
                      <a:cubicBezTo>
                        <a:pt x="194987" y="569053"/>
                        <a:pt x="203362" y="561848"/>
                        <a:pt x="212415" y="555812"/>
                      </a:cubicBezTo>
                      <a:cubicBezTo>
                        <a:pt x="229604" y="530030"/>
                        <a:pt x="251039" y="511293"/>
                        <a:pt x="221469" y="474331"/>
                      </a:cubicBezTo>
                      <a:cubicBezTo>
                        <a:pt x="215507" y="466879"/>
                        <a:pt x="203362" y="480367"/>
                        <a:pt x="194308" y="483385"/>
                      </a:cubicBezTo>
                      <a:cubicBezTo>
                        <a:pt x="146023" y="555812"/>
                        <a:pt x="209397" y="468296"/>
                        <a:pt x="149041" y="528652"/>
                      </a:cubicBezTo>
                      <a:cubicBezTo>
                        <a:pt x="141347" y="536346"/>
                        <a:pt x="139430" y="549015"/>
                        <a:pt x="130934" y="555812"/>
                      </a:cubicBezTo>
                      <a:cubicBezTo>
                        <a:pt x="125028" y="560537"/>
                        <a:pt x="69929" y="573327"/>
                        <a:pt x="67560" y="573919"/>
                      </a:cubicBezTo>
                      <a:lnTo>
                        <a:pt x="4185" y="564866"/>
                      </a:lnTo>
                      <a:cubicBezTo>
                        <a:pt x="-7761" y="550929"/>
                        <a:pt x="9257" y="528465"/>
                        <a:pt x="13239" y="510545"/>
                      </a:cubicBezTo>
                      <a:cubicBezTo>
                        <a:pt x="15309" y="501229"/>
                        <a:pt x="14527" y="488932"/>
                        <a:pt x="22292" y="483385"/>
                      </a:cubicBezTo>
                      <a:cubicBezTo>
                        <a:pt x="37823" y="472291"/>
                        <a:pt x="58506" y="471314"/>
                        <a:pt x="76613" y="465278"/>
                      </a:cubicBezTo>
                      <a:cubicBezTo>
                        <a:pt x="135398" y="445683"/>
                        <a:pt x="94263" y="457089"/>
                        <a:pt x="203362" y="447171"/>
                      </a:cubicBezTo>
                      <a:cubicBezTo>
                        <a:pt x="200344" y="438117"/>
                        <a:pt x="201056" y="426758"/>
                        <a:pt x="194308" y="420010"/>
                      </a:cubicBezTo>
                      <a:cubicBezTo>
                        <a:pt x="187560" y="413262"/>
                        <a:pt x="176464" y="413027"/>
                        <a:pt x="167148" y="410957"/>
                      </a:cubicBezTo>
                      <a:cubicBezTo>
                        <a:pt x="149228" y="406975"/>
                        <a:pt x="130934" y="404921"/>
                        <a:pt x="112827" y="401903"/>
                      </a:cubicBezTo>
                      <a:cubicBezTo>
                        <a:pt x="40316" y="409960"/>
                        <a:pt x="38627" y="434570"/>
                        <a:pt x="13239" y="383796"/>
                      </a:cubicBezTo>
                      <a:cubicBezTo>
                        <a:pt x="8971" y="375260"/>
                        <a:pt x="7203" y="365689"/>
                        <a:pt x="4185" y="356636"/>
                      </a:cubicBezTo>
                      <a:cubicBezTo>
                        <a:pt x="32848" y="337528"/>
                        <a:pt x="43846" y="324829"/>
                        <a:pt x="85667" y="329476"/>
                      </a:cubicBezTo>
                      <a:cubicBezTo>
                        <a:pt x="96481" y="330678"/>
                        <a:pt x="103380" y="342185"/>
                        <a:pt x="112827" y="347583"/>
                      </a:cubicBezTo>
                      <a:cubicBezTo>
                        <a:pt x="144147" y="365480"/>
                        <a:pt x="145734" y="364587"/>
                        <a:pt x="176201" y="374743"/>
                      </a:cubicBezTo>
                      <a:cubicBezTo>
                        <a:pt x="194308" y="371725"/>
                        <a:pt x="214584" y="374796"/>
                        <a:pt x="230522" y="365689"/>
                      </a:cubicBezTo>
                      <a:cubicBezTo>
                        <a:pt x="242424" y="358888"/>
                        <a:pt x="242764" y="318170"/>
                        <a:pt x="230522" y="311369"/>
                      </a:cubicBezTo>
                      <a:cubicBezTo>
                        <a:pt x="208768" y="299284"/>
                        <a:pt x="182103" y="299810"/>
                        <a:pt x="158094" y="293262"/>
                      </a:cubicBezTo>
                      <a:cubicBezTo>
                        <a:pt x="148887" y="290751"/>
                        <a:pt x="139987" y="287226"/>
                        <a:pt x="130934" y="284208"/>
                      </a:cubicBezTo>
                      <a:cubicBezTo>
                        <a:pt x="133952" y="275155"/>
                        <a:pt x="134025" y="264500"/>
                        <a:pt x="139987" y="257048"/>
                      </a:cubicBezTo>
                      <a:cubicBezTo>
                        <a:pt x="146784" y="248551"/>
                        <a:pt x="158789" y="245907"/>
                        <a:pt x="167148" y="238941"/>
                      </a:cubicBezTo>
                      <a:cubicBezTo>
                        <a:pt x="193289" y="217157"/>
                        <a:pt x="194611" y="211326"/>
                        <a:pt x="212415" y="184620"/>
                      </a:cubicBezTo>
                      <a:cubicBezTo>
                        <a:pt x="203362" y="178584"/>
                        <a:pt x="195577" y="163072"/>
                        <a:pt x="185255" y="166513"/>
                      </a:cubicBezTo>
                      <a:cubicBezTo>
                        <a:pt x="170940" y="171285"/>
                        <a:pt x="168764" y="192057"/>
                        <a:pt x="158094" y="202727"/>
                      </a:cubicBezTo>
                      <a:cubicBezTo>
                        <a:pt x="145297" y="215524"/>
                        <a:pt x="108923" y="231840"/>
                        <a:pt x="94720" y="238941"/>
                      </a:cubicBezTo>
                      <a:cubicBezTo>
                        <a:pt x="79631" y="235923"/>
                        <a:pt x="57989" y="242690"/>
                        <a:pt x="49453" y="229887"/>
                      </a:cubicBezTo>
                      <a:cubicBezTo>
                        <a:pt x="21643" y="188172"/>
                        <a:pt x="67930" y="181479"/>
                        <a:pt x="85667" y="175567"/>
                      </a:cubicBezTo>
                      <a:cubicBezTo>
                        <a:pt x="100755" y="130299"/>
                        <a:pt x="85666" y="151424"/>
                        <a:pt x="149041" y="130299"/>
                      </a:cubicBezTo>
                      <a:lnTo>
                        <a:pt x="176201" y="121246"/>
                      </a:lnTo>
                      <a:cubicBezTo>
                        <a:pt x="172752" y="131593"/>
                        <a:pt x="155508" y="165221"/>
                        <a:pt x="176201" y="175567"/>
                      </a:cubicBezTo>
                      <a:cubicBezTo>
                        <a:pt x="184737" y="179835"/>
                        <a:pt x="194308" y="169531"/>
                        <a:pt x="203362" y="166513"/>
                      </a:cubicBezTo>
                      <a:cubicBezTo>
                        <a:pt x="206380" y="157460"/>
                        <a:pt x="206453" y="146805"/>
                        <a:pt x="212415" y="139353"/>
                      </a:cubicBezTo>
                      <a:cubicBezTo>
                        <a:pt x="239599" y="105373"/>
                        <a:pt x="257068" y="127077"/>
                        <a:pt x="293896" y="139353"/>
                      </a:cubicBezTo>
                      <a:cubicBezTo>
                        <a:pt x="245608" y="211784"/>
                        <a:pt x="308988" y="124260"/>
                        <a:pt x="248629" y="184620"/>
                      </a:cubicBezTo>
                      <a:cubicBezTo>
                        <a:pt x="240935" y="192314"/>
                        <a:pt x="236558" y="202727"/>
                        <a:pt x="230522" y="211781"/>
                      </a:cubicBezTo>
                      <a:cubicBezTo>
                        <a:pt x="239576" y="214799"/>
                        <a:pt x="248140" y="220834"/>
                        <a:pt x="257683" y="220834"/>
                      </a:cubicBezTo>
                      <a:cubicBezTo>
                        <a:pt x="273071" y="220834"/>
                        <a:pt x="287681" y="209872"/>
                        <a:pt x="302950" y="211781"/>
                      </a:cubicBezTo>
                      <a:cubicBezTo>
                        <a:pt x="313747" y="213131"/>
                        <a:pt x="321057" y="223852"/>
                        <a:pt x="330110" y="229887"/>
                      </a:cubicBezTo>
                      <a:cubicBezTo>
                        <a:pt x="342181" y="223852"/>
                        <a:pt x="359770" y="223579"/>
                        <a:pt x="366324" y="211781"/>
                      </a:cubicBezTo>
                      <a:cubicBezTo>
                        <a:pt x="376688" y="193127"/>
                        <a:pt x="371193" y="169331"/>
                        <a:pt x="375378" y="148406"/>
                      </a:cubicBezTo>
                      <a:cubicBezTo>
                        <a:pt x="397743" y="36583"/>
                        <a:pt x="365236" y="211301"/>
                        <a:pt x="411591" y="103139"/>
                      </a:cubicBezTo>
                      <a:cubicBezTo>
                        <a:pt x="417535" y="89270"/>
                        <a:pt x="411591" y="72961"/>
                        <a:pt x="411591" y="57872"/>
                      </a:cubicBezTo>
                    </a:path>
                  </a:pathLst>
                </a:custGeom>
                <a:noFill/>
                <a:ln w="9525">
                  <a:solidFill>
                    <a:srgbClr val="00B050"/>
                  </a:solidFill>
                </a:ln>
                <a:effectLst>
                  <a:outerShdw sx="1000" sy="1000" algn="ctr" rotWithShape="0">
                    <a:srgbClr val="92D050"/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PT"/>
                </a:p>
              </p:txBody>
            </p:sp>
          </p:grpSp>
          <p:grpSp>
            <p:nvGrpSpPr>
              <p:cNvPr id="47" name="Grupo 46"/>
              <p:cNvGrpSpPr/>
              <p:nvPr/>
            </p:nvGrpSpPr>
            <p:grpSpPr>
              <a:xfrm>
                <a:off x="4034619" y="1858858"/>
                <a:ext cx="359460" cy="355313"/>
                <a:chOff x="341192" y="3226756"/>
                <a:chExt cx="404487" cy="404487"/>
              </a:xfrm>
            </p:grpSpPr>
            <p:sp>
              <p:nvSpPr>
                <p:cNvPr id="458" name="Forma livre 457"/>
                <p:cNvSpPr/>
                <p:nvPr/>
              </p:nvSpPr>
              <p:spPr>
                <a:xfrm>
                  <a:off x="481652" y="3302675"/>
                  <a:ext cx="76234" cy="134088"/>
                </a:xfrm>
                <a:custGeom>
                  <a:avLst/>
                  <a:gdLst>
                    <a:gd name="connsiteX0" fmla="*/ 0 w 76234"/>
                    <a:gd name="connsiteY0" fmla="*/ 0 h 134088"/>
                    <a:gd name="connsiteX1" fmla="*/ 21771 w 76234"/>
                    <a:gd name="connsiteY1" fmla="*/ 27214 h 134088"/>
                    <a:gd name="connsiteX2" fmla="*/ 48985 w 76234"/>
                    <a:gd name="connsiteY2" fmla="*/ 65314 h 134088"/>
                    <a:gd name="connsiteX3" fmla="*/ 65314 w 76234"/>
                    <a:gd name="connsiteY3" fmla="*/ 54428 h 134088"/>
                    <a:gd name="connsiteX4" fmla="*/ 76200 w 76234"/>
                    <a:gd name="connsiteY4" fmla="*/ 70757 h 134088"/>
                    <a:gd name="connsiteX5" fmla="*/ 65314 w 76234"/>
                    <a:gd name="connsiteY5" fmla="*/ 108857 h 134088"/>
                    <a:gd name="connsiteX6" fmla="*/ 43542 w 76234"/>
                    <a:gd name="connsiteY6" fmla="*/ 103414 h 134088"/>
                    <a:gd name="connsiteX7" fmla="*/ 0 w 76234"/>
                    <a:gd name="connsiteY7" fmla="*/ 114300 h 134088"/>
                    <a:gd name="connsiteX8" fmla="*/ 10885 w 76234"/>
                    <a:gd name="connsiteY8" fmla="*/ 130628 h 134088"/>
                    <a:gd name="connsiteX9" fmla="*/ 54428 w 76234"/>
                    <a:gd name="connsiteY9" fmla="*/ 108857 h 134088"/>
                    <a:gd name="connsiteX10" fmla="*/ 65314 w 76234"/>
                    <a:gd name="connsiteY10" fmla="*/ 108857 h 1340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76234" h="134088">
                      <a:moveTo>
                        <a:pt x="0" y="0"/>
                      </a:moveTo>
                      <a:cubicBezTo>
                        <a:pt x="7257" y="9071"/>
                        <a:pt x="16208" y="17016"/>
                        <a:pt x="21771" y="27214"/>
                      </a:cubicBezTo>
                      <a:cubicBezTo>
                        <a:pt x="44349" y="68606"/>
                        <a:pt x="16833" y="54596"/>
                        <a:pt x="48985" y="65314"/>
                      </a:cubicBezTo>
                      <a:cubicBezTo>
                        <a:pt x="54428" y="61685"/>
                        <a:pt x="58899" y="53145"/>
                        <a:pt x="65314" y="54428"/>
                      </a:cubicBezTo>
                      <a:cubicBezTo>
                        <a:pt x="71729" y="55711"/>
                        <a:pt x="75275" y="64281"/>
                        <a:pt x="76200" y="70757"/>
                      </a:cubicBezTo>
                      <a:cubicBezTo>
                        <a:pt x="76883" y="75540"/>
                        <a:pt x="67356" y="102730"/>
                        <a:pt x="65314" y="108857"/>
                      </a:cubicBezTo>
                      <a:cubicBezTo>
                        <a:pt x="58057" y="107043"/>
                        <a:pt x="51023" y="103414"/>
                        <a:pt x="43542" y="103414"/>
                      </a:cubicBezTo>
                      <a:cubicBezTo>
                        <a:pt x="30406" y="103414"/>
                        <a:pt x="12885" y="110005"/>
                        <a:pt x="0" y="114300"/>
                      </a:cubicBezTo>
                      <a:cubicBezTo>
                        <a:pt x="3628" y="119743"/>
                        <a:pt x="4539" y="129042"/>
                        <a:pt x="10885" y="130628"/>
                      </a:cubicBezTo>
                      <a:cubicBezTo>
                        <a:pt x="55218" y="141711"/>
                        <a:pt x="34324" y="123934"/>
                        <a:pt x="54428" y="108857"/>
                      </a:cubicBezTo>
                      <a:cubicBezTo>
                        <a:pt x="57331" y="106680"/>
                        <a:pt x="61685" y="108857"/>
                        <a:pt x="65314" y="108857"/>
                      </a:cubicBezTo>
                    </a:path>
                  </a:pathLst>
                </a:custGeom>
                <a:noFill/>
                <a:ln w="9525"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9" name="Forma livre 458"/>
                <p:cNvSpPr/>
                <p:nvPr/>
              </p:nvSpPr>
              <p:spPr>
                <a:xfrm>
                  <a:off x="581436" y="3277007"/>
                  <a:ext cx="76234" cy="134088"/>
                </a:xfrm>
                <a:custGeom>
                  <a:avLst/>
                  <a:gdLst>
                    <a:gd name="connsiteX0" fmla="*/ 0 w 76234"/>
                    <a:gd name="connsiteY0" fmla="*/ 0 h 134088"/>
                    <a:gd name="connsiteX1" fmla="*/ 21771 w 76234"/>
                    <a:gd name="connsiteY1" fmla="*/ 27214 h 134088"/>
                    <a:gd name="connsiteX2" fmla="*/ 48985 w 76234"/>
                    <a:gd name="connsiteY2" fmla="*/ 65314 h 134088"/>
                    <a:gd name="connsiteX3" fmla="*/ 65314 w 76234"/>
                    <a:gd name="connsiteY3" fmla="*/ 54428 h 134088"/>
                    <a:gd name="connsiteX4" fmla="*/ 76200 w 76234"/>
                    <a:gd name="connsiteY4" fmla="*/ 70757 h 134088"/>
                    <a:gd name="connsiteX5" fmla="*/ 65314 w 76234"/>
                    <a:gd name="connsiteY5" fmla="*/ 108857 h 134088"/>
                    <a:gd name="connsiteX6" fmla="*/ 43542 w 76234"/>
                    <a:gd name="connsiteY6" fmla="*/ 103414 h 134088"/>
                    <a:gd name="connsiteX7" fmla="*/ 0 w 76234"/>
                    <a:gd name="connsiteY7" fmla="*/ 114300 h 134088"/>
                    <a:gd name="connsiteX8" fmla="*/ 10885 w 76234"/>
                    <a:gd name="connsiteY8" fmla="*/ 130628 h 134088"/>
                    <a:gd name="connsiteX9" fmla="*/ 54428 w 76234"/>
                    <a:gd name="connsiteY9" fmla="*/ 108857 h 134088"/>
                    <a:gd name="connsiteX10" fmla="*/ 65314 w 76234"/>
                    <a:gd name="connsiteY10" fmla="*/ 108857 h 1340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76234" h="134088">
                      <a:moveTo>
                        <a:pt x="0" y="0"/>
                      </a:moveTo>
                      <a:cubicBezTo>
                        <a:pt x="7257" y="9071"/>
                        <a:pt x="16208" y="17016"/>
                        <a:pt x="21771" y="27214"/>
                      </a:cubicBezTo>
                      <a:cubicBezTo>
                        <a:pt x="44349" y="68606"/>
                        <a:pt x="16833" y="54596"/>
                        <a:pt x="48985" y="65314"/>
                      </a:cubicBezTo>
                      <a:cubicBezTo>
                        <a:pt x="54428" y="61685"/>
                        <a:pt x="58899" y="53145"/>
                        <a:pt x="65314" y="54428"/>
                      </a:cubicBezTo>
                      <a:cubicBezTo>
                        <a:pt x="71729" y="55711"/>
                        <a:pt x="75275" y="64281"/>
                        <a:pt x="76200" y="70757"/>
                      </a:cubicBezTo>
                      <a:cubicBezTo>
                        <a:pt x="76883" y="75540"/>
                        <a:pt x="67356" y="102730"/>
                        <a:pt x="65314" y="108857"/>
                      </a:cubicBezTo>
                      <a:cubicBezTo>
                        <a:pt x="58057" y="107043"/>
                        <a:pt x="51023" y="103414"/>
                        <a:pt x="43542" y="103414"/>
                      </a:cubicBezTo>
                      <a:cubicBezTo>
                        <a:pt x="30406" y="103414"/>
                        <a:pt x="12885" y="110005"/>
                        <a:pt x="0" y="114300"/>
                      </a:cubicBezTo>
                      <a:cubicBezTo>
                        <a:pt x="3628" y="119743"/>
                        <a:pt x="4539" y="129042"/>
                        <a:pt x="10885" y="130628"/>
                      </a:cubicBezTo>
                      <a:cubicBezTo>
                        <a:pt x="55218" y="141711"/>
                        <a:pt x="34324" y="123934"/>
                        <a:pt x="54428" y="108857"/>
                      </a:cubicBezTo>
                      <a:cubicBezTo>
                        <a:pt x="57331" y="106680"/>
                        <a:pt x="61685" y="108857"/>
                        <a:pt x="65314" y="108857"/>
                      </a:cubicBezTo>
                    </a:path>
                  </a:pathLst>
                </a:custGeom>
                <a:noFill/>
                <a:ln w="9525"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0" name="Forma livre 459"/>
                <p:cNvSpPr/>
                <p:nvPr/>
              </p:nvSpPr>
              <p:spPr>
                <a:xfrm>
                  <a:off x="522876" y="3428999"/>
                  <a:ext cx="76234" cy="134088"/>
                </a:xfrm>
                <a:custGeom>
                  <a:avLst/>
                  <a:gdLst>
                    <a:gd name="connsiteX0" fmla="*/ 0 w 76234"/>
                    <a:gd name="connsiteY0" fmla="*/ 0 h 134088"/>
                    <a:gd name="connsiteX1" fmla="*/ 21771 w 76234"/>
                    <a:gd name="connsiteY1" fmla="*/ 27214 h 134088"/>
                    <a:gd name="connsiteX2" fmla="*/ 48985 w 76234"/>
                    <a:gd name="connsiteY2" fmla="*/ 65314 h 134088"/>
                    <a:gd name="connsiteX3" fmla="*/ 65314 w 76234"/>
                    <a:gd name="connsiteY3" fmla="*/ 54428 h 134088"/>
                    <a:gd name="connsiteX4" fmla="*/ 76200 w 76234"/>
                    <a:gd name="connsiteY4" fmla="*/ 70757 h 134088"/>
                    <a:gd name="connsiteX5" fmla="*/ 65314 w 76234"/>
                    <a:gd name="connsiteY5" fmla="*/ 108857 h 134088"/>
                    <a:gd name="connsiteX6" fmla="*/ 43542 w 76234"/>
                    <a:gd name="connsiteY6" fmla="*/ 103414 h 134088"/>
                    <a:gd name="connsiteX7" fmla="*/ 0 w 76234"/>
                    <a:gd name="connsiteY7" fmla="*/ 114300 h 134088"/>
                    <a:gd name="connsiteX8" fmla="*/ 10885 w 76234"/>
                    <a:gd name="connsiteY8" fmla="*/ 130628 h 134088"/>
                    <a:gd name="connsiteX9" fmla="*/ 54428 w 76234"/>
                    <a:gd name="connsiteY9" fmla="*/ 108857 h 134088"/>
                    <a:gd name="connsiteX10" fmla="*/ 65314 w 76234"/>
                    <a:gd name="connsiteY10" fmla="*/ 108857 h 1340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76234" h="134088">
                      <a:moveTo>
                        <a:pt x="0" y="0"/>
                      </a:moveTo>
                      <a:cubicBezTo>
                        <a:pt x="7257" y="9071"/>
                        <a:pt x="16208" y="17016"/>
                        <a:pt x="21771" y="27214"/>
                      </a:cubicBezTo>
                      <a:cubicBezTo>
                        <a:pt x="44349" y="68606"/>
                        <a:pt x="16833" y="54596"/>
                        <a:pt x="48985" y="65314"/>
                      </a:cubicBezTo>
                      <a:cubicBezTo>
                        <a:pt x="54428" y="61685"/>
                        <a:pt x="58899" y="53145"/>
                        <a:pt x="65314" y="54428"/>
                      </a:cubicBezTo>
                      <a:cubicBezTo>
                        <a:pt x="71729" y="55711"/>
                        <a:pt x="75275" y="64281"/>
                        <a:pt x="76200" y="70757"/>
                      </a:cubicBezTo>
                      <a:cubicBezTo>
                        <a:pt x="76883" y="75540"/>
                        <a:pt x="67356" y="102730"/>
                        <a:pt x="65314" y="108857"/>
                      </a:cubicBezTo>
                      <a:cubicBezTo>
                        <a:pt x="58057" y="107043"/>
                        <a:pt x="51023" y="103414"/>
                        <a:pt x="43542" y="103414"/>
                      </a:cubicBezTo>
                      <a:cubicBezTo>
                        <a:pt x="30406" y="103414"/>
                        <a:pt x="12885" y="110005"/>
                        <a:pt x="0" y="114300"/>
                      </a:cubicBezTo>
                      <a:cubicBezTo>
                        <a:pt x="3628" y="119743"/>
                        <a:pt x="4539" y="129042"/>
                        <a:pt x="10885" y="130628"/>
                      </a:cubicBezTo>
                      <a:cubicBezTo>
                        <a:pt x="55218" y="141711"/>
                        <a:pt x="34324" y="123934"/>
                        <a:pt x="54428" y="108857"/>
                      </a:cubicBezTo>
                      <a:cubicBezTo>
                        <a:pt x="57331" y="106680"/>
                        <a:pt x="61685" y="108857"/>
                        <a:pt x="65314" y="108857"/>
                      </a:cubicBezTo>
                    </a:path>
                  </a:pathLst>
                </a:custGeom>
                <a:noFill/>
                <a:ln w="9525"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1" name="Oval 460"/>
                <p:cNvSpPr>
                  <a:spLocks noChangeAspect="1"/>
                </p:cNvSpPr>
                <p:nvPr/>
              </p:nvSpPr>
              <p:spPr>
                <a:xfrm>
                  <a:off x="521483" y="3395431"/>
                  <a:ext cx="54000" cy="54000"/>
                </a:xfrm>
                <a:prstGeom prst="ellipse">
                  <a:avLst/>
                </a:prstGeom>
                <a:solidFill>
                  <a:schemeClr val="accent4">
                    <a:lumMod val="50000"/>
                  </a:schemeClr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PT"/>
                </a:p>
              </p:txBody>
            </p:sp>
            <p:sp>
              <p:nvSpPr>
                <p:cNvPr id="462" name="Forma livre 461"/>
                <p:cNvSpPr/>
                <p:nvPr/>
              </p:nvSpPr>
              <p:spPr>
                <a:xfrm>
                  <a:off x="341192" y="3226756"/>
                  <a:ext cx="404487" cy="404487"/>
                </a:xfrm>
                <a:custGeom>
                  <a:avLst/>
                  <a:gdLst>
                    <a:gd name="connsiteX0" fmla="*/ 212415 w 855211"/>
                    <a:gd name="connsiteY0" fmla="*/ 21658 h 809309"/>
                    <a:gd name="connsiteX1" fmla="*/ 293896 w 855211"/>
                    <a:gd name="connsiteY1" fmla="*/ 48818 h 809309"/>
                    <a:gd name="connsiteX2" fmla="*/ 302950 w 855211"/>
                    <a:gd name="connsiteY2" fmla="*/ 3551 h 809309"/>
                    <a:gd name="connsiteX3" fmla="*/ 375378 w 855211"/>
                    <a:gd name="connsiteY3" fmla="*/ 12604 h 809309"/>
                    <a:gd name="connsiteX4" fmla="*/ 393485 w 855211"/>
                    <a:gd name="connsiteY4" fmla="*/ 57872 h 809309"/>
                    <a:gd name="connsiteX5" fmla="*/ 339164 w 855211"/>
                    <a:gd name="connsiteY5" fmla="*/ 103139 h 809309"/>
                    <a:gd name="connsiteX6" fmla="*/ 447805 w 855211"/>
                    <a:gd name="connsiteY6" fmla="*/ 121246 h 809309"/>
                    <a:gd name="connsiteX7" fmla="*/ 456859 w 855211"/>
                    <a:gd name="connsiteY7" fmla="*/ 85032 h 809309"/>
                    <a:gd name="connsiteX8" fmla="*/ 465912 w 855211"/>
                    <a:gd name="connsiteY8" fmla="*/ 57872 h 809309"/>
                    <a:gd name="connsiteX9" fmla="*/ 456859 w 855211"/>
                    <a:gd name="connsiteY9" fmla="*/ 30711 h 809309"/>
                    <a:gd name="connsiteX10" fmla="*/ 538340 w 855211"/>
                    <a:gd name="connsiteY10" fmla="*/ 12604 h 809309"/>
                    <a:gd name="connsiteX11" fmla="*/ 511180 w 855211"/>
                    <a:gd name="connsiteY11" fmla="*/ 21658 h 809309"/>
                    <a:gd name="connsiteX12" fmla="*/ 493073 w 855211"/>
                    <a:gd name="connsiteY12" fmla="*/ 75979 h 809309"/>
                    <a:gd name="connsiteX13" fmla="*/ 502126 w 855211"/>
                    <a:gd name="connsiteY13" fmla="*/ 112192 h 809309"/>
                    <a:gd name="connsiteX14" fmla="*/ 520233 w 855211"/>
                    <a:gd name="connsiteY14" fmla="*/ 148406 h 809309"/>
                    <a:gd name="connsiteX15" fmla="*/ 529286 w 855211"/>
                    <a:gd name="connsiteY15" fmla="*/ 229887 h 809309"/>
                    <a:gd name="connsiteX16" fmla="*/ 565500 w 855211"/>
                    <a:gd name="connsiteY16" fmla="*/ 220834 h 809309"/>
                    <a:gd name="connsiteX17" fmla="*/ 556447 w 855211"/>
                    <a:gd name="connsiteY17" fmla="*/ 157460 h 809309"/>
                    <a:gd name="connsiteX18" fmla="*/ 547393 w 855211"/>
                    <a:gd name="connsiteY18" fmla="*/ 121246 h 809309"/>
                    <a:gd name="connsiteX19" fmla="*/ 556447 w 855211"/>
                    <a:gd name="connsiteY19" fmla="*/ 75979 h 809309"/>
                    <a:gd name="connsiteX20" fmla="*/ 674142 w 855211"/>
                    <a:gd name="connsiteY20" fmla="*/ 112192 h 809309"/>
                    <a:gd name="connsiteX21" fmla="*/ 646982 w 855211"/>
                    <a:gd name="connsiteY21" fmla="*/ 121246 h 809309"/>
                    <a:gd name="connsiteX22" fmla="*/ 619821 w 855211"/>
                    <a:gd name="connsiteY22" fmla="*/ 148406 h 809309"/>
                    <a:gd name="connsiteX23" fmla="*/ 646982 w 855211"/>
                    <a:gd name="connsiteY23" fmla="*/ 166513 h 809309"/>
                    <a:gd name="connsiteX24" fmla="*/ 791837 w 855211"/>
                    <a:gd name="connsiteY24" fmla="*/ 175567 h 809309"/>
                    <a:gd name="connsiteX25" fmla="*/ 782784 w 855211"/>
                    <a:gd name="connsiteY25" fmla="*/ 238941 h 809309"/>
                    <a:gd name="connsiteX26" fmla="*/ 737516 w 855211"/>
                    <a:gd name="connsiteY26" fmla="*/ 257048 h 809309"/>
                    <a:gd name="connsiteX27" fmla="*/ 619821 w 855211"/>
                    <a:gd name="connsiteY27" fmla="*/ 247994 h 809309"/>
                    <a:gd name="connsiteX28" fmla="*/ 628875 w 855211"/>
                    <a:gd name="connsiteY28" fmla="*/ 311369 h 809309"/>
                    <a:gd name="connsiteX29" fmla="*/ 619821 w 855211"/>
                    <a:gd name="connsiteY29" fmla="*/ 420010 h 809309"/>
                    <a:gd name="connsiteX30" fmla="*/ 646982 w 855211"/>
                    <a:gd name="connsiteY30" fmla="*/ 429064 h 809309"/>
                    <a:gd name="connsiteX31" fmla="*/ 674142 w 855211"/>
                    <a:gd name="connsiteY31" fmla="*/ 302315 h 809309"/>
                    <a:gd name="connsiteX32" fmla="*/ 692249 w 855211"/>
                    <a:gd name="connsiteY32" fmla="*/ 329476 h 809309"/>
                    <a:gd name="connsiteX33" fmla="*/ 728463 w 855211"/>
                    <a:gd name="connsiteY33" fmla="*/ 401903 h 809309"/>
                    <a:gd name="connsiteX34" fmla="*/ 737516 w 855211"/>
                    <a:gd name="connsiteY34" fmla="*/ 356636 h 809309"/>
                    <a:gd name="connsiteX35" fmla="*/ 746570 w 855211"/>
                    <a:gd name="connsiteY35" fmla="*/ 383796 h 809309"/>
                    <a:gd name="connsiteX36" fmla="*/ 764677 w 855211"/>
                    <a:gd name="connsiteY36" fmla="*/ 456224 h 809309"/>
                    <a:gd name="connsiteX37" fmla="*/ 773730 w 855211"/>
                    <a:gd name="connsiteY37" fmla="*/ 429064 h 809309"/>
                    <a:gd name="connsiteX38" fmla="*/ 791837 w 855211"/>
                    <a:gd name="connsiteY38" fmla="*/ 365689 h 809309"/>
                    <a:gd name="connsiteX39" fmla="*/ 809944 w 855211"/>
                    <a:gd name="connsiteY39" fmla="*/ 329476 h 809309"/>
                    <a:gd name="connsiteX40" fmla="*/ 837104 w 855211"/>
                    <a:gd name="connsiteY40" fmla="*/ 347583 h 809309"/>
                    <a:gd name="connsiteX41" fmla="*/ 855211 w 855211"/>
                    <a:gd name="connsiteY41" fmla="*/ 410957 h 809309"/>
                    <a:gd name="connsiteX42" fmla="*/ 846158 w 855211"/>
                    <a:gd name="connsiteY42" fmla="*/ 474331 h 809309"/>
                    <a:gd name="connsiteX43" fmla="*/ 818997 w 855211"/>
                    <a:gd name="connsiteY43" fmla="*/ 501491 h 809309"/>
                    <a:gd name="connsiteX44" fmla="*/ 610768 w 855211"/>
                    <a:gd name="connsiteY44" fmla="*/ 537705 h 809309"/>
                    <a:gd name="connsiteX45" fmla="*/ 656035 w 855211"/>
                    <a:gd name="connsiteY45" fmla="*/ 582973 h 809309"/>
                    <a:gd name="connsiteX46" fmla="*/ 683195 w 855211"/>
                    <a:gd name="connsiteY46" fmla="*/ 573919 h 809309"/>
                    <a:gd name="connsiteX47" fmla="*/ 710356 w 855211"/>
                    <a:gd name="connsiteY47" fmla="*/ 592026 h 809309"/>
                    <a:gd name="connsiteX48" fmla="*/ 719409 w 855211"/>
                    <a:gd name="connsiteY48" fmla="*/ 637293 h 809309"/>
                    <a:gd name="connsiteX49" fmla="*/ 755623 w 855211"/>
                    <a:gd name="connsiteY49" fmla="*/ 582973 h 809309"/>
                    <a:gd name="connsiteX50" fmla="*/ 782784 w 855211"/>
                    <a:gd name="connsiteY50" fmla="*/ 592026 h 809309"/>
                    <a:gd name="connsiteX51" fmla="*/ 746570 w 855211"/>
                    <a:gd name="connsiteY51" fmla="*/ 673507 h 809309"/>
                    <a:gd name="connsiteX52" fmla="*/ 710356 w 855211"/>
                    <a:gd name="connsiteY52" fmla="*/ 691614 h 809309"/>
                    <a:gd name="connsiteX53" fmla="*/ 592661 w 855211"/>
                    <a:gd name="connsiteY53" fmla="*/ 673507 h 809309"/>
                    <a:gd name="connsiteX54" fmla="*/ 556447 w 855211"/>
                    <a:gd name="connsiteY54" fmla="*/ 610133 h 809309"/>
                    <a:gd name="connsiteX55" fmla="*/ 529286 w 855211"/>
                    <a:gd name="connsiteY55" fmla="*/ 601080 h 809309"/>
                    <a:gd name="connsiteX56" fmla="*/ 502126 w 855211"/>
                    <a:gd name="connsiteY56" fmla="*/ 610133 h 809309"/>
                    <a:gd name="connsiteX57" fmla="*/ 493073 w 855211"/>
                    <a:gd name="connsiteY57" fmla="*/ 673507 h 809309"/>
                    <a:gd name="connsiteX58" fmla="*/ 520233 w 855211"/>
                    <a:gd name="connsiteY58" fmla="*/ 691614 h 809309"/>
                    <a:gd name="connsiteX59" fmla="*/ 484019 w 855211"/>
                    <a:gd name="connsiteY59" fmla="*/ 773095 h 809309"/>
                    <a:gd name="connsiteX60" fmla="*/ 456859 w 855211"/>
                    <a:gd name="connsiteY60" fmla="*/ 782149 h 809309"/>
                    <a:gd name="connsiteX61" fmla="*/ 474966 w 855211"/>
                    <a:gd name="connsiteY61" fmla="*/ 809309 h 809309"/>
                    <a:gd name="connsiteX62" fmla="*/ 375378 w 855211"/>
                    <a:gd name="connsiteY62" fmla="*/ 773095 h 809309"/>
                    <a:gd name="connsiteX63" fmla="*/ 366324 w 855211"/>
                    <a:gd name="connsiteY63" fmla="*/ 745935 h 809309"/>
                    <a:gd name="connsiteX64" fmla="*/ 393485 w 855211"/>
                    <a:gd name="connsiteY64" fmla="*/ 718775 h 809309"/>
                    <a:gd name="connsiteX65" fmla="*/ 420645 w 855211"/>
                    <a:gd name="connsiteY65" fmla="*/ 709721 h 809309"/>
                    <a:gd name="connsiteX66" fmla="*/ 447805 w 855211"/>
                    <a:gd name="connsiteY66" fmla="*/ 691614 h 809309"/>
                    <a:gd name="connsiteX67" fmla="*/ 447805 w 855211"/>
                    <a:gd name="connsiteY67" fmla="*/ 628240 h 809309"/>
                    <a:gd name="connsiteX68" fmla="*/ 438752 w 855211"/>
                    <a:gd name="connsiteY68" fmla="*/ 601080 h 809309"/>
                    <a:gd name="connsiteX69" fmla="*/ 411591 w 855211"/>
                    <a:gd name="connsiteY69" fmla="*/ 592026 h 809309"/>
                    <a:gd name="connsiteX70" fmla="*/ 330110 w 855211"/>
                    <a:gd name="connsiteY70" fmla="*/ 564866 h 809309"/>
                    <a:gd name="connsiteX71" fmla="*/ 275789 w 855211"/>
                    <a:gd name="connsiteY71" fmla="*/ 573919 h 809309"/>
                    <a:gd name="connsiteX72" fmla="*/ 293896 w 855211"/>
                    <a:gd name="connsiteY72" fmla="*/ 610133 h 809309"/>
                    <a:gd name="connsiteX73" fmla="*/ 357271 w 855211"/>
                    <a:gd name="connsiteY73" fmla="*/ 637293 h 809309"/>
                    <a:gd name="connsiteX74" fmla="*/ 366324 w 855211"/>
                    <a:gd name="connsiteY74" fmla="*/ 664454 h 809309"/>
                    <a:gd name="connsiteX75" fmla="*/ 339164 w 855211"/>
                    <a:gd name="connsiteY75" fmla="*/ 673507 h 809309"/>
                    <a:gd name="connsiteX76" fmla="*/ 302950 w 855211"/>
                    <a:gd name="connsiteY76" fmla="*/ 664454 h 809309"/>
                    <a:gd name="connsiteX77" fmla="*/ 248629 w 855211"/>
                    <a:gd name="connsiteY77" fmla="*/ 655400 h 809309"/>
                    <a:gd name="connsiteX78" fmla="*/ 302950 w 855211"/>
                    <a:gd name="connsiteY78" fmla="*/ 700668 h 809309"/>
                    <a:gd name="connsiteX79" fmla="*/ 312003 w 855211"/>
                    <a:gd name="connsiteY79" fmla="*/ 736882 h 809309"/>
                    <a:gd name="connsiteX80" fmla="*/ 302950 w 855211"/>
                    <a:gd name="connsiteY80" fmla="*/ 764042 h 809309"/>
                    <a:gd name="connsiteX81" fmla="*/ 248629 w 855211"/>
                    <a:gd name="connsiteY81" fmla="*/ 782149 h 809309"/>
                    <a:gd name="connsiteX82" fmla="*/ 212415 w 855211"/>
                    <a:gd name="connsiteY82" fmla="*/ 773095 h 809309"/>
                    <a:gd name="connsiteX83" fmla="*/ 203362 w 855211"/>
                    <a:gd name="connsiteY83" fmla="*/ 745935 h 809309"/>
                    <a:gd name="connsiteX84" fmla="*/ 176201 w 855211"/>
                    <a:gd name="connsiteY84" fmla="*/ 727828 h 809309"/>
                    <a:gd name="connsiteX85" fmla="*/ 194308 w 855211"/>
                    <a:gd name="connsiteY85" fmla="*/ 673507 h 809309"/>
                    <a:gd name="connsiteX86" fmla="*/ 221469 w 855211"/>
                    <a:gd name="connsiteY86" fmla="*/ 646347 h 809309"/>
                    <a:gd name="connsiteX87" fmla="*/ 275789 w 855211"/>
                    <a:gd name="connsiteY87" fmla="*/ 582973 h 809309"/>
                    <a:gd name="connsiteX88" fmla="*/ 284843 w 855211"/>
                    <a:gd name="connsiteY88" fmla="*/ 546759 h 809309"/>
                    <a:gd name="connsiteX89" fmla="*/ 257683 w 855211"/>
                    <a:gd name="connsiteY89" fmla="*/ 537705 h 809309"/>
                    <a:gd name="connsiteX90" fmla="*/ 194308 w 855211"/>
                    <a:gd name="connsiteY90" fmla="*/ 555812 h 809309"/>
                    <a:gd name="connsiteX91" fmla="*/ 167148 w 855211"/>
                    <a:gd name="connsiteY91" fmla="*/ 582973 h 809309"/>
                    <a:gd name="connsiteX92" fmla="*/ 149041 w 855211"/>
                    <a:gd name="connsiteY92" fmla="*/ 619187 h 809309"/>
                    <a:gd name="connsiteX93" fmla="*/ 121881 w 855211"/>
                    <a:gd name="connsiteY93" fmla="*/ 637293 h 809309"/>
                    <a:gd name="connsiteX94" fmla="*/ 67560 w 855211"/>
                    <a:gd name="connsiteY94" fmla="*/ 682561 h 809309"/>
                    <a:gd name="connsiteX95" fmla="*/ 49453 w 855211"/>
                    <a:gd name="connsiteY95" fmla="*/ 646347 h 809309"/>
                    <a:gd name="connsiteX96" fmla="*/ 76613 w 855211"/>
                    <a:gd name="connsiteY96" fmla="*/ 610133 h 809309"/>
                    <a:gd name="connsiteX97" fmla="*/ 112827 w 855211"/>
                    <a:gd name="connsiteY97" fmla="*/ 601080 h 809309"/>
                    <a:gd name="connsiteX98" fmla="*/ 185255 w 855211"/>
                    <a:gd name="connsiteY98" fmla="*/ 573919 h 809309"/>
                    <a:gd name="connsiteX99" fmla="*/ 212415 w 855211"/>
                    <a:gd name="connsiteY99" fmla="*/ 555812 h 809309"/>
                    <a:gd name="connsiteX100" fmla="*/ 221469 w 855211"/>
                    <a:gd name="connsiteY100" fmla="*/ 474331 h 809309"/>
                    <a:gd name="connsiteX101" fmla="*/ 194308 w 855211"/>
                    <a:gd name="connsiteY101" fmla="*/ 483385 h 809309"/>
                    <a:gd name="connsiteX102" fmla="*/ 149041 w 855211"/>
                    <a:gd name="connsiteY102" fmla="*/ 528652 h 809309"/>
                    <a:gd name="connsiteX103" fmla="*/ 130934 w 855211"/>
                    <a:gd name="connsiteY103" fmla="*/ 555812 h 809309"/>
                    <a:gd name="connsiteX104" fmla="*/ 67560 w 855211"/>
                    <a:gd name="connsiteY104" fmla="*/ 573919 h 809309"/>
                    <a:gd name="connsiteX105" fmla="*/ 4185 w 855211"/>
                    <a:gd name="connsiteY105" fmla="*/ 564866 h 809309"/>
                    <a:gd name="connsiteX106" fmla="*/ 13239 w 855211"/>
                    <a:gd name="connsiteY106" fmla="*/ 510545 h 809309"/>
                    <a:gd name="connsiteX107" fmla="*/ 22292 w 855211"/>
                    <a:gd name="connsiteY107" fmla="*/ 483385 h 809309"/>
                    <a:gd name="connsiteX108" fmla="*/ 76613 w 855211"/>
                    <a:gd name="connsiteY108" fmla="*/ 465278 h 809309"/>
                    <a:gd name="connsiteX109" fmla="*/ 203362 w 855211"/>
                    <a:gd name="connsiteY109" fmla="*/ 447171 h 809309"/>
                    <a:gd name="connsiteX110" fmla="*/ 194308 w 855211"/>
                    <a:gd name="connsiteY110" fmla="*/ 420010 h 809309"/>
                    <a:gd name="connsiteX111" fmla="*/ 167148 w 855211"/>
                    <a:gd name="connsiteY111" fmla="*/ 410957 h 809309"/>
                    <a:gd name="connsiteX112" fmla="*/ 112827 w 855211"/>
                    <a:gd name="connsiteY112" fmla="*/ 401903 h 809309"/>
                    <a:gd name="connsiteX113" fmla="*/ 13239 w 855211"/>
                    <a:gd name="connsiteY113" fmla="*/ 383796 h 809309"/>
                    <a:gd name="connsiteX114" fmla="*/ 4185 w 855211"/>
                    <a:gd name="connsiteY114" fmla="*/ 356636 h 809309"/>
                    <a:gd name="connsiteX115" fmla="*/ 85667 w 855211"/>
                    <a:gd name="connsiteY115" fmla="*/ 329476 h 809309"/>
                    <a:gd name="connsiteX116" fmla="*/ 112827 w 855211"/>
                    <a:gd name="connsiteY116" fmla="*/ 347583 h 809309"/>
                    <a:gd name="connsiteX117" fmla="*/ 176201 w 855211"/>
                    <a:gd name="connsiteY117" fmla="*/ 374743 h 809309"/>
                    <a:gd name="connsiteX118" fmla="*/ 230522 w 855211"/>
                    <a:gd name="connsiteY118" fmla="*/ 365689 h 809309"/>
                    <a:gd name="connsiteX119" fmla="*/ 230522 w 855211"/>
                    <a:gd name="connsiteY119" fmla="*/ 311369 h 809309"/>
                    <a:gd name="connsiteX120" fmla="*/ 158094 w 855211"/>
                    <a:gd name="connsiteY120" fmla="*/ 293262 h 809309"/>
                    <a:gd name="connsiteX121" fmla="*/ 130934 w 855211"/>
                    <a:gd name="connsiteY121" fmla="*/ 284208 h 809309"/>
                    <a:gd name="connsiteX122" fmla="*/ 139987 w 855211"/>
                    <a:gd name="connsiteY122" fmla="*/ 257048 h 809309"/>
                    <a:gd name="connsiteX123" fmla="*/ 167148 w 855211"/>
                    <a:gd name="connsiteY123" fmla="*/ 238941 h 809309"/>
                    <a:gd name="connsiteX124" fmla="*/ 212415 w 855211"/>
                    <a:gd name="connsiteY124" fmla="*/ 184620 h 809309"/>
                    <a:gd name="connsiteX125" fmla="*/ 185255 w 855211"/>
                    <a:gd name="connsiteY125" fmla="*/ 166513 h 809309"/>
                    <a:gd name="connsiteX126" fmla="*/ 158094 w 855211"/>
                    <a:gd name="connsiteY126" fmla="*/ 202727 h 809309"/>
                    <a:gd name="connsiteX127" fmla="*/ 94720 w 855211"/>
                    <a:gd name="connsiteY127" fmla="*/ 238941 h 809309"/>
                    <a:gd name="connsiteX128" fmla="*/ 49453 w 855211"/>
                    <a:gd name="connsiteY128" fmla="*/ 229887 h 809309"/>
                    <a:gd name="connsiteX129" fmla="*/ 85667 w 855211"/>
                    <a:gd name="connsiteY129" fmla="*/ 175567 h 809309"/>
                    <a:gd name="connsiteX130" fmla="*/ 149041 w 855211"/>
                    <a:gd name="connsiteY130" fmla="*/ 130299 h 809309"/>
                    <a:gd name="connsiteX131" fmla="*/ 176201 w 855211"/>
                    <a:gd name="connsiteY131" fmla="*/ 121246 h 809309"/>
                    <a:gd name="connsiteX132" fmla="*/ 176201 w 855211"/>
                    <a:gd name="connsiteY132" fmla="*/ 175567 h 809309"/>
                    <a:gd name="connsiteX133" fmla="*/ 203362 w 855211"/>
                    <a:gd name="connsiteY133" fmla="*/ 166513 h 809309"/>
                    <a:gd name="connsiteX134" fmla="*/ 212415 w 855211"/>
                    <a:gd name="connsiteY134" fmla="*/ 139353 h 809309"/>
                    <a:gd name="connsiteX135" fmla="*/ 293896 w 855211"/>
                    <a:gd name="connsiteY135" fmla="*/ 139353 h 809309"/>
                    <a:gd name="connsiteX136" fmla="*/ 248629 w 855211"/>
                    <a:gd name="connsiteY136" fmla="*/ 184620 h 809309"/>
                    <a:gd name="connsiteX137" fmla="*/ 230522 w 855211"/>
                    <a:gd name="connsiteY137" fmla="*/ 211781 h 809309"/>
                    <a:gd name="connsiteX138" fmla="*/ 257683 w 855211"/>
                    <a:gd name="connsiteY138" fmla="*/ 220834 h 809309"/>
                    <a:gd name="connsiteX139" fmla="*/ 302950 w 855211"/>
                    <a:gd name="connsiteY139" fmla="*/ 211781 h 809309"/>
                    <a:gd name="connsiteX140" fmla="*/ 330110 w 855211"/>
                    <a:gd name="connsiteY140" fmla="*/ 229887 h 809309"/>
                    <a:gd name="connsiteX141" fmla="*/ 366324 w 855211"/>
                    <a:gd name="connsiteY141" fmla="*/ 211781 h 809309"/>
                    <a:gd name="connsiteX142" fmla="*/ 375378 w 855211"/>
                    <a:gd name="connsiteY142" fmla="*/ 148406 h 809309"/>
                    <a:gd name="connsiteX143" fmla="*/ 411591 w 855211"/>
                    <a:gd name="connsiteY143" fmla="*/ 103139 h 809309"/>
                    <a:gd name="connsiteX144" fmla="*/ 411591 w 855211"/>
                    <a:gd name="connsiteY144" fmla="*/ 57872 h 8093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</a:cxnLst>
                  <a:rect l="l" t="t" r="r" b="b"/>
                  <a:pathLst>
                    <a:path w="855211" h="809309">
                      <a:moveTo>
                        <a:pt x="212415" y="21658"/>
                      </a:moveTo>
                      <a:cubicBezTo>
                        <a:pt x="226856" y="33211"/>
                        <a:pt x="265042" y="83443"/>
                        <a:pt x="293896" y="48818"/>
                      </a:cubicBezTo>
                      <a:cubicBezTo>
                        <a:pt x="303747" y="36997"/>
                        <a:pt x="299932" y="18640"/>
                        <a:pt x="302950" y="3551"/>
                      </a:cubicBezTo>
                      <a:cubicBezTo>
                        <a:pt x="327093" y="6569"/>
                        <a:pt x="354515" y="86"/>
                        <a:pt x="375378" y="12604"/>
                      </a:cubicBezTo>
                      <a:cubicBezTo>
                        <a:pt x="389314" y="20965"/>
                        <a:pt x="395501" y="41746"/>
                        <a:pt x="393485" y="57872"/>
                      </a:cubicBezTo>
                      <a:cubicBezTo>
                        <a:pt x="391901" y="70545"/>
                        <a:pt x="348703" y="96780"/>
                        <a:pt x="339164" y="103139"/>
                      </a:cubicBezTo>
                      <a:cubicBezTo>
                        <a:pt x="355780" y="152988"/>
                        <a:pt x="349114" y="162367"/>
                        <a:pt x="447805" y="121246"/>
                      </a:cubicBezTo>
                      <a:cubicBezTo>
                        <a:pt x="459291" y="116460"/>
                        <a:pt x="453441" y="96996"/>
                        <a:pt x="456859" y="85032"/>
                      </a:cubicBezTo>
                      <a:cubicBezTo>
                        <a:pt x="459481" y="75856"/>
                        <a:pt x="462894" y="66925"/>
                        <a:pt x="465912" y="57872"/>
                      </a:cubicBezTo>
                      <a:cubicBezTo>
                        <a:pt x="462894" y="48818"/>
                        <a:pt x="456859" y="40254"/>
                        <a:pt x="456859" y="30711"/>
                      </a:cubicBezTo>
                      <a:cubicBezTo>
                        <a:pt x="456859" y="-21624"/>
                        <a:pt x="499140" y="7704"/>
                        <a:pt x="538340" y="12604"/>
                      </a:cubicBezTo>
                      <a:cubicBezTo>
                        <a:pt x="529287" y="15622"/>
                        <a:pt x="516727" y="13892"/>
                        <a:pt x="511180" y="21658"/>
                      </a:cubicBezTo>
                      <a:cubicBezTo>
                        <a:pt x="500086" y="37189"/>
                        <a:pt x="493073" y="75979"/>
                        <a:pt x="493073" y="75979"/>
                      </a:cubicBezTo>
                      <a:cubicBezTo>
                        <a:pt x="496091" y="88050"/>
                        <a:pt x="497757" y="100542"/>
                        <a:pt x="502126" y="112192"/>
                      </a:cubicBezTo>
                      <a:cubicBezTo>
                        <a:pt x="506865" y="124829"/>
                        <a:pt x="517198" y="135255"/>
                        <a:pt x="520233" y="148406"/>
                      </a:cubicBezTo>
                      <a:cubicBezTo>
                        <a:pt x="526378" y="175034"/>
                        <a:pt x="526268" y="202727"/>
                        <a:pt x="529286" y="229887"/>
                      </a:cubicBezTo>
                      <a:cubicBezTo>
                        <a:pt x="541357" y="226869"/>
                        <a:pt x="555784" y="228607"/>
                        <a:pt x="565500" y="220834"/>
                      </a:cubicBezTo>
                      <a:cubicBezTo>
                        <a:pt x="590318" y="200980"/>
                        <a:pt x="562563" y="173770"/>
                        <a:pt x="556447" y="157460"/>
                      </a:cubicBezTo>
                      <a:cubicBezTo>
                        <a:pt x="552078" y="145809"/>
                        <a:pt x="550411" y="133317"/>
                        <a:pt x="547393" y="121246"/>
                      </a:cubicBezTo>
                      <a:cubicBezTo>
                        <a:pt x="550411" y="106157"/>
                        <a:pt x="541849" y="80845"/>
                        <a:pt x="556447" y="75979"/>
                      </a:cubicBezTo>
                      <a:cubicBezTo>
                        <a:pt x="641318" y="47689"/>
                        <a:pt x="645886" y="69809"/>
                        <a:pt x="674142" y="112192"/>
                      </a:cubicBezTo>
                      <a:cubicBezTo>
                        <a:pt x="665089" y="115210"/>
                        <a:pt x="654922" y="115952"/>
                        <a:pt x="646982" y="121246"/>
                      </a:cubicBezTo>
                      <a:cubicBezTo>
                        <a:pt x="636329" y="128348"/>
                        <a:pt x="619821" y="135602"/>
                        <a:pt x="619821" y="148406"/>
                      </a:cubicBezTo>
                      <a:cubicBezTo>
                        <a:pt x="619821" y="159287"/>
                        <a:pt x="636234" y="164816"/>
                        <a:pt x="646982" y="166513"/>
                      </a:cubicBezTo>
                      <a:cubicBezTo>
                        <a:pt x="694769" y="174059"/>
                        <a:pt x="743552" y="172549"/>
                        <a:pt x="791837" y="175567"/>
                      </a:cubicBezTo>
                      <a:cubicBezTo>
                        <a:pt x="788819" y="196692"/>
                        <a:pt x="794621" y="221186"/>
                        <a:pt x="782784" y="238941"/>
                      </a:cubicBezTo>
                      <a:cubicBezTo>
                        <a:pt x="773769" y="252463"/>
                        <a:pt x="753743" y="256147"/>
                        <a:pt x="737516" y="257048"/>
                      </a:cubicBezTo>
                      <a:cubicBezTo>
                        <a:pt x="698229" y="259230"/>
                        <a:pt x="659053" y="251012"/>
                        <a:pt x="619821" y="247994"/>
                      </a:cubicBezTo>
                      <a:cubicBezTo>
                        <a:pt x="622839" y="269119"/>
                        <a:pt x="630294" y="290077"/>
                        <a:pt x="628875" y="311369"/>
                      </a:cubicBezTo>
                      <a:cubicBezTo>
                        <a:pt x="627157" y="337136"/>
                        <a:pt x="595029" y="389020"/>
                        <a:pt x="619821" y="420010"/>
                      </a:cubicBezTo>
                      <a:cubicBezTo>
                        <a:pt x="625783" y="427462"/>
                        <a:pt x="637928" y="426046"/>
                        <a:pt x="646982" y="429064"/>
                      </a:cubicBezTo>
                      <a:cubicBezTo>
                        <a:pt x="667528" y="326328"/>
                        <a:pt x="657623" y="368386"/>
                        <a:pt x="674142" y="302315"/>
                      </a:cubicBezTo>
                      <a:cubicBezTo>
                        <a:pt x="680178" y="311369"/>
                        <a:pt x="689445" y="318962"/>
                        <a:pt x="692249" y="329476"/>
                      </a:cubicBezTo>
                      <a:cubicBezTo>
                        <a:pt x="720528" y="435523"/>
                        <a:pt x="691014" y="476802"/>
                        <a:pt x="728463" y="401903"/>
                      </a:cubicBezTo>
                      <a:cubicBezTo>
                        <a:pt x="731481" y="386814"/>
                        <a:pt x="726635" y="367517"/>
                        <a:pt x="737516" y="356636"/>
                      </a:cubicBezTo>
                      <a:cubicBezTo>
                        <a:pt x="744264" y="349888"/>
                        <a:pt x="744255" y="374538"/>
                        <a:pt x="746570" y="383796"/>
                      </a:cubicBezTo>
                      <a:lnTo>
                        <a:pt x="764677" y="456224"/>
                      </a:lnTo>
                      <a:cubicBezTo>
                        <a:pt x="767695" y="447171"/>
                        <a:pt x="771108" y="438240"/>
                        <a:pt x="773730" y="429064"/>
                      </a:cubicBezTo>
                      <a:cubicBezTo>
                        <a:pt x="780290" y="406105"/>
                        <a:pt x="782538" y="387387"/>
                        <a:pt x="791837" y="365689"/>
                      </a:cubicBezTo>
                      <a:cubicBezTo>
                        <a:pt x="797153" y="353284"/>
                        <a:pt x="803908" y="341547"/>
                        <a:pt x="809944" y="329476"/>
                      </a:cubicBezTo>
                      <a:cubicBezTo>
                        <a:pt x="818997" y="335512"/>
                        <a:pt x="830307" y="339087"/>
                        <a:pt x="837104" y="347583"/>
                      </a:cubicBezTo>
                      <a:cubicBezTo>
                        <a:pt x="841829" y="353489"/>
                        <a:pt x="854619" y="408588"/>
                        <a:pt x="855211" y="410957"/>
                      </a:cubicBezTo>
                      <a:cubicBezTo>
                        <a:pt x="852193" y="432082"/>
                        <a:pt x="854083" y="454518"/>
                        <a:pt x="846158" y="474331"/>
                      </a:cubicBezTo>
                      <a:cubicBezTo>
                        <a:pt x="841403" y="486219"/>
                        <a:pt x="830653" y="496193"/>
                        <a:pt x="818997" y="501491"/>
                      </a:cubicBezTo>
                      <a:cubicBezTo>
                        <a:pt x="776598" y="520763"/>
                        <a:pt x="634828" y="534497"/>
                        <a:pt x="610768" y="537705"/>
                      </a:cubicBezTo>
                      <a:cubicBezTo>
                        <a:pt x="623723" y="563614"/>
                        <a:pt x="622733" y="582973"/>
                        <a:pt x="656035" y="582973"/>
                      </a:cubicBezTo>
                      <a:cubicBezTo>
                        <a:pt x="665578" y="582973"/>
                        <a:pt x="674142" y="576937"/>
                        <a:pt x="683195" y="573919"/>
                      </a:cubicBezTo>
                      <a:cubicBezTo>
                        <a:pt x="692249" y="579955"/>
                        <a:pt x="704957" y="582579"/>
                        <a:pt x="710356" y="592026"/>
                      </a:cubicBezTo>
                      <a:cubicBezTo>
                        <a:pt x="717991" y="605386"/>
                        <a:pt x="704320" y="640311"/>
                        <a:pt x="719409" y="637293"/>
                      </a:cubicBezTo>
                      <a:cubicBezTo>
                        <a:pt x="740748" y="633025"/>
                        <a:pt x="755623" y="582973"/>
                        <a:pt x="755623" y="582973"/>
                      </a:cubicBezTo>
                      <a:cubicBezTo>
                        <a:pt x="764677" y="585991"/>
                        <a:pt x="780162" y="582850"/>
                        <a:pt x="782784" y="592026"/>
                      </a:cubicBezTo>
                      <a:cubicBezTo>
                        <a:pt x="792877" y="627353"/>
                        <a:pt x="771887" y="655423"/>
                        <a:pt x="746570" y="673507"/>
                      </a:cubicBezTo>
                      <a:cubicBezTo>
                        <a:pt x="735588" y="681351"/>
                        <a:pt x="722427" y="685578"/>
                        <a:pt x="710356" y="691614"/>
                      </a:cubicBezTo>
                      <a:cubicBezTo>
                        <a:pt x="671124" y="685578"/>
                        <a:pt x="630317" y="686059"/>
                        <a:pt x="592661" y="673507"/>
                      </a:cubicBezTo>
                      <a:cubicBezTo>
                        <a:pt x="584073" y="670644"/>
                        <a:pt x="558327" y="612013"/>
                        <a:pt x="556447" y="610133"/>
                      </a:cubicBezTo>
                      <a:cubicBezTo>
                        <a:pt x="549699" y="603385"/>
                        <a:pt x="538340" y="604098"/>
                        <a:pt x="529286" y="601080"/>
                      </a:cubicBezTo>
                      <a:cubicBezTo>
                        <a:pt x="520233" y="604098"/>
                        <a:pt x="509578" y="604172"/>
                        <a:pt x="502126" y="610133"/>
                      </a:cubicBezTo>
                      <a:cubicBezTo>
                        <a:pt x="480619" y="627338"/>
                        <a:pt x="477375" y="649960"/>
                        <a:pt x="493073" y="673507"/>
                      </a:cubicBezTo>
                      <a:cubicBezTo>
                        <a:pt x="499109" y="682560"/>
                        <a:pt x="511180" y="685578"/>
                        <a:pt x="520233" y="691614"/>
                      </a:cubicBezTo>
                      <a:cubicBezTo>
                        <a:pt x="514700" y="708214"/>
                        <a:pt x="503584" y="757443"/>
                        <a:pt x="484019" y="773095"/>
                      </a:cubicBezTo>
                      <a:cubicBezTo>
                        <a:pt x="476567" y="779057"/>
                        <a:pt x="465912" y="779131"/>
                        <a:pt x="456859" y="782149"/>
                      </a:cubicBezTo>
                      <a:cubicBezTo>
                        <a:pt x="522984" y="804191"/>
                        <a:pt x="529697" y="795627"/>
                        <a:pt x="474966" y="809309"/>
                      </a:cubicBezTo>
                      <a:cubicBezTo>
                        <a:pt x="404783" y="801511"/>
                        <a:pt x="399839" y="822016"/>
                        <a:pt x="375378" y="773095"/>
                      </a:cubicBezTo>
                      <a:cubicBezTo>
                        <a:pt x="371110" y="764559"/>
                        <a:pt x="369342" y="754988"/>
                        <a:pt x="366324" y="745935"/>
                      </a:cubicBezTo>
                      <a:cubicBezTo>
                        <a:pt x="375378" y="736882"/>
                        <a:pt x="382832" y="725877"/>
                        <a:pt x="393485" y="718775"/>
                      </a:cubicBezTo>
                      <a:cubicBezTo>
                        <a:pt x="401425" y="713481"/>
                        <a:pt x="412109" y="713989"/>
                        <a:pt x="420645" y="709721"/>
                      </a:cubicBezTo>
                      <a:cubicBezTo>
                        <a:pt x="430377" y="704855"/>
                        <a:pt x="438752" y="697650"/>
                        <a:pt x="447805" y="691614"/>
                      </a:cubicBezTo>
                      <a:cubicBezTo>
                        <a:pt x="460124" y="654661"/>
                        <a:pt x="460048" y="671090"/>
                        <a:pt x="447805" y="628240"/>
                      </a:cubicBezTo>
                      <a:cubicBezTo>
                        <a:pt x="445183" y="619064"/>
                        <a:pt x="445500" y="607828"/>
                        <a:pt x="438752" y="601080"/>
                      </a:cubicBezTo>
                      <a:cubicBezTo>
                        <a:pt x="432004" y="594332"/>
                        <a:pt x="420127" y="596294"/>
                        <a:pt x="411591" y="592026"/>
                      </a:cubicBezTo>
                      <a:cubicBezTo>
                        <a:pt x="347941" y="560201"/>
                        <a:pt x="430957" y="581673"/>
                        <a:pt x="330110" y="564866"/>
                      </a:cubicBezTo>
                      <a:cubicBezTo>
                        <a:pt x="312003" y="567884"/>
                        <a:pt x="287256" y="559585"/>
                        <a:pt x="275789" y="573919"/>
                      </a:cubicBezTo>
                      <a:cubicBezTo>
                        <a:pt x="267358" y="584458"/>
                        <a:pt x="284353" y="600590"/>
                        <a:pt x="293896" y="610133"/>
                      </a:cubicBezTo>
                      <a:cubicBezTo>
                        <a:pt x="305085" y="621322"/>
                        <a:pt x="341038" y="631882"/>
                        <a:pt x="357271" y="637293"/>
                      </a:cubicBezTo>
                      <a:cubicBezTo>
                        <a:pt x="360289" y="646347"/>
                        <a:pt x="370592" y="655918"/>
                        <a:pt x="366324" y="664454"/>
                      </a:cubicBezTo>
                      <a:cubicBezTo>
                        <a:pt x="362056" y="672990"/>
                        <a:pt x="348707" y="673507"/>
                        <a:pt x="339164" y="673507"/>
                      </a:cubicBezTo>
                      <a:cubicBezTo>
                        <a:pt x="326721" y="673507"/>
                        <a:pt x="315151" y="666894"/>
                        <a:pt x="302950" y="664454"/>
                      </a:cubicBezTo>
                      <a:cubicBezTo>
                        <a:pt x="284950" y="660854"/>
                        <a:pt x="266736" y="658418"/>
                        <a:pt x="248629" y="655400"/>
                      </a:cubicBezTo>
                      <a:cubicBezTo>
                        <a:pt x="265936" y="666938"/>
                        <a:pt x="292226" y="681901"/>
                        <a:pt x="302950" y="700668"/>
                      </a:cubicBezTo>
                      <a:cubicBezTo>
                        <a:pt x="309123" y="711471"/>
                        <a:pt x="308985" y="724811"/>
                        <a:pt x="312003" y="736882"/>
                      </a:cubicBezTo>
                      <a:cubicBezTo>
                        <a:pt x="308985" y="745935"/>
                        <a:pt x="310715" y="758495"/>
                        <a:pt x="302950" y="764042"/>
                      </a:cubicBezTo>
                      <a:cubicBezTo>
                        <a:pt x="287419" y="775136"/>
                        <a:pt x="248629" y="782149"/>
                        <a:pt x="248629" y="782149"/>
                      </a:cubicBezTo>
                      <a:cubicBezTo>
                        <a:pt x="236558" y="779131"/>
                        <a:pt x="222131" y="780868"/>
                        <a:pt x="212415" y="773095"/>
                      </a:cubicBezTo>
                      <a:cubicBezTo>
                        <a:pt x="204963" y="767133"/>
                        <a:pt x="209324" y="753387"/>
                        <a:pt x="203362" y="745935"/>
                      </a:cubicBezTo>
                      <a:cubicBezTo>
                        <a:pt x="196565" y="737438"/>
                        <a:pt x="185255" y="733864"/>
                        <a:pt x="176201" y="727828"/>
                      </a:cubicBezTo>
                      <a:cubicBezTo>
                        <a:pt x="182237" y="709721"/>
                        <a:pt x="185039" y="690191"/>
                        <a:pt x="194308" y="673507"/>
                      </a:cubicBezTo>
                      <a:cubicBezTo>
                        <a:pt x="200526" y="662315"/>
                        <a:pt x="213272" y="656183"/>
                        <a:pt x="221469" y="646347"/>
                      </a:cubicBezTo>
                      <a:cubicBezTo>
                        <a:pt x="290424" y="563603"/>
                        <a:pt x="166962" y="691803"/>
                        <a:pt x="275789" y="582973"/>
                      </a:cubicBezTo>
                      <a:cubicBezTo>
                        <a:pt x="278807" y="570902"/>
                        <a:pt x="289464" y="558312"/>
                        <a:pt x="284843" y="546759"/>
                      </a:cubicBezTo>
                      <a:cubicBezTo>
                        <a:pt x="281299" y="537898"/>
                        <a:pt x="267226" y="537705"/>
                        <a:pt x="257683" y="537705"/>
                      </a:cubicBezTo>
                      <a:cubicBezTo>
                        <a:pt x="246319" y="537705"/>
                        <a:pt x="207113" y="551544"/>
                        <a:pt x="194308" y="555812"/>
                      </a:cubicBezTo>
                      <a:cubicBezTo>
                        <a:pt x="185255" y="564866"/>
                        <a:pt x="174590" y="572554"/>
                        <a:pt x="167148" y="582973"/>
                      </a:cubicBezTo>
                      <a:cubicBezTo>
                        <a:pt x="159304" y="593955"/>
                        <a:pt x="157681" y="608819"/>
                        <a:pt x="149041" y="619187"/>
                      </a:cubicBezTo>
                      <a:cubicBezTo>
                        <a:pt x="142075" y="627546"/>
                        <a:pt x="130240" y="630327"/>
                        <a:pt x="121881" y="637293"/>
                      </a:cubicBezTo>
                      <a:cubicBezTo>
                        <a:pt x="52165" y="695389"/>
                        <a:pt x="134999" y="637601"/>
                        <a:pt x="67560" y="682561"/>
                      </a:cubicBezTo>
                      <a:cubicBezTo>
                        <a:pt x="61524" y="670490"/>
                        <a:pt x="47779" y="659739"/>
                        <a:pt x="49453" y="646347"/>
                      </a:cubicBezTo>
                      <a:cubicBezTo>
                        <a:pt x="51324" y="631374"/>
                        <a:pt x="64335" y="618903"/>
                        <a:pt x="76613" y="610133"/>
                      </a:cubicBezTo>
                      <a:cubicBezTo>
                        <a:pt x="86738" y="602901"/>
                        <a:pt x="100863" y="604498"/>
                        <a:pt x="112827" y="601080"/>
                      </a:cubicBezTo>
                      <a:cubicBezTo>
                        <a:pt x="131105" y="595858"/>
                        <a:pt x="172509" y="580292"/>
                        <a:pt x="185255" y="573919"/>
                      </a:cubicBezTo>
                      <a:cubicBezTo>
                        <a:pt x="194987" y="569053"/>
                        <a:pt x="203362" y="561848"/>
                        <a:pt x="212415" y="555812"/>
                      </a:cubicBezTo>
                      <a:cubicBezTo>
                        <a:pt x="229604" y="530030"/>
                        <a:pt x="251039" y="511293"/>
                        <a:pt x="221469" y="474331"/>
                      </a:cubicBezTo>
                      <a:cubicBezTo>
                        <a:pt x="215507" y="466879"/>
                        <a:pt x="203362" y="480367"/>
                        <a:pt x="194308" y="483385"/>
                      </a:cubicBezTo>
                      <a:cubicBezTo>
                        <a:pt x="146023" y="555812"/>
                        <a:pt x="209397" y="468296"/>
                        <a:pt x="149041" y="528652"/>
                      </a:cubicBezTo>
                      <a:cubicBezTo>
                        <a:pt x="141347" y="536346"/>
                        <a:pt x="139430" y="549015"/>
                        <a:pt x="130934" y="555812"/>
                      </a:cubicBezTo>
                      <a:cubicBezTo>
                        <a:pt x="125028" y="560537"/>
                        <a:pt x="69929" y="573327"/>
                        <a:pt x="67560" y="573919"/>
                      </a:cubicBezTo>
                      <a:lnTo>
                        <a:pt x="4185" y="564866"/>
                      </a:lnTo>
                      <a:cubicBezTo>
                        <a:pt x="-7761" y="550929"/>
                        <a:pt x="9257" y="528465"/>
                        <a:pt x="13239" y="510545"/>
                      </a:cubicBezTo>
                      <a:cubicBezTo>
                        <a:pt x="15309" y="501229"/>
                        <a:pt x="14527" y="488932"/>
                        <a:pt x="22292" y="483385"/>
                      </a:cubicBezTo>
                      <a:cubicBezTo>
                        <a:pt x="37823" y="472291"/>
                        <a:pt x="58506" y="471314"/>
                        <a:pt x="76613" y="465278"/>
                      </a:cubicBezTo>
                      <a:cubicBezTo>
                        <a:pt x="135398" y="445683"/>
                        <a:pt x="94263" y="457089"/>
                        <a:pt x="203362" y="447171"/>
                      </a:cubicBezTo>
                      <a:cubicBezTo>
                        <a:pt x="200344" y="438117"/>
                        <a:pt x="201056" y="426758"/>
                        <a:pt x="194308" y="420010"/>
                      </a:cubicBezTo>
                      <a:cubicBezTo>
                        <a:pt x="187560" y="413262"/>
                        <a:pt x="176464" y="413027"/>
                        <a:pt x="167148" y="410957"/>
                      </a:cubicBezTo>
                      <a:cubicBezTo>
                        <a:pt x="149228" y="406975"/>
                        <a:pt x="130934" y="404921"/>
                        <a:pt x="112827" y="401903"/>
                      </a:cubicBezTo>
                      <a:cubicBezTo>
                        <a:pt x="40316" y="409960"/>
                        <a:pt x="38627" y="434570"/>
                        <a:pt x="13239" y="383796"/>
                      </a:cubicBezTo>
                      <a:cubicBezTo>
                        <a:pt x="8971" y="375260"/>
                        <a:pt x="7203" y="365689"/>
                        <a:pt x="4185" y="356636"/>
                      </a:cubicBezTo>
                      <a:cubicBezTo>
                        <a:pt x="32848" y="337528"/>
                        <a:pt x="43846" y="324829"/>
                        <a:pt x="85667" y="329476"/>
                      </a:cubicBezTo>
                      <a:cubicBezTo>
                        <a:pt x="96481" y="330678"/>
                        <a:pt x="103380" y="342185"/>
                        <a:pt x="112827" y="347583"/>
                      </a:cubicBezTo>
                      <a:cubicBezTo>
                        <a:pt x="144147" y="365480"/>
                        <a:pt x="145734" y="364587"/>
                        <a:pt x="176201" y="374743"/>
                      </a:cubicBezTo>
                      <a:cubicBezTo>
                        <a:pt x="194308" y="371725"/>
                        <a:pt x="214584" y="374796"/>
                        <a:pt x="230522" y="365689"/>
                      </a:cubicBezTo>
                      <a:cubicBezTo>
                        <a:pt x="242424" y="358888"/>
                        <a:pt x="242764" y="318170"/>
                        <a:pt x="230522" y="311369"/>
                      </a:cubicBezTo>
                      <a:cubicBezTo>
                        <a:pt x="208768" y="299284"/>
                        <a:pt x="182103" y="299810"/>
                        <a:pt x="158094" y="293262"/>
                      </a:cubicBezTo>
                      <a:cubicBezTo>
                        <a:pt x="148887" y="290751"/>
                        <a:pt x="139987" y="287226"/>
                        <a:pt x="130934" y="284208"/>
                      </a:cubicBezTo>
                      <a:cubicBezTo>
                        <a:pt x="133952" y="275155"/>
                        <a:pt x="134025" y="264500"/>
                        <a:pt x="139987" y="257048"/>
                      </a:cubicBezTo>
                      <a:cubicBezTo>
                        <a:pt x="146784" y="248551"/>
                        <a:pt x="158789" y="245907"/>
                        <a:pt x="167148" y="238941"/>
                      </a:cubicBezTo>
                      <a:cubicBezTo>
                        <a:pt x="193289" y="217157"/>
                        <a:pt x="194611" y="211326"/>
                        <a:pt x="212415" y="184620"/>
                      </a:cubicBezTo>
                      <a:cubicBezTo>
                        <a:pt x="203362" y="178584"/>
                        <a:pt x="195577" y="163072"/>
                        <a:pt x="185255" y="166513"/>
                      </a:cubicBezTo>
                      <a:cubicBezTo>
                        <a:pt x="170940" y="171285"/>
                        <a:pt x="168764" y="192057"/>
                        <a:pt x="158094" y="202727"/>
                      </a:cubicBezTo>
                      <a:cubicBezTo>
                        <a:pt x="145297" y="215524"/>
                        <a:pt x="108923" y="231840"/>
                        <a:pt x="94720" y="238941"/>
                      </a:cubicBezTo>
                      <a:cubicBezTo>
                        <a:pt x="79631" y="235923"/>
                        <a:pt x="57989" y="242690"/>
                        <a:pt x="49453" y="229887"/>
                      </a:cubicBezTo>
                      <a:cubicBezTo>
                        <a:pt x="21643" y="188172"/>
                        <a:pt x="67930" y="181479"/>
                        <a:pt x="85667" y="175567"/>
                      </a:cubicBezTo>
                      <a:cubicBezTo>
                        <a:pt x="100755" y="130299"/>
                        <a:pt x="85666" y="151424"/>
                        <a:pt x="149041" y="130299"/>
                      </a:cubicBezTo>
                      <a:lnTo>
                        <a:pt x="176201" y="121246"/>
                      </a:lnTo>
                      <a:cubicBezTo>
                        <a:pt x="172752" y="131593"/>
                        <a:pt x="155508" y="165221"/>
                        <a:pt x="176201" y="175567"/>
                      </a:cubicBezTo>
                      <a:cubicBezTo>
                        <a:pt x="184737" y="179835"/>
                        <a:pt x="194308" y="169531"/>
                        <a:pt x="203362" y="166513"/>
                      </a:cubicBezTo>
                      <a:cubicBezTo>
                        <a:pt x="206380" y="157460"/>
                        <a:pt x="206453" y="146805"/>
                        <a:pt x="212415" y="139353"/>
                      </a:cubicBezTo>
                      <a:cubicBezTo>
                        <a:pt x="239599" y="105373"/>
                        <a:pt x="257068" y="127077"/>
                        <a:pt x="293896" y="139353"/>
                      </a:cubicBezTo>
                      <a:cubicBezTo>
                        <a:pt x="245608" y="211784"/>
                        <a:pt x="308988" y="124260"/>
                        <a:pt x="248629" y="184620"/>
                      </a:cubicBezTo>
                      <a:cubicBezTo>
                        <a:pt x="240935" y="192314"/>
                        <a:pt x="236558" y="202727"/>
                        <a:pt x="230522" y="211781"/>
                      </a:cubicBezTo>
                      <a:cubicBezTo>
                        <a:pt x="239576" y="214799"/>
                        <a:pt x="248140" y="220834"/>
                        <a:pt x="257683" y="220834"/>
                      </a:cubicBezTo>
                      <a:cubicBezTo>
                        <a:pt x="273071" y="220834"/>
                        <a:pt x="287681" y="209872"/>
                        <a:pt x="302950" y="211781"/>
                      </a:cubicBezTo>
                      <a:cubicBezTo>
                        <a:pt x="313747" y="213131"/>
                        <a:pt x="321057" y="223852"/>
                        <a:pt x="330110" y="229887"/>
                      </a:cubicBezTo>
                      <a:cubicBezTo>
                        <a:pt x="342181" y="223852"/>
                        <a:pt x="359770" y="223579"/>
                        <a:pt x="366324" y="211781"/>
                      </a:cubicBezTo>
                      <a:cubicBezTo>
                        <a:pt x="376688" y="193127"/>
                        <a:pt x="371193" y="169331"/>
                        <a:pt x="375378" y="148406"/>
                      </a:cubicBezTo>
                      <a:cubicBezTo>
                        <a:pt x="397743" y="36583"/>
                        <a:pt x="365236" y="211301"/>
                        <a:pt x="411591" y="103139"/>
                      </a:cubicBezTo>
                      <a:cubicBezTo>
                        <a:pt x="417535" y="89270"/>
                        <a:pt x="411591" y="72961"/>
                        <a:pt x="411591" y="57872"/>
                      </a:cubicBezTo>
                    </a:path>
                  </a:pathLst>
                </a:custGeom>
                <a:noFill/>
                <a:ln w="9525">
                  <a:solidFill>
                    <a:srgbClr val="00B050"/>
                  </a:solidFill>
                </a:ln>
                <a:effectLst>
                  <a:outerShdw sx="1000" sy="1000" algn="ctr" rotWithShape="0">
                    <a:srgbClr val="92D050">
                      <a:alpha val="98000"/>
                    </a:srgb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PT"/>
                </a:p>
              </p:txBody>
            </p:sp>
          </p:grpSp>
          <p:sp>
            <p:nvSpPr>
              <p:cNvPr id="227" name="Anel 226"/>
              <p:cNvSpPr/>
              <p:nvPr/>
            </p:nvSpPr>
            <p:spPr>
              <a:xfrm>
                <a:off x="3940578" y="725849"/>
                <a:ext cx="349676" cy="310822"/>
              </a:xfrm>
              <a:prstGeom prst="donut">
                <a:avLst>
                  <a:gd name="adj" fmla="val 36419"/>
                </a:avLst>
              </a:prstGeom>
              <a:solidFill>
                <a:schemeClr val="bg1">
                  <a:alpha val="0"/>
                </a:schemeClr>
              </a:solidFill>
              <a:ln w="15875">
                <a:solidFill>
                  <a:srgbClr val="00B05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28" name="Anel 227"/>
              <p:cNvSpPr/>
              <p:nvPr/>
            </p:nvSpPr>
            <p:spPr>
              <a:xfrm>
                <a:off x="4467793" y="1230617"/>
                <a:ext cx="380706" cy="342912"/>
              </a:xfrm>
              <a:prstGeom prst="donut">
                <a:avLst>
                  <a:gd name="adj" fmla="val 36419"/>
                </a:avLst>
              </a:prstGeom>
              <a:solidFill>
                <a:schemeClr val="bg1">
                  <a:alpha val="0"/>
                </a:schemeClr>
              </a:solidFill>
              <a:ln w="15875">
                <a:solidFill>
                  <a:srgbClr val="00B05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29" name="Anel 228"/>
              <p:cNvSpPr/>
              <p:nvPr/>
            </p:nvSpPr>
            <p:spPr>
              <a:xfrm>
                <a:off x="3866925" y="1479832"/>
                <a:ext cx="335282" cy="293123"/>
              </a:xfrm>
              <a:prstGeom prst="donut">
                <a:avLst>
                  <a:gd name="adj" fmla="val 36419"/>
                </a:avLst>
              </a:prstGeom>
              <a:solidFill>
                <a:schemeClr val="bg1">
                  <a:alpha val="0"/>
                </a:schemeClr>
              </a:solidFill>
              <a:ln w="15875">
                <a:solidFill>
                  <a:srgbClr val="00B05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30" name="Anel 229"/>
              <p:cNvSpPr/>
              <p:nvPr/>
            </p:nvSpPr>
            <p:spPr>
              <a:xfrm>
                <a:off x="4498613" y="652912"/>
                <a:ext cx="380292" cy="353689"/>
              </a:xfrm>
              <a:prstGeom prst="donut">
                <a:avLst>
                  <a:gd name="adj" fmla="val 36419"/>
                </a:avLst>
              </a:prstGeom>
              <a:solidFill>
                <a:schemeClr val="bg1">
                  <a:alpha val="0"/>
                </a:schemeClr>
              </a:solidFill>
              <a:ln w="15875">
                <a:solidFill>
                  <a:srgbClr val="00B05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31" name="Anel 230"/>
              <p:cNvSpPr/>
              <p:nvPr/>
            </p:nvSpPr>
            <p:spPr>
              <a:xfrm>
                <a:off x="5081036" y="872395"/>
                <a:ext cx="417204" cy="380133"/>
              </a:xfrm>
              <a:prstGeom prst="donut">
                <a:avLst>
                  <a:gd name="adj" fmla="val 36419"/>
                </a:avLst>
              </a:prstGeom>
              <a:solidFill>
                <a:schemeClr val="bg1">
                  <a:alpha val="0"/>
                </a:schemeClr>
              </a:solidFill>
              <a:ln w="15875">
                <a:solidFill>
                  <a:srgbClr val="00B05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32" name="Anel 231"/>
              <p:cNvSpPr/>
              <p:nvPr/>
            </p:nvSpPr>
            <p:spPr>
              <a:xfrm>
                <a:off x="5138187" y="1571988"/>
                <a:ext cx="414164" cy="403912"/>
              </a:xfrm>
              <a:prstGeom prst="donut">
                <a:avLst>
                  <a:gd name="adj" fmla="val 36419"/>
                </a:avLst>
              </a:prstGeom>
              <a:solidFill>
                <a:schemeClr val="bg1">
                  <a:alpha val="0"/>
                </a:schemeClr>
              </a:solidFill>
              <a:ln w="15875">
                <a:solidFill>
                  <a:srgbClr val="00B05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33" name="Anel 232"/>
              <p:cNvSpPr/>
              <p:nvPr/>
            </p:nvSpPr>
            <p:spPr>
              <a:xfrm>
                <a:off x="4023455" y="1846561"/>
                <a:ext cx="404458" cy="381799"/>
              </a:xfrm>
              <a:prstGeom prst="donut">
                <a:avLst>
                  <a:gd name="adj" fmla="val 36419"/>
                </a:avLst>
              </a:prstGeom>
              <a:solidFill>
                <a:schemeClr val="bg1">
                  <a:alpha val="0"/>
                </a:schemeClr>
              </a:solidFill>
              <a:ln w="15875">
                <a:solidFill>
                  <a:srgbClr val="00B05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34" name="Anel 233"/>
              <p:cNvSpPr/>
              <p:nvPr/>
            </p:nvSpPr>
            <p:spPr>
              <a:xfrm>
                <a:off x="4714679" y="1794828"/>
                <a:ext cx="404458" cy="381799"/>
              </a:xfrm>
              <a:prstGeom prst="donut">
                <a:avLst>
                  <a:gd name="adj" fmla="val 36419"/>
                </a:avLst>
              </a:prstGeom>
              <a:solidFill>
                <a:schemeClr val="bg1">
                  <a:alpha val="0"/>
                </a:schemeClr>
              </a:solidFill>
              <a:ln w="15875">
                <a:solidFill>
                  <a:srgbClr val="00B05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235" name="Conexão recta unidireccional 234"/>
            <p:cNvCxnSpPr/>
            <p:nvPr/>
          </p:nvCxnSpPr>
          <p:spPr>
            <a:xfrm>
              <a:off x="2840764" y="1391474"/>
              <a:ext cx="46800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Conexão recta unidireccional 235"/>
            <p:cNvCxnSpPr/>
            <p:nvPr/>
          </p:nvCxnSpPr>
          <p:spPr>
            <a:xfrm>
              <a:off x="5976752" y="1397241"/>
              <a:ext cx="46800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39" name="Grupo 638"/>
            <p:cNvGrpSpPr/>
            <p:nvPr/>
          </p:nvGrpSpPr>
          <p:grpSpPr>
            <a:xfrm>
              <a:off x="6730395" y="691177"/>
              <a:ext cx="1802710" cy="1442399"/>
              <a:chOff x="6511320" y="710227"/>
              <a:chExt cx="1802710" cy="1442399"/>
            </a:xfrm>
          </p:grpSpPr>
          <p:grpSp>
            <p:nvGrpSpPr>
              <p:cNvPr id="254" name="Grupo 253"/>
              <p:cNvGrpSpPr/>
              <p:nvPr/>
            </p:nvGrpSpPr>
            <p:grpSpPr>
              <a:xfrm>
                <a:off x="7261293" y="1561322"/>
                <a:ext cx="623839" cy="589757"/>
                <a:chOff x="4560249" y="1268760"/>
                <a:chExt cx="419416" cy="388161"/>
              </a:xfrm>
              <a:scene3d>
                <a:camera prst="orthographicFront"/>
                <a:lightRig rig="sunset" dir="t"/>
              </a:scene3d>
            </p:grpSpPr>
            <p:sp>
              <p:nvSpPr>
                <p:cNvPr id="447" name="Oval 446"/>
                <p:cNvSpPr/>
                <p:nvPr/>
              </p:nvSpPr>
              <p:spPr>
                <a:xfrm>
                  <a:off x="4560249" y="1281372"/>
                  <a:ext cx="400171" cy="362585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noFill/>
                </a:ln>
                <a:sp3d prstMaterial="plastic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8" name="Forma livre 447"/>
                <p:cNvSpPr/>
                <p:nvPr/>
              </p:nvSpPr>
              <p:spPr>
                <a:xfrm rot="3447909">
                  <a:off x="4644380" y="1328817"/>
                  <a:ext cx="252377" cy="293087"/>
                </a:xfrm>
                <a:custGeom>
                  <a:avLst/>
                  <a:gdLst>
                    <a:gd name="connsiteX0" fmla="*/ 212415 w 855211"/>
                    <a:gd name="connsiteY0" fmla="*/ 21658 h 809309"/>
                    <a:gd name="connsiteX1" fmla="*/ 293896 w 855211"/>
                    <a:gd name="connsiteY1" fmla="*/ 48818 h 809309"/>
                    <a:gd name="connsiteX2" fmla="*/ 302950 w 855211"/>
                    <a:gd name="connsiteY2" fmla="*/ 3551 h 809309"/>
                    <a:gd name="connsiteX3" fmla="*/ 375378 w 855211"/>
                    <a:gd name="connsiteY3" fmla="*/ 12604 h 809309"/>
                    <a:gd name="connsiteX4" fmla="*/ 393485 w 855211"/>
                    <a:gd name="connsiteY4" fmla="*/ 57872 h 809309"/>
                    <a:gd name="connsiteX5" fmla="*/ 339164 w 855211"/>
                    <a:gd name="connsiteY5" fmla="*/ 103139 h 809309"/>
                    <a:gd name="connsiteX6" fmla="*/ 447805 w 855211"/>
                    <a:gd name="connsiteY6" fmla="*/ 121246 h 809309"/>
                    <a:gd name="connsiteX7" fmla="*/ 456859 w 855211"/>
                    <a:gd name="connsiteY7" fmla="*/ 85032 h 809309"/>
                    <a:gd name="connsiteX8" fmla="*/ 465912 w 855211"/>
                    <a:gd name="connsiteY8" fmla="*/ 57872 h 809309"/>
                    <a:gd name="connsiteX9" fmla="*/ 456859 w 855211"/>
                    <a:gd name="connsiteY9" fmla="*/ 30711 h 809309"/>
                    <a:gd name="connsiteX10" fmla="*/ 538340 w 855211"/>
                    <a:gd name="connsiteY10" fmla="*/ 12604 h 809309"/>
                    <a:gd name="connsiteX11" fmla="*/ 511180 w 855211"/>
                    <a:gd name="connsiteY11" fmla="*/ 21658 h 809309"/>
                    <a:gd name="connsiteX12" fmla="*/ 493073 w 855211"/>
                    <a:gd name="connsiteY12" fmla="*/ 75979 h 809309"/>
                    <a:gd name="connsiteX13" fmla="*/ 502126 w 855211"/>
                    <a:gd name="connsiteY13" fmla="*/ 112192 h 809309"/>
                    <a:gd name="connsiteX14" fmla="*/ 520233 w 855211"/>
                    <a:gd name="connsiteY14" fmla="*/ 148406 h 809309"/>
                    <a:gd name="connsiteX15" fmla="*/ 529286 w 855211"/>
                    <a:gd name="connsiteY15" fmla="*/ 229887 h 809309"/>
                    <a:gd name="connsiteX16" fmla="*/ 565500 w 855211"/>
                    <a:gd name="connsiteY16" fmla="*/ 220834 h 809309"/>
                    <a:gd name="connsiteX17" fmla="*/ 556447 w 855211"/>
                    <a:gd name="connsiteY17" fmla="*/ 157460 h 809309"/>
                    <a:gd name="connsiteX18" fmla="*/ 547393 w 855211"/>
                    <a:gd name="connsiteY18" fmla="*/ 121246 h 809309"/>
                    <a:gd name="connsiteX19" fmla="*/ 556447 w 855211"/>
                    <a:gd name="connsiteY19" fmla="*/ 75979 h 809309"/>
                    <a:gd name="connsiteX20" fmla="*/ 674142 w 855211"/>
                    <a:gd name="connsiteY20" fmla="*/ 112192 h 809309"/>
                    <a:gd name="connsiteX21" fmla="*/ 646982 w 855211"/>
                    <a:gd name="connsiteY21" fmla="*/ 121246 h 809309"/>
                    <a:gd name="connsiteX22" fmla="*/ 619821 w 855211"/>
                    <a:gd name="connsiteY22" fmla="*/ 148406 h 809309"/>
                    <a:gd name="connsiteX23" fmla="*/ 646982 w 855211"/>
                    <a:gd name="connsiteY23" fmla="*/ 166513 h 809309"/>
                    <a:gd name="connsiteX24" fmla="*/ 791837 w 855211"/>
                    <a:gd name="connsiteY24" fmla="*/ 175567 h 809309"/>
                    <a:gd name="connsiteX25" fmla="*/ 782784 w 855211"/>
                    <a:gd name="connsiteY25" fmla="*/ 238941 h 809309"/>
                    <a:gd name="connsiteX26" fmla="*/ 737516 w 855211"/>
                    <a:gd name="connsiteY26" fmla="*/ 257048 h 809309"/>
                    <a:gd name="connsiteX27" fmla="*/ 619821 w 855211"/>
                    <a:gd name="connsiteY27" fmla="*/ 247994 h 809309"/>
                    <a:gd name="connsiteX28" fmla="*/ 628875 w 855211"/>
                    <a:gd name="connsiteY28" fmla="*/ 311369 h 809309"/>
                    <a:gd name="connsiteX29" fmla="*/ 619821 w 855211"/>
                    <a:gd name="connsiteY29" fmla="*/ 420010 h 809309"/>
                    <a:gd name="connsiteX30" fmla="*/ 646982 w 855211"/>
                    <a:gd name="connsiteY30" fmla="*/ 429064 h 809309"/>
                    <a:gd name="connsiteX31" fmla="*/ 674142 w 855211"/>
                    <a:gd name="connsiteY31" fmla="*/ 302315 h 809309"/>
                    <a:gd name="connsiteX32" fmla="*/ 692249 w 855211"/>
                    <a:gd name="connsiteY32" fmla="*/ 329476 h 809309"/>
                    <a:gd name="connsiteX33" fmla="*/ 728463 w 855211"/>
                    <a:gd name="connsiteY33" fmla="*/ 401903 h 809309"/>
                    <a:gd name="connsiteX34" fmla="*/ 737516 w 855211"/>
                    <a:gd name="connsiteY34" fmla="*/ 356636 h 809309"/>
                    <a:gd name="connsiteX35" fmla="*/ 746570 w 855211"/>
                    <a:gd name="connsiteY35" fmla="*/ 383796 h 809309"/>
                    <a:gd name="connsiteX36" fmla="*/ 764677 w 855211"/>
                    <a:gd name="connsiteY36" fmla="*/ 456224 h 809309"/>
                    <a:gd name="connsiteX37" fmla="*/ 773730 w 855211"/>
                    <a:gd name="connsiteY37" fmla="*/ 429064 h 809309"/>
                    <a:gd name="connsiteX38" fmla="*/ 791837 w 855211"/>
                    <a:gd name="connsiteY38" fmla="*/ 365689 h 809309"/>
                    <a:gd name="connsiteX39" fmla="*/ 809944 w 855211"/>
                    <a:gd name="connsiteY39" fmla="*/ 329476 h 809309"/>
                    <a:gd name="connsiteX40" fmla="*/ 837104 w 855211"/>
                    <a:gd name="connsiteY40" fmla="*/ 347583 h 809309"/>
                    <a:gd name="connsiteX41" fmla="*/ 855211 w 855211"/>
                    <a:gd name="connsiteY41" fmla="*/ 410957 h 809309"/>
                    <a:gd name="connsiteX42" fmla="*/ 846158 w 855211"/>
                    <a:gd name="connsiteY42" fmla="*/ 474331 h 809309"/>
                    <a:gd name="connsiteX43" fmla="*/ 818997 w 855211"/>
                    <a:gd name="connsiteY43" fmla="*/ 501491 h 809309"/>
                    <a:gd name="connsiteX44" fmla="*/ 610768 w 855211"/>
                    <a:gd name="connsiteY44" fmla="*/ 537705 h 809309"/>
                    <a:gd name="connsiteX45" fmla="*/ 656035 w 855211"/>
                    <a:gd name="connsiteY45" fmla="*/ 582973 h 809309"/>
                    <a:gd name="connsiteX46" fmla="*/ 683195 w 855211"/>
                    <a:gd name="connsiteY46" fmla="*/ 573919 h 809309"/>
                    <a:gd name="connsiteX47" fmla="*/ 710356 w 855211"/>
                    <a:gd name="connsiteY47" fmla="*/ 592026 h 809309"/>
                    <a:gd name="connsiteX48" fmla="*/ 719409 w 855211"/>
                    <a:gd name="connsiteY48" fmla="*/ 637293 h 809309"/>
                    <a:gd name="connsiteX49" fmla="*/ 755623 w 855211"/>
                    <a:gd name="connsiteY49" fmla="*/ 582973 h 809309"/>
                    <a:gd name="connsiteX50" fmla="*/ 782784 w 855211"/>
                    <a:gd name="connsiteY50" fmla="*/ 592026 h 809309"/>
                    <a:gd name="connsiteX51" fmla="*/ 746570 w 855211"/>
                    <a:gd name="connsiteY51" fmla="*/ 673507 h 809309"/>
                    <a:gd name="connsiteX52" fmla="*/ 710356 w 855211"/>
                    <a:gd name="connsiteY52" fmla="*/ 691614 h 809309"/>
                    <a:gd name="connsiteX53" fmla="*/ 592661 w 855211"/>
                    <a:gd name="connsiteY53" fmla="*/ 673507 h 809309"/>
                    <a:gd name="connsiteX54" fmla="*/ 556447 w 855211"/>
                    <a:gd name="connsiteY54" fmla="*/ 610133 h 809309"/>
                    <a:gd name="connsiteX55" fmla="*/ 529286 w 855211"/>
                    <a:gd name="connsiteY55" fmla="*/ 601080 h 809309"/>
                    <a:gd name="connsiteX56" fmla="*/ 502126 w 855211"/>
                    <a:gd name="connsiteY56" fmla="*/ 610133 h 809309"/>
                    <a:gd name="connsiteX57" fmla="*/ 493073 w 855211"/>
                    <a:gd name="connsiteY57" fmla="*/ 673507 h 809309"/>
                    <a:gd name="connsiteX58" fmla="*/ 520233 w 855211"/>
                    <a:gd name="connsiteY58" fmla="*/ 691614 h 809309"/>
                    <a:gd name="connsiteX59" fmla="*/ 484019 w 855211"/>
                    <a:gd name="connsiteY59" fmla="*/ 773095 h 809309"/>
                    <a:gd name="connsiteX60" fmla="*/ 456859 w 855211"/>
                    <a:gd name="connsiteY60" fmla="*/ 782149 h 809309"/>
                    <a:gd name="connsiteX61" fmla="*/ 474966 w 855211"/>
                    <a:gd name="connsiteY61" fmla="*/ 809309 h 809309"/>
                    <a:gd name="connsiteX62" fmla="*/ 375378 w 855211"/>
                    <a:gd name="connsiteY62" fmla="*/ 773095 h 809309"/>
                    <a:gd name="connsiteX63" fmla="*/ 366324 w 855211"/>
                    <a:gd name="connsiteY63" fmla="*/ 745935 h 809309"/>
                    <a:gd name="connsiteX64" fmla="*/ 393485 w 855211"/>
                    <a:gd name="connsiteY64" fmla="*/ 718775 h 809309"/>
                    <a:gd name="connsiteX65" fmla="*/ 420645 w 855211"/>
                    <a:gd name="connsiteY65" fmla="*/ 709721 h 809309"/>
                    <a:gd name="connsiteX66" fmla="*/ 447805 w 855211"/>
                    <a:gd name="connsiteY66" fmla="*/ 691614 h 809309"/>
                    <a:gd name="connsiteX67" fmla="*/ 447805 w 855211"/>
                    <a:gd name="connsiteY67" fmla="*/ 628240 h 809309"/>
                    <a:gd name="connsiteX68" fmla="*/ 438752 w 855211"/>
                    <a:gd name="connsiteY68" fmla="*/ 601080 h 809309"/>
                    <a:gd name="connsiteX69" fmla="*/ 411591 w 855211"/>
                    <a:gd name="connsiteY69" fmla="*/ 592026 h 809309"/>
                    <a:gd name="connsiteX70" fmla="*/ 330110 w 855211"/>
                    <a:gd name="connsiteY70" fmla="*/ 564866 h 809309"/>
                    <a:gd name="connsiteX71" fmla="*/ 275789 w 855211"/>
                    <a:gd name="connsiteY71" fmla="*/ 573919 h 809309"/>
                    <a:gd name="connsiteX72" fmla="*/ 293896 w 855211"/>
                    <a:gd name="connsiteY72" fmla="*/ 610133 h 809309"/>
                    <a:gd name="connsiteX73" fmla="*/ 357271 w 855211"/>
                    <a:gd name="connsiteY73" fmla="*/ 637293 h 809309"/>
                    <a:gd name="connsiteX74" fmla="*/ 366324 w 855211"/>
                    <a:gd name="connsiteY74" fmla="*/ 664454 h 809309"/>
                    <a:gd name="connsiteX75" fmla="*/ 339164 w 855211"/>
                    <a:gd name="connsiteY75" fmla="*/ 673507 h 809309"/>
                    <a:gd name="connsiteX76" fmla="*/ 302950 w 855211"/>
                    <a:gd name="connsiteY76" fmla="*/ 664454 h 809309"/>
                    <a:gd name="connsiteX77" fmla="*/ 248629 w 855211"/>
                    <a:gd name="connsiteY77" fmla="*/ 655400 h 809309"/>
                    <a:gd name="connsiteX78" fmla="*/ 302950 w 855211"/>
                    <a:gd name="connsiteY78" fmla="*/ 700668 h 809309"/>
                    <a:gd name="connsiteX79" fmla="*/ 312003 w 855211"/>
                    <a:gd name="connsiteY79" fmla="*/ 736882 h 809309"/>
                    <a:gd name="connsiteX80" fmla="*/ 302950 w 855211"/>
                    <a:gd name="connsiteY80" fmla="*/ 764042 h 809309"/>
                    <a:gd name="connsiteX81" fmla="*/ 248629 w 855211"/>
                    <a:gd name="connsiteY81" fmla="*/ 782149 h 809309"/>
                    <a:gd name="connsiteX82" fmla="*/ 212415 w 855211"/>
                    <a:gd name="connsiteY82" fmla="*/ 773095 h 809309"/>
                    <a:gd name="connsiteX83" fmla="*/ 203362 w 855211"/>
                    <a:gd name="connsiteY83" fmla="*/ 745935 h 809309"/>
                    <a:gd name="connsiteX84" fmla="*/ 176201 w 855211"/>
                    <a:gd name="connsiteY84" fmla="*/ 727828 h 809309"/>
                    <a:gd name="connsiteX85" fmla="*/ 194308 w 855211"/>
                    <a:gd name="connsiteY85" fmla="*/ 673507 h 809309"/>
                    <a:gd name="connsiteX86" fmla="*/ 221469 w 855211"/>
                    <a:gd name="connsiteY86" fmla="*/ 646347 h 809309"/>
                    <a:gd name="connsiteX87" fmla="*/ 275789 w 855211"/>
                    <a:gd name="connsiteY87" fmla="*/ 582973 h 809309"/>
                    <a:gd name="connsiteX88" fmla="*/ 284843 w 855211"/>
                    <a:gd name="connsiteY88" fmla="*/ 546759 h 809309"/>
                    <a:gd name="connsiteX89" fmla="*/ 257683 w 855211"/>
                    <a:gd name="connsiteY89" fmla="*/ 537705 h 809309"/>
                    <a:gd name="connsiteX90" fmla="*/ 194308 w 855211"/>
                    <a:gd name="connsiteY90" fmla="*/ 555812 h 809309"/>
                    <a:gd name="connsiteX91" fmla="*/ 167148 w 855211"/>
                    <a:gd name="connsiteY91" fmla="*/ 582973 h 809309"/>
                    <a:gd name="connsiteX92" fmla="*/ 149041 w 855211"/>
                    <a:gd name="connsiteY92" fmla="*/ 619187 h 809309"/>
                    <a:gd name="connsiteX93" fmla="*/ 121881 w 855211"/>
                    <a:gd name="connsiteY93" fmla="*/ 637293 h 809309"/>
                    <a:gd name="connsiteX94" fmla="*/ 67560 w 855211"/>
                    <a:gd name="connsiteY94" fmla="*/ 682561 h 809309"/>
                    <a:gd name="connsiteX95" fmla="*/ 49453 w 855211"/>
                    <a:gd name="connsiteY95" fmla="*/ 646347 h 809309"/>
                    <a:gd name="connsiteX96" fmla="*/ 76613 w 855211"/>
                    <a:gd name="connsiteY96" fmla="*/ 610133 h 809309"/>
                    <a:gd name="connsiteX97" fmla="*/ 112827 w 855211"/>
                    <a:gd name="connsiteY97" fmla="*/ 601080 h 809309"/>
                    <a:gd name="connsiteX98" fmla="*/ 185255 w 855211"/>
                    <a:gd name="connsiteY98" fmla="*/ 573919 h 809309"/>
                    <a:gd name="connsiteX99" fmla="*/ 212415 w 855211"/>
                    <a:gd name="connsiteY99" fmla="*/ 555812 h 809309"/>
                    <a:gd name="connsiteX100" fmla="*/ 221469 w 855211"/>
                    <a:gd name="connsiteY100" fmla="*/ 474331 h 809309"/>
                    <a:gd name="connsiteX101" fmla="*/ 194308 w 855211"/>
                    <a:gd name="connsiteY101" fmla="*/ 483385 h 809309"/>
                    <a:gd name="connsiteX102" fmla="*/ 149041 w 855211"/>
                    <a:gd name="connsiteY102" fmla="*/ 528652 h 809309"/>
                    <a:gd name="connsiteX103" fmla="*/ 130934 w 855211"/>
                    <a:gd name="connsiteY103" fmla="*/ 555812 h 809309"/>
                    <a:gd name="connsiteX104" fmla="*/ 67560 w 855211"/>
                    <a:gd name="connsiteY104" fmla="*/ 573919 h 809309"/>
                    <a:gd name="connsiteX105" fmla="*/ 4185 w 855211"/>
                    <a:gd name="connsiteY105" fmla="*/ 564866 h 809309"/>
                    <a:gd name="connsiteX106" fmla="*/ 13239 w 855211"/>
                    <a:gd name="connsiteY106" fmla="*/ 510545 h 809309"/>
                    <a:gd name="connsiteX107" fmla="*/ 22292 w 855211"/>
                    <a:gd name="connsiteY107" fmla="*/ 483385 h 809309"/>
                    <a:gd name="connsiteX108" fmla="*/ 76613 w 855211"/>
                    <a:gd name="connsiteY108" fmla="*/ 465278 h 809309"/>
                    <a:gd name="connsiteX109" fmla="*/ 203362 w 855211"/>
                    <a:gd name="connsiteY109" fmla="*/ 447171 h 809309"/>
                    <a:gd name="connsiteX110" fmla="*/ 194308 w 855211"/>
                    <a:gd name="connsiteY110" fmla="*/ 420010 h 809309"/>
                    <a:gd name="connsiteX111" fmla="*/ 167148 w 855211"/>
                    <a:gd name="connsiteY111" fmla="*/ 410957 h 809309"/>
                    <a:gd name="connsiteX112" fmla="*/ 112827 w 855211"/>
                    <a:gd name="connsiteY112" fmla="*/ 401903 h 809309"/>
                    <a:gd name="connsiteX113" fmla="*/ 13239 w 855211"/>
                    <a:gd name="connsiteY113" fmla="*/ 383796 h 809309"/>
                    <a:gd name="connsiteX114" fmla="*/ 4185 w 855211"/>
                    <a:gd name="connsiteY114" fmla="*/ 356636 h 809309"/>
                    <a:gd name="connsiteX115" fmla="*/ 85667 w 855211"/>
                    <a:gd name="connsiteY115" fmla="*/ 329476 h 809309"/>
                    <a:gd name="connsiteX116" fmla="*/ 112827 w 855211"/>
                    <a:gd name="connsiteY116" fmla="*/ 347583 h 809309"/>
                    <a:gd name="connsiteX117" fmla="*/ 176201 w 855211"/>
                    <a:gd name="connsiteY117" fmla="*/ 374743 h 809309"/>
                    <a:gd name="connsiteX118" fmla="*/ 230522 w 855211"/>
                    <a:gd name="connsiteY118" fmla="*/ 365689 h 809309"/>
                    <a:gd name="connsiteX119" fmla="*/ 230522 w 855211"/>
                    <a:gd name="connsiteY119" fmla="*/ 311369 h 809309"/>
                    <a:gd name="connsiteX120" fmla="*/ 158094 w 855211"/>
                    <a:gd name="connsiteY120" fmla="*/ 293262 h 809309"/>
                    <a:gd name="connsiteX121" fmla="*/ 130934 w 855211"/>
                    <a:gd name="connsiteY121" fmla="*/ 284208 h 809309"/>
                    <a:gd name="connsiteX122" fmla="*/ 139987 w 855211"/>
                    <a:gd name="connsiteY122" fmla="*/ 257048 h 809309"/>
                    <a:gd name="connsiteX123" fmla="*/ 167148 w 855211"/>
                    <a:gd name="connsiteY123" fmla="*/ 238941 h 809309"/>
                    <a:gd name="connsiteX124" fmla="*/ 212415 w 855211"/>
                    <a:gd name="connsiteY124" fmla="*/ 184620 h 809309"/>
                    <a:gd name="connsiteX125" fmla="*/ 185255 w 855211"/>
                    <a:gd name="connsiteY125" fmla="*/ 166513 h 809309"/>
                    <a:gd name="connsiteX126" fmla="*/ 158094 w 855211"/>
                    <a:gd name="connsiteY126" fmla="*/ 202727 h 809309"/>
                    <a:gd name="connsiteX127" fmla="*/ 94720 w 855211"/>
                    <a:gd name="connsiteY127" fmla="*/ 238941 h 809309"/>
                    <a:gd name="connsiteX128" fmla="*/ 49453 w 855211"/>
                    <a:gd name="connsiteY128" fmla="*/ 229887 h 809309"/>
                    <a:gd name="connsiteX129" fmla="*/ 85667 w 855211"/>
                    <a:gd name="connsiteY129" fmla="*/ 175567 h 809309"/>
                    <a:gd name="connsiteX130" fmla="*/ 149041 w 855211"/>
                    <a:gd name="connsiteY130" fmla="*/ 130299 h 809309"/>
                    <a:gd name="connsiteX131" fmla="*/ 176201 w 855211"/>
                    <a:gd name="connsiteY131" fmla="*/ 121246 h 809309"/>
                    <a:gd name="connsiteX132" fmla="*/ 176201 w 855211"/>
                    <a:gd name="connsiteY132" fmla="*/ 175567 h 809309"/>
                    <a:gd name="connsiteX133" fmla="*/ 203362 w 855211"/>
                    <a:gd name="connsiteY133" fmla="*/ 166513 h 809309"/>
                    <a:gd name="connsiteX134" fmla="*/ 212415 w 855211"/>
                    <a:gd name="connsiteY134" fmla="*/ 139353 h 809309"/>
                    <a:gd name="connsiteX135" fmla="*/ 293896 w 855211"/>
                    <a:gd name="connsiteY135" fmla="*/ 139353 h 809309"/>
                    <a:gd name="connsiteX136" fmla="*/ 248629 w 855211"/>
                    <a:gd name="connsiteY136" fmla="*/ 184620 h 809309"/>
                    <a:gd name="connsiteX137" fmla="*/ 230522 w 855211"/>
                    <a:gd name="connsiteY137" fmla="*/ 211781 h 809309"/>
                    <a:gd name="connsiteX138" fmla="*/ 257683 w 855211"/>
                    <a:gd name="connsiteY138" fmla="*/ 220834 h 809309"/>
                    <a:gd name="connsiteX139" fmla="*/ 302950 w 855211"/>
                    <a:gd name="connsiteY139" fmla="*/ 211781 h 809309"/>
                    <a:gd name="connsiteX140" fmla="*/ 330110 w 855211"/>
                    <a:gd name="connsiteY140" fmla="*/ 229887 h 809309"/>
                    <a:gd name="connsiteX141" fmla="*/ 366324 w 855211"/>
                    <a:gd name="connsiteY141" fmla="*/ 211781 h 809309"/>
                    <a:gd name="connsiteX142" fmla="*/ 375378 w 855211"/>
                    <a:gd name="connsiteY142" fmla="*/ 148406 h 809309"/>
                    <a:gd name="connsiteX143" fmla="*/ 411591 w 855211"/>
                    <a:gd name="connsiteY143" fmla="*/ 103139 h 809309"/>
                    <a:gd name="connsiteX144" fmla="*/ 411591 w 855211"/>
                    <a:gd name="connsiteY144" fmla="*/ 57872 h 8093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</a:cxnLst>
                  <a:rect l="l" t="t" r="r" b="b"/>
                  <a:pathLst>
                    <a:path w="855211" h="809309">
                      <a:moveTo>
                        <a:pt x="212415" y="21658"/>
                      </a:moveTo>
                      <a:cubicBezTo>
                        <a:pt x="226856" y="33211"/>
                        <a:pt x="265042" y="83443"/>
                        <a:pt x="293896" y="48818"/>
                      </a:cubicBezTo>
                      <a:cubicBezTo>
                        <a:pt x="303747" y="36997"/>
                        <a:pt x="299932" y="18640"/>
                        <a:pt x="302950" y="3551"/>
                      </a:cubicBezTo>
                      <a:cubicBezTo>
                        <a:pt x="327093" y="6569"/>
                        <a:pt x="354515" y="86"/>
                        <a:pt x="375378" y="12604"/>
                      </a:cubicBezTo>
                      <a:cubicBezTo>
                        <a:pt x="389314" y="20965"/>
                        <a:pt x="395501" y="41746"/>
                        <a:pt x="393485" y="57872"/>
                      </a:cubicBezTo>
                      <a:cubicBezTo>
                        <a:pt x="391901" y="70545"/>
                        <a:pt x="348703" y="96780"/>
                        <a:pt x="339164" y="103139"/>
                      </a:cubicBezTo>
                      <a:cubicBezTo>
                        <a:pt x="355780" y="152988"/>
                        <a:pt x="349114" y="162367"/>
                        <a:pt x="447805" y="121246"/>
                      </a:cubicBezTo>
                      <a:cubicBezTo>
                        <a:pt x="459291" y="116460"/>
                        <a:pt x="453441" y="96996"/>
                        <a:pt x="456859" y="85032"/>
                      </a:cubicBezTo>
                      <a:cubicBezTo>
                        <a:pt x="459481" y="75856"/>
                        <a:pt x="462894" y="66925"/>
                        <a:pt x="465912" y="57872"/>
                      </a:cubicBezTo>
                      <a:cubicBezTo>
                        <a:pt x="462894" y="48818"/>
                        <a:pt x="456859" y="40254"/>
                        <a:pt x="456859" y="30711"/>
                      </a:cubicBezTo>
                      <a:cubicBezTo>
                        <a:pt x="456859" y="-21624"/>
                        <a:pt x="499140" y="7704"/>
                        <a:pt x="538340" y="12604"/>
                      </a:cubicBezTo>
                      <a:cubicBezTo>
                        <a:pt x="529287" y="15622"/>
                        <a:pt x="516727" y="13892"/>
                        <a:pt x="511180" y="21658"/>
                      </a:cubicBezTo>
                      <a:cubicBezTo>
                        <a:pt x="500086" y="37189"/>
                        <a:pt x="493073" y="75979"/>
                        <a:pt x="493073" y="75979"/>
                      </a:cubicBezTo>
                      <a:cubicBezTo>
                        <a:pt x="496091" y="88050"/>
                        <a:pt x="497757" y="100542"/>
                        <a:pt x="502126" y="112192"/>
                      </a:cubicBezTo>
                      <a:cubicBezTo>
                        <a:pt x="506865" y="124829"/>
                        <a:pt x="517198" y="135255"/>
                        <a:pt x="520233" y="148406"/>
                      </a:cubicBezTo>
                      <a:cubicBezTo>
                        <a:pt x="526378" y="175034"/>
                        <a:pt x="526268" y="202727"/>
                        <a:pt x="529286" y="229887"/>
                      </a:cubicBezTo>
                      <a:cubicBezTo>
                        <a:pt x="541357" y="226869"/>
                        <a:pt x="555784" y="228607"/>
                        <a:pt x="565500" y="220834"/>
                      </a:cubicBezTo>
                      <a:cubicBezTo>
                        <a:pt x="590318" y="200980"/>
                        <a:pt x="562563" y="173770"/>
                        <a:pt x="556447" y="157460"/>
                      </a:cubicBezTo>
                      <a:cubicBezTo>
                        <a:pt x="552078" y="145809"/>
                        <a:pt x="550411" y="133317"/>
                        <a:pt x="547393" y="121246"/>
                      </a:cubicBezTo>
                      <a:cubicBezTo>
                        <a:pt x="550411" y="106157"/>
                        <a:pt x="541849" y="80845"/>
                        <a:pt x="556447" y="75979"/>
                      </a:cubicBezTo>
                      <a:cubicBezTo>
                        <a:pt x="641318" y="47689"/>
                        <a:pt x="645886" y="69809"/>
                        <a:pt x="674142" y="112192"/>
                      </a:cubicBezTo>
                      <a:cubicBezTo>
                        <a:pt x="665089" y="115210"/>
                        <a:pt x="654922" y="115952"/>
                        <a:pt x="646982" y="121246"/>
                      </a:cubicBezTo>
                      <a:cubicBezTo>
                        <a:pt x="636329" y="128348"/>
                        <a:pt x="619821" y="135602"/>
                        <a:pt x="619821" y="148406"/>
                      </a:cubicBezTo>
                      <a:cubicBezTo>
                        <a:pt x="619821" y="159287"/>
                        <a:pt x="636234" y="164816"/>
                        <a:pt x="646982" y="166513"/>
                      </a:cubicBezTo>
                      <a:cubicBezTo>
                        <a:pt x="694769" y="174059"/>
                        <a:pt x="743552" y="172549"/>
                        <a:pt x="791837" y="175567"/>
                      </a:cubicBezTo>
                      <a:cubicBezTo>
                        <a:pt x="788819" y="196692"/>
                        <a:pt x="794621" y="221186"/>
                        <a:pt x="782784" y="238941"/>
                      </a:cubicBezTo>
                      <a:cubicBezTo>
                        <a:pt x="773769" y="252463"/>
                        <a:pt x="753743" y="256147"/>
                        <a:pt x="737516" y="257048"/>
                      </a:cubicBezTo>
                      <a:cubicBezTo>
                        <a:pt x="698229" y="259230"/>
                        <a:pt x="659053" y="251012"/>
                        <a:pt x="619821" y="247994"/>
                      </a:cubicBezTo>
                      <a:cubicBezTo>
                        <a:pt x="622839" y="269119"/>
                        <a:pt x="630294" y="290077"/>
                        <a:pt x="628875" y="311369"/>
                      </a:cubicBezTo>
                      <a:cubicBezTo>
                        <a:pt x="627157" y="337136"/>
                        <a:pt x="595029" y="389020"/>
                        <a:pt x="619821" y="420010"/>
                      </a:cubicBezTo>
                      <a:cubicBezTo>
                        <a:pt x="625783" y="427462"/>
                        <a:pt x="637928" y="426046"/>
                        <a:pt x="646982" y="429064"/>
                      </a:cubicBezTo>
                      <a:cubicBezTo>
                        <a:pt x="667528" y="326328"/>
                        <a:pt x="657623" y="368386"/>
                        <a:pt x="674142" y="302315"/>
                      </a:cubicBezTo>
                      <a:cubicBezTo>
                        <a:pt x="680178" y="311369"/>
                        <a:pt x="689445" y="318962"/>
                        <a:pt x="692249" y="329476"/>
                      </a:cubicBezTo>
                      <a:cubicBezTo>
                        <a:pt x="720528" y="435523"/>
                        <a:pt x="691014" y="476802"/>
                        <a:pt x="728463" y="401903"/>
                      </a:cubicBezTo>
                      <a:cubicBezTo>
                        <a:pt x="731481" y="386814"/>
                        <a:pt x="726635" y="367517"/>
                        <a:pt x="737516" y="356636"/>
                      </a:cubicBezTo>
                      <a:cubicBezTo>
                        <a:pt x="744264" y="349888"/>
                        <a:pt x="744255" y="374538"/>
                        <a:pt x="746570" y="383796"/>
                      </a:cubicBezTo>
                      <a:lnTo>
                        <a:pt x="764677" y="456224"/>
                      </a:lnTo>
                      <a:cubicBezTo>
                        <a:pt x="767695" y="447171"/>
                        <a:pt x="771108" y="438240"/>
                        <a:pt x="773730" y="429064"/>
                      </a:cubicBezTo>
                      <a:cubicBezTo>
                        <a:pt x="780290" y="406105"/>
                        <a:pt x="782538" y="387387"/>
                        <a:pt x="791837" y="365689"/>
                      </a:cubicBezTo>
                      <a:cubicBezTo>
                        <a:pt x="797153" y="353284"/>
                        <a:pt x="803908" y="341547"/>
                        <a:pt x="809944" y="329476"/>
                      </a:cubicBezTo>
                      <a:cubicBezTo>
                        <a:pt x="818997" y="335512"/>
                        <a:pt x="830307" y="339087"/>
                        <a:pt x="837104" y="347583"/>
                      </a:cubicBezTo>
                      <a:cubicBezTo>
                        <a:pt x="841829" y="353489"/>
                        <a:pt x="854619" y="408588"/>
                        <a:pt x="855211" y="410957"/>
                      </a:cubicBezTo>
                      <a:cubicBezTo>
                        <a:pt x="852193" y="432082"/>
                        <a:pt x="854083" y="454518"/>
                        <a:pt x="846158" y="474331"/>
                      </a:cubicBezTo>
                      <a:cubicBezTo>
                        <a:pt x="841403" y="486219"/>
                        <a:pt x="830653" y="496193"/>
                        <a:pt x="818997" y="501491"/>
                      </a:cubicBezTo>
                      <a:cubicBezTo>
                        <a:pt x="776598" y="520763"/>
                        <a:pt x="634828" y="534497"/>
                        <a:pt x="610768" y="537705"/>
                      </a:cubicBezTo>
                      <a:cubicBezTo>
                        <a:pt x="623723" y="563614"/>
                        <a:pt x="622733" y="582973"/>
                        <a:pt x="656035" y="582973"/>
                      </a:cubicBezTo>
                      <a:cubicBezTo>
                        <a:pt x="665578" y="582973"/>
                        <a:pt x="674142" y="576937"/>
                        <a:pt x="683195" y="573919"/>
                      </a:cubicBezTo>
                      <a:cubicBezTo>
                        <a:pt x="692249" y="579955"/>
                        <a:pt x="704957" y="582579"/>
                        <a:pt x="710356" y="592026"/>
                      </a:cubicBezTo>
                      <a:cubicBezTo>
                        <a:pt x="717991" y="605386"/>
                        <a:pt x="704320" y="640311"/>
                        <a:pt x="719409" y="637293"/>
                      </a:cubicBezTo>
                      <a:cubicBezTo>
                        <a:pt x="740748" y="633025"/>
                        <a:pt x="755623" y="582973"/>
                        <a:pt x="755623" y="582973"/>
                      </a:cubicBezTo>
                      <a:cubicBezTo>
                        <a:pt x="764677" y="585991"/>
                        <a:pt x="780162" y="582850"/>
                        <a:pt x="782784" y="592026"/>
                      </a:cubicBezTo>
                      <a:cubicBezTo>
                        <a:pt x="792877" y="627353"/>
                        <a:pt x="771887" y="655423"/>
                        <a:pt x="746570" y="673507"/>
                      </a:cubicBezTo>
                      <a:cubicBezTo>
                        <a:pt x="735588" y="681351"/>
                        <a:pt x="722427" y="685578"/>
                        <a:pt x="710356" y="691614"/>
                      </a:cubicBezTo>
                      <a:cubicBezTo>
                        <a:pt x="671124" y="685578"/>
                        <a:pt x="630317" y="686059"/>
                        <a:pt x="592661" y="673507"/>
                      </a:cubicBezTo>
                      <a:cubicBezTo>
                        <a:pt x="584073" y="670644"/>
                        <a:pt x="558327" y="612013"/>
                        <a:pt x="556447" y="610133"/>
                      </a:cubicBezTo>
                      <a:cubicBezTo>
                        <a:pt x="549699" y="603385"/>
                        <a:pt x="538340" y="604098"/>
                        <a:pt x="529286" y="601080"/>
                      </a:cubicBezTo>
                      <a:cubicBezTo>
                        <a:pt x="520233" y="604098"/>
                        <a:pt x="509578" y="604172"/>
                        <a:pt x="502126" y="610133"/>
                      </a:cubicBezTo>
                      <a:cubicBezTo>
                        <a:pt x="480619" y="627338"/>
                        <a:pt x="477375" y="649960"/>
                        <a:pt x="493073" y="673507"/>
                      </a:cubicBezTo>
                      <a:cubicBezTo>
                        <a:pt x="499109" y="682560"/>
                        <a:pt x="511180" y="685578"/>
                        <a:pt x="520233" y="691614"/>
                      </a:cubicBezTo>
                      <a:cubicBezTo>
                        <a:pt x="514700" y="708214"/>
                        <a:pt x="503584" y="757443"/>
                        <a:pt x="484019" y="773095"/>
                      </a:cubicBezTo>
                      <a:cubicBezTo>
                        <a:pt x="476567" y="779057"/>
                        <a:pt x="465912" y="779131"/>
                        <a:pt x="456859" y="782149"/>
                      </a:cubicBezTo>
                      <a:cubicBezTo>
                        <a:pt x="522984" y="804191"/>
                        <a:pt x="529697" y="795627"/>
                        <a:pt x="474966" y="809309"/>
                      </a:cubicBezTo>
                      <a:cubicBezTo>
                        <a:pt x="404783" y="801511"/>
                        <a:pt x="399839" y="822016"/>
                        <a:pt x="375378" y="773095"/>
                      </a:cubicBezTo>
                      <a:cubicBezTo>
                        <a:pt x="371110" y="764559"/>
                        <a:pt x="369342" y="754988"/>
                        <a:pt x="366324" y="745935"/>
                      </a:cubicBezTo>
                      <a:cubicBezTo>
                        <a:pt x="375378" y="736882"/>
                        <a:pt x="382832" y="725877"/>
                        <a:pt x="393485" y="718775"/>
                      </a:cubicBezTo>
                      <a:cubicBezTo>
                        <a:pt x="401425" y="713481"/>
                        <a:pt x="412109" y="713989"/>
                        <a:pt x="420645" y="709721"/>
                      </a:cubicBezTo>
                      <a:cubicBezTo>
                        <a:pt x="430377" y="704855"/>
                        <a:pt x="438752" y="697650"/>
                        <a:pt x="447805" y="691614"/>
                      </a:cubicBezTo>
                      <a:cubicBezTo>
                        <a:pt x="460124" y="654661"/>
                        <a:pt x="460048" y="671090"/>
                        <a:pt x="447805" y="628240"/>
                      </a:cubicBezTo>
                      <a:cubicBezTo>
                        <a:pt x="445183" y="619064"/>
                        <a:pt x="445500" y="607828"/>
                        <a:pt x="438752" y="601080"/>
                      </a:cubicBezTo>
                      <a:cubicBezTo>
                        <a:pt x="432004" y="594332"/>
                        <a:pt x="420127" y="596294"/>
                        <a:pt x="411591" y="592026"/>
                      </a:cubicBezTo>
                      <a:cubicBezTo>
                        <a:pt x="347941" y="560201"/>
                        <a:pt x="430957" y="581673"/>
                        <a:pt x="330110" y="564866"/>
                      </a:cubicBezTo>
                      <a:cubicBezTo>
                        <a:pt x="312003" y="567884"/>
                        <a:pt x="287256" y="559585"/>
                        <a:pt x="275789" y="573919"/>
                      </a:cubicBezTo>
                      <a:cubicBezTo>
                        <a:pt x="267358" y="584458"/>
                        <a:pt x="284353" y="600590"/>
                        <a:pt x="293896" y="610133"/>
                      </a:cubicBezTo>
                      <a:cubicBezTo>
                        <a:pt x="305085" y="621322"/>
                        <a:pt x="341038" y="631882"/>
                        <a:pt x="357271" y="637293"/>
                      </a:cubicBezTo>
                      <a:cubicBezTo>
                        <a:pt x="360289" y="646347"/>
                        <a:pt x="370592" y="655918"/>
                        <a:pt x="366324" y="664454"/>
                      </a:cubicBezTo>
                      <a:cubicBezTo>
                        <a:pt x="362056" y="672990"/>
                        <a:pt x="348707" y="673507"/>
                        <a:pt x="339164" y="673507"/>
                      </a:cubicBezTo>
                      <a:cubicBezTo>
                        <a:pt x="326721" y="673507"/>
                        <a:pt x="315151" y="666894"/>
                        <a:pt x="302950" y="664454"/>
                      </a:cubicBezTo>
                      <a:cubicBezTo>
                        <a:pt x="284950" y="660854"/>
                        <a:pt x="266736" y="658418"/>
                        <a:pt x="248629" y="655400"/>
                      </a:cubicBezTo>
                      <a:cubicBezTo>
                        <a:pt x="265936" y="666938"/>
                        <a:pt x="292226" y="681901"/>
                        <a:pt x="302950" y="700668"/>
                      </a:cubicBezTo>
                      <a:cubicBezTo>
                        <a:pt x="309123" y="711471"/>
                        <a:pt x="308985" y="724811"/>
                        <a:pt x="312003" y="736882"/>
                      </a:cubicBezTo>
                      <a:cubicBezTo>
                        <a:pt x="308985" y="745935"/>
                        <a:pt x="310715" y="758495"/>
                        <a:pt x="302950" y="764042"/>
                      </a:cubicBezTo>
                      <a:cubicBezTo>
                        <a:pt x="287419" y="775136"/>
                        <a:pt x="248629" y="782149"/>
                        <a:pt x="248629" y="782149"/>
                      </a:cubicBezTo>
                      <a:cubicBezTo>
                        <a:pt x="236558" y="779131"/>
                        <a:pt x="222131" y="780868"/>
                        <a:pt x="212415" y="773095"/>
                      </a:cubicBezTo>
                      <a:cubicBezTo>
                        <a:pt x="204963" y="767133"/>
                        <a:pt x="209324" y="753387"/>
                        <a:pt x="203362" y="745935"/>
                      </a:cubicBezTo>
                      <a:cubicBezTo>
                        <a:pt x="196565" y="737438"/>
                        <a:pt x="185255" y="733864"/>
                        <a:pt x="176201" y="727828"/>
                      </a:cubicBezTo>
                      <a:cubicBezTo>
                        <a:pt x="182237" y="709721"/>
                        <a:pt x="185039" y="690191"/>
                        <a:pt x="194308" y="673507"/>
                      </a:cubicBezTo>
                      <a:cubicBezTo>
                        <a:pt x="200526" y="662315"/>
                        <a:pt x="213272" y="656183"/>
                        <a:pt x="221469" y="646347"/>
                      </a:cubicBezTo>
                      <a:cubicBezTo>
                        <a:pt x="290424" y="563603"/>
                        <a:pt x="166962" y="691803"/>
                        <a:pt x="275789" y="582973"/>
                      </a:cubicBezTo>
                      <a:cubicBezTo>
                        <a:pt x="278807" y="570902"/>
                        <a:pt x="289464" y="558312"/>
                        <a:pt x="284843" y="546759"/>
                      </a:cubicBezTo>
                      <a:cubicBezTo>
                        <a:pt x="281299" y="537898"/>
                        <a:pt x="267226" y="537705"/>
                        <a:pt x="257683" y="537705"/>
                      </a:cubicBezTo>
                      <a:cubicBezTo>
                        <a:pt x="246319" y="537705"/>
                        <a:pt x="207113" y="551544"/>
                        <a:pt x="194308" y="555812"/>
                      </a:cubicBezTo>
                      <a:cubicBezTo>
                        <a:pt x="185255" y="564866"/>
                        <a:pt x="174590" y="572554"/>
                        <a:pt x="167148" y="582973"/>
                      </a:cubicBezTo>
                      <a:cubicBezTo>
                        <a:pt x="159304" y="593955"/>
                        <a:pt x="157681" y="608819"/>
                        <a:pt x="149041" y="619187"/>
                      </a:cubicBezTo>
                      <a:cubicBezTo>
                        <a:pt x="142075" y="627546"/>
                        <a:pt x="130240" y="630327"/>
                        <a:pt x="121881" y="637293"/>
                      </a:cubicBezTo>
                      <a:cubicBezTo>
                        <a:pt x="52165" y="695389"/>
                        <a:pt x="134999" y="637601"/>
                        <a:pt x="67560" y="682561"/>
                      </a:cubicBezTo>
                      <a:cubicBezTo>
                        <a:pt x="61524" y="670490"/>
                        <a:pt x="47779" y="659739"/>
                        <a:pt x="49453" y="646347"/>
                      </a:cubicBezTo>
                      <a:cubicBezTo>
                        <a:pt x="51324" y="631374"/>
                        <a:pt x="64335" y="618903"/>
                        <a:pt x="76613" y="610133"/>
                      </a:cubicBezTo>
                      <a:cubicBezTo>
                        <a:pt x="86738" y="602901"/>
                        <a:pt x="100863" y="604498"/>
                        <a:pt x="112827" y="601080"/>
                      </a:cubicBezTo>
                      <a:cubicBezTo>
                        <a:pt x="131105" y="595858"/>
                        <a:pt x="172509" y="580292"/>
                        <a:pt x="185255" y="573919"/>
                      </a:cubicBezTo>
                      <a:cubicBezTo>
                        <a:pt x="194987" y="569053"/>
                        <a:pt x="203362" y="561848"/>
                        <a:pt x="212415" y="555812"/>
                      </a:cubicBezTo>
                      <a:cubicBezTo>
                        <a:pt x="229604" y="530030"/>
                        <a:pt x="251039" y="511293"/>
                        <a:pt x="221469" y="474331"/>
                      </a:cubicBezTo>
                      <a:cubicBezTo>
                        <a:pt x="215507" y="466879"/>
                        <a:pt x="203362" y="480367"/>
                        <a:pt x="194308" y="483385"/>
                      </a:cubicBezTo>
                      <a:cubicBezTo>
                        <a:pt x="146023" y="555812"/>
                        <a:pt x="209397" y="468296"/>
                        <a:pt x="149041" y="528652"/>
                      </a:cubicBezTo>
                      <a:cubicBezTo>
                        <a:pt x="141347" y="536346"/>
                        <a:pt x="139430" y="549015"/>
                        <a:pt x="130934" y="555812"/>
                      </a:cubicBezTo>
                      <a:cubicBezTo>
                        <a:pt x="125028" y="560537"/>
                        <a:pt x="69929" y="573327"/>
                        <a:pt x="67560" y="573919"/>
                      </a:cubicBezTo>
                      <a:lnTo>
                        <a:pt x="4185" y="564866"/>
                      </a:lnTo>
                      <a:cubicBezTo>
                        <a:pt x="-7761" y="550929"/>
                        <a:pt x="9257" y="528465"/>
                        <a:pt x="13239" y="510545"/>
                      </a:cubicBezTo>
                      <a:cubicBezTo>
                        <a:pt x="15309" y="501229"/>
                        <a:pt x="14527" y="488932"/>
                        <a:pt x="22292" y="483385"/>
                      </a:cubicBezTo>
                      <a:cubicBezTo>
                        <a:pt x="37823" y="472291"/>
                        <a:pt x="58506" y="471314"/>
                        <a:pt x="76613" y="465278"/>
                      </a:cubicBezTo>
                      <a:cubicBezTo>
                        <a:pt x="135398" y="445683"/>
                        <a:pt x="94263" y="457089"/>
                        <a:pt x="203362" y="447171"/>
                      </a:cubicBezTo>
                      <a:cubicBezTo>
                        <a:pt x="200344" y="438117"/>
                        <a:pt x="201056" y="426758"/>
                        <a:pt x="194308" y="420010"/>
                      </a:cubicBezTo>
                      <a:cubicBezTo>
                        <a:pt x="187560" y="413262"/>
                        <a:pt x="176464" y="413027"/>
                        <a:pt x="167148" y="410957"/>
                      </a:cubicBezTo>
                      <a:cubicBezTo>
                        <a:pt x="149228" y="406975"/>
                        <a:pt x="130934" y="404921"/>
                        <a:pt x="112827" y="401903"/>
                      </a:cubicBezTo>
                      <a:cubicBezTo>
                        <a:pt x="40316" y="409960"/>
                        <a:pt x="38627" y="434570"/>
                        <a:pt x="13239" y="383796"/>
                      </a:cubicBezTo>
                      <a:cubicBezTo>
                        <a:pt x="8971" y="375260"/>
                        <a:pt x="7203" y="365689"/>
                        <a:pt x="4185" y="356636"/>
                      </a:cubicBezTo>
                      <a:cubicBezTo>
                        <a:pt x="32848" y="337528"/>
                        <a:pt x="43846" y="324829"/>
                        <a:pt x="85667" y="329476"/>
                      </a:cubicBezTo>
                      <a:cubicBezTo>
                        <a:pt x="96481" y="330678"/>
                        <a:pt x="103380" y="342185"/>
                        <a:pt x="112827" y="347583"/>
                      </a:cubicBezTo>
                      <a:cubicBezTo>
                        <a:pt x="144147" y="365480"/>
                        <a:pt x="145734" y="364587"/>
                        <a:pt x="176201" y="374743"/>
                      </a:cubicBezTo>
                      <a:cubicBezTo>
                        <a:pt x="194308" y="371725"/>
                        <a:pt x="214584" y="374796"/>
                        <a:pt x="230522" y="365689"/>
                      </a:cubicBezTo>
                      <a:cubicBezTo>
                        <a:pt x="242424" y="358888"/>
                        <a:pt x="242764" y="318170"/>
                        <a:pt x="230522" y="311369"/>
                      </a:cubicBezTo>
                      <a:cubicBezTo>
                        <a:pt x="208768" y="299284"/>
                        <a:pt x="182103" y="299810"/>
                        <a:pt x="158094" y="293262"/>
                      </a:cubicBezTo>
                      <a:cubicBezTo>
                        <a:pt x="148887" y="290751"/>
                        <a:pt x="139987" y="287226"/>
                        <a:pt x="130934" y="284208"/>
                      </a:cubicBezTo>
                      <a:cubicBezTo>
                        <a:pt x="133952" y="275155"/>
                        <a:pt x="134025" y="264500"/>
                        <a:pt x="139987" y="257048"/>
                      </a:cubicBezTo>
                      <a:cubicBezTo>
                        <a:pt x="146784" y="248551"/>
                        <a:pt x="158789" y="245907"/>
                        <a:pt x="167148" y="238941"/>
                      </a:cubicBezTo>
                      <a:cubicBezTo>
                        <a:pt x="193289" y="217157"/>
                        <a:pt x="194611" y="211326"/>
                        <a:pt x="212415" y="184620"/>
                      </a:cubicBezTo>
                      <a:cubicBezTo>
                        <a:pt x="203362" y="178584"/>
                        <a:pt x="195577" y="163072"/>
                        <a:pt x="185255" y="166513"/>
                      </a:cubicBezTo>
                      <a:cubicBezTo>
                        <a:pt x="170940" y="171285"/>
                        <a:pt x="168764" y="192057"/>
                        <a:pt x="158094" y="202727"/>
                      </a:cubicBezTo>
                      <a:cubicBezTo>
                        <a:pt x="145297" y="215524"/>
                        <a:pt x="108923" y="231840"/>
                        <a:pt x="94720" y="238941"/>
                      </a:cubicBezTo>
                      <a:cubicBezTo>
                        <a:pt x="79631" y="235923"/>
                        <a:pt x="57989" y="242690"/>
                        <a:pt x="49453" y="229887"/>
                      </a:cubicBezTo>
                      <a:cubicBezTo>
                        <a:pt x="21643" y="188172"/>
                        <a:pt x="67930" y="181479"/>
                        <a:pt x="85667" y="175567"/>
                      </a:cubicBezTo>
                      <a:cubicBezTo>
                        <a:pt x="100755" y="130299"/>
                        <a:pt x="85666" y="151424"/>
                        <a:pt x="149041" y="130299"/>
                      </a:cubicBezTo>
                      <a:lnTo>
                        <a:pt x="176201" y="121246"/>
                      </a:lnTo>
                      <a:cubicBezTo>
                        <a:pt x="172752" y="131593"/>
                        <a:pt x="155508" y="165221"/>
                        <a:pt x="176201" y="175567"/>
                      </a:cubicBezTo>
                      <a:cubicBezTo>
                        <a:pt x="184737" y="179835"/>
                        <a:pt x="194308" y="169531"/>
                        <a:pt x="203362" y="166513"/>
                      </a:cubicBezTo>
                      <a:cubicBezTo>
                        <a:pt x="206380" y="157460"/>
                        <a:pt x="206453" y="146805"/>
                        <a:pt x="212415" y="139353"/>
                      </a:cubicBezTo>
                      <a:cubicBezTo>
                        <a:pt x="239599" y="105373"/>
                        <a:pt x="257068" y="127077"/>
                        <a:pt x="293896" y="139353"/>
                      </a:cubicBezTo>
                      <a:cubicBezTo>
                        <a:pt x="245608" y="211784"/>
                        <a:pt x="308988" y="124260"/>
                        <a:pt x="248629" y="184620"/>
                      </a:cubicBezTo>
                      <a:cubicBezTo>
                        <a:pt x="240935" y="192314"/>
                        <a:pt x="236558" y="202727"/>
                        <a:pt x="230522" y="211781"/>
                      </a:cubicBezTo>
                      <a:cubicBezTo>
                        <a:pt x="239576" y="214799"/>
                        <a:pt x="248140" y="220834"/>
                        <a:pt x="257683" y="220834"/>
                      </a:cubicBezTo>
                      <a:cubicBezTo>
                        <a:pt x="273071" y="220834"/>
                        <a:pt x="287681" y="209872"/>
                        <a:pt x="302950" y="211781"/>
                      </a:cubicBezTo>
                      <a:cubicBezTo>
                        <a:pt x="313747" y="213131"/>
                        <a:pt x="321057" y="223852"/>
                        <a:pt x="330110" y="229887"/>
                      </a:cubicBezTo>
                      <a:cubicBezTo>
                        <a:pt x="342181" y="223852"/>
                        <a:pt x="359770" y="223579"/>
                        <a:pt x="366324" y="211781"/>
                      </a:cubicBezTo>
                      <a:cubicBezTo>
                        <a:pt x="376688" y="193127"/>
                        <a:pt x="371193" y="169331"/>
                        <a:pt x="375378" y="148406"/>
                      </a:cubicBezTo>
                      <a:cubicBezTo>
                        <a:pt x="397743" y="36583"/>
                        <a:pt x="365236" y="211301"/>
                        <a:pt x="411591" y="103139"/>
                      </a:cubicBezTo>
                      <a:cubicBezTo>
                        <a:pt x="417535" y="89270"/>
                        <a:pt x="411591" y="72961"/>
                        <a:pt x="411591" y="57872"/>
                      </a:cubicBezTo>
                    </a:path>
                  </a:pathLst>
                </a:custGeom>
                <a:noFill/>
                <a:ln w="9525">
                  <a:solidFill>
                    <a:srgbClr val="009900"/>
                  </a:solidFill>
                </a:ln>
                <a:effectLst>
                  <a:outerShdw sx="1000" sy="1000" algn="ctr" rotWithShape="0">
                    <a:srgbClr val="92D050">
                      <a:alpha val="98000"/>
                    </a:srgb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PT"/>
                </a:p>
              </p:txBody>
            </p:sp>
            <p:sp>
              <p:nvSpPr>
                <p:cNvPr id="449" name="Forma livre 448"/>
                <p:cNvSpPr/>
                <p:nvPr/>
              </p:nvSpPr>
              <p:spPr>
                <a:xfrm>
                  <a:off x="4841548" y="1300923"/>
                  <a:ext cx="47625" cy="39845"/>
                </a:xfrm>
                <a:custGeom>
                  <a:avLst/>
                  <a:gdLst>
                    <a:gd name="connsiteX0" fmla="*/ 0 w 47625"/>
                    <a:gd name="connsiteY0" fmla="*/ 20516 h 39845"/>
                    <a:gd name="connsiteX1" fmla="*/ 42862 w 47625"/>
                    <a:gd name="connsiteY1" fmla="*/ 30041 h 39845"/>
                    <a:gd name="connsiteX2" fmla="*/ 47625 w 47625"/>
                    <a:gd name="connsiteY2" fmla="*/ 15753 h 39845"/>
                    <a:gd name="connsiteX3" fmla="*/ 42862 w 47625"/>
                    <a:gd name="connsiteY3" fmla="*/ 1466 h 39845"/>
                    <a:gd name="connsiteX4" fmla="*/ 14287 w 47625"/>
                    <a:gd name="connsiteY4" fmla="*/ 6228 h 39845"/>
                    <a:gd name="connsiteX5" fmla="*/ 28575 w 47625"/>
                    <a:gd name="connsiteY5" fmla="*/ 15753 h 39845"/>
                    <a:gd name="connsiteX6" fmla="*/ 0 w 47625"/>
                    <a:gd name="connsiteY6" fmla="*/ 20516 h 398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7625" h="39845">
                      <a:moveTo>
                        <a:pt x="0" y="20516"/>
                      </a:moveTo>
                      <a:cubicBezTo>
                        <a:pt x="18164" y="35047"/>
                        <a:pt x="22537" y="50366"/>
                        <a:pt x="42862" y="30041"/>
                      </a:cubicBezTo>
                      <a:cubicBezTo>
                        <a:pt x="46412" y="26491"/>
                        <a:pt x="46037" y="20516"/>
                        <a:pt x="47625" y="15753"/>
                      </a:cubicBezTo>
                      <a:cubicBezTo>
                        <a:pt x="46037" y="10991"/>
                        <a:pt x="47689" y="2845"/>
                        <a:pt x="42862" y="1466"/>
                      </a:cubicBezTo>
                      <a:cubicBezTo>
                        <a:pt x="33577" y="-1187"/>
                        <a:pt x="21115" y="-600"/>
                        <a:pt x="14287" y="6228"/>
                      </a:cubicBezTo>
                      <a:cubicBezTo>
                        <a:pt x="10240" y="10275"/>
                        <a:pt x="23812" y="12578"/>
                        <a:pt x="28575" y="15753"/>
                      </a:cubicBezTo>
                      <a:lnTo>
                        <a:pt x="0" y="20516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0" name="Forma livre 449"/>
                <p:cNvSpPr/>
                <p:nvPr/>
              </p:nvSpPr>
              <p:spPr>
                <a:xfrm>
                  <a:off x="4872053" y="1564561"/>
                  <a:ext cx="47625" cy="39845"/>
                </a:xfrm>
                <a:custGeom>
                  <a:avLst/>
                  <a:gdLst>
                    <a:gd name="connsiteX0" fmla="*/ 0 w 47625"/>
                    <a:gd name="connsiteY0" fmla="*/ 20516 h 39845"/>
                    <a:gd name="connsiteX1" fmla="*/ 42862 w 47625"/>
                    <a:gd name="connsiteY1" fmla="*/ 30041 h 39845"/>
                    <a:gd name="connsiteX2" fmla="*/ 47625 w 47625"/>
                    <a:gd name="connsiteY2" fmla="*/ 15753 h 39845"/>
                    <a:gd name="connsiteX3" fmla="*/ 42862 w 47625"/>
                    <a:gd name="connsiteY3" fmla="*/ 1466 h 39845"/>
                    <a:gd name="connsiteX4" fmla="*/ 14287 w 47625"/>
                    <a:gd name="connsiteY4" fmla="*/ 6228 h 39845"/>
                    <a:gd name="connsiteX5" fmla="*/ 28575 w 47625"/>
                    <a:gd name="connsiteY5" fmla="*/ 15753 h 39845"/>
                    <a:gd name="connsiteX6" fmla="*/ 0 w 47625"/>
                    <a:gd name="connsiteY6" fmla="*/ 20516 h 398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7625" h="39845">
                      <a:moveTo>
                        <a:pt x="0" y="20516"/>
                      </a:moveTo>
                      <a:cubicBezTo>
                        <a:pt x="18164" y="35047"/>
                        <a:pt x="22537" y="50366"/>
                        <a:pt x="42862" y="30041"/>
                      </a:cubicBezTo>
                      <a:cubicBezTo>
                        <a:pt x="46412" y="26491"/>
                        <a:pt x="46037" y="20516"/>
                        <a:pt x="47625" y="15753"/>
                      </a:cubicBezTo>
                      <a:cubicBezTo>
                        <a:pt x="46037" y="10991"/>
                        <a:pt x="47689" y="2845"/>
                        <a:pt x="42862" y="1466"/>
                      </a:cubicBezTo>
                      <a:cubicBezTo>
                        <a:pt x="33577" y="-1187"/>
                        <a:pt x="21115" y="-600"/>
                        <a:pt x="14287" y="6228"/>
                      </a:cubicBezTo>
                      <a:cubicBezTo>
                        <a:pt x="10240" y="10275"/>
                        <a:pt x="23812" y="12578"/>
                        <a:pt x="28575" y="15753"/>
                      </a:cubicBezTo>
                      <a:lnTo>
                        <a:pt x="0" y="20516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1" name="Forma livre 450"/>
                <p:cNvSpPr/>
                <p:nvPr/>
              </p:nvSpPr>
              <p:spPr>
                <a:xfrm>
                  <a:off x="4788024" y="1268760"/>
                  <a:ext cx="47625" cy="39845"/>
                </a:xfrm>
                <a:custGeom>
                  <a:avLst/>
                  <a:gdLst>
                    <a:gd name="connsiteX0" fmla="*/ 0 w 47625"/>
                    <a:gd name="connsiteY0" fmla="*/ 20516 h 39845"/>
                    <a:gd name="connsiteX1" fmla="*/ 42862 w 47625"/>
                    <a:gd name="connsiteY1" fmla="*/ 30041 h 39845"/>
                    <a:gd name="connsiteX2" fmla="*/ 47625 w 47625"/>
                    <a:gd name="connsiteY2" fmla="*/ 15753 h 39845"/>
                    <a:gd name="connsiteX3" fmla="*/ 42862 w 47625"/>
                    <a:gd name="connsiteY3" fmla="*/ 1466 h 39845"/>
                    <a:gd name="connsiteX4" fmla="*/ 14287 w 47625"/>
                    <a:gd name="connsiteY4" fmla="*/ 6228 h 39845"/>
                    <a:gd name="connsiteX5" fmla="*/ 28575 w 47625"/>
                    <a:gd name="connsiteY5" fmla="*/ 15753 h 39845"/>
                    <a:gd name="connsiteX6" fmla="*/ 0 w 47625"/>
                    <a:gd name="connsiteY6" fmla="*/ 20516 h 398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7625" h="39845">
                      <a:moveTo>
                        <a:pt x="0" y="20516"/>
                      </a:moveTo>
                      <a:cubicBezTo>
                        <a:pt x="18164" y="35047"/>
                        <a:pt x="22537" y="50366"/>
                        <a:pt x="42862" y="30041"/>
                      </a:cubicBezTo>
                      <a:cubicBezTo>
                        <a:pt x="46412" y="26491"/>
                        <a:pt x="46037" y="20516"/>
                        <a:pt x="47625" y="15753"/>
                      </a:cubicBezTo>
                      <a:cubicBezTo>
                        <a:pt x="46037" y="10991"/>
                        <a:pt x="47689" y="2845"/>
                        <a:pt x="42862" y="1466"/>
                      </a:cubicBezTo>
                      <a:cubicBezTo>
                        <a:pt x="33577" y="-1187"/>
                        <a:pt x="21115" y="-600"/>
                        <a:pt x="14287" y="6228"/>
                      </a:cubicBezTo>
                      <a:cubicBezTo>
                        <a:pt x="10240" y="10275"/>
                        <a:pt x="23812" y="12578"/>
                        <a:pt x="28575" y="15753"/>
                      </a:cubicBezTo>
                      <a:lnTo>
                        <a:pt x="0" y="20516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2" name="Forma livre 451"/>
                <p:cNvSpPr/>
                <p:nvPr/>
              </p:nvSpPr>
              <p:spPr>
                <a:xfrm>
                  <a:off x="4924039" y="1496717"/>
                  <a:ext cx="47625" cy="39845"/>
                </a:xfrm>
                <a:custGeom>
                  <a:avLst/>
                  <a:gdLst>
                    <a:gd name="connsiteX0" fmla="*/ 0 w 47625"/>
                    <a:gd name="connsiteY0" fmla="*/ 20516 h 39845"/>
                    <a:gd name="connsiteX1" fmla="*/ 42862 w 47625"/>
                    <a:gd name="connsiteY1" fmla="*/ 30041 h 39845"/>
                    <a:gd name="connsiteX2" fmla="*/ 47625 w 47625"/>
                    <a:gd name="connsiteY2" fmla="*/ 15753 h 39845"/>
                    <a:gd name="connsiteX3" fmla="*/ 42862 w 47625"/>
                    <a:gd name="connsiteY3" fmla="*/ 1466 h 39845"/>
                    <a:gd name="connsiteX4" fmla="*/ 14287 w 47625"/>
                    <a:gd name="connsiteY4" fmla="*/ 6228 h 39845"/>
                    <a:gd name="connsiteX5" fmla="*/ 28575 w 47625"/>
                    <a:gd name="connsiteY5" fmla="*/ 15753 h 39845"/>
                    <a:gd name="connsiteX6" fmla="*/ 0 w 47625"/>
                    <a:gd name="connsiteY6" fmla="*/ 20516 h 398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7625" h="39845">
                      <a:moveTo>
                        <a:pt x="0" y="20516"/>
                      </a:moveTo>
                      <a:cubicBezTo>
                        <a:pt x="18164" y="35047"/>
                        <a:pt x="22537" y="50366"/>
                        <a:pt x="42862" y="30041"/>
                      </a:cubicBezTo>
                      <a:cubicBezTo>
                        <a:pt x="46412" y="26491"/>
                        <a:pt x="46037" y="20516"/>
                        <a:pt x="47625" y="15753"/>
                      </a:cubicBezTo>
                      <a:cubicBezTo>
                        <a:pt x="46037" y="10991"/>
                        <a:pt x="47689" y="2845"/>
                        <a:pt x="42862" y="1466"/>
                      </a:cubicBezTo>
                      <a:cubicBezTo>
                        <a:pt x="33577" y="-1187"/>
                        <a:pt x="21115" y="-600"/>
                        <a:pt x="14287" y="6228"/>
                      </a:cubicBezTo>
                      <a:cubicBezTo>
                        <a:pt x="10240" y="10275"/>
                        <a:pt x="23812" y="12578"/>
                        <a:pt x="28575" y="15753"/>
                      </a:cubicBezTo>
                      <a:lnTo>
                        <a:pt x="0" y="20516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3" name="Forma livre 452"/>
                <p:cNvSpPr/>
                <p:nvPr/>
              </p:nvSpPr>
              <p:spPr>
                <a:xfrm>
                  <a:off x="4716016" y="1617076"/>
                  <a:ext cx="47625" cy="39845"/>
                </a:xfrm>
                <a:custGeom>
                  <a:avLst/>
                  <a:gdLst>
                    <a:gd name="connsiteX0" fmla="*/ 0 w 47625"/>
                    <a:gd name="connsiteY0" fmla="*/ 20516 h 39845"/>
                    <a:gd name="connsiteX1" fmla="*/ 42862 w 47625"/>
                    <a:gd name="connsiteY1" fmla="*/ 30041 h 39845"/>
                    <a:gd name="connsiteX2" fmla="*/ 47625 w 47625"/>
                    <a:gd name="connsiteY2" fmla="*/ 15753 h 39845"/>
                    <a:gd name="connsiteX3" fmla="*/ 42862 w 47625"/>
                    <a:gd name="connsiteY3" fmla="*/ 1466 h 39845"/>
                    <a:gd name="connsiteX4" fmla="*/ 14287 w 47625"/>
                    <a:gd name="connsiteY4" fmla="*/ 6228 h 39845"/>
                    <a:gd name="connsiteX5" fmla="*/ 28575 w 47625"/>
                    <a:gd name="connsiteY5" fmla="*/ 15753 h 39845"/>
                    <a:gd name="connsiteX6" fmla="*/ 0 w 47625"/>
                    <a:gd name="connsiteY6" fmla="*/ 20516 h 398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7625" h="39845">
                      <a:moveTo>
                        <a:pt x="0" y="20516"/>
                      </a:moveTo>
                      <a:cubicBezTo>
                        <a:pt x="18164" y="35047"/>
                        <a:pt x="22537" y="50366"/>
                        <a:pt x="42862" y="30041"/>
                      </a:cubicBezTo>
                      <a:cubicBezTo>
                        <a:pt x="46412" y="26491"/>
                        <a:pt x="46037" y="20516"/>
                        <a:pt x="47625" y="15753"/>
                      </a:cubicBezTo>
                      <a:cubicBezTo>
                        <a:pt x="46037" y="10991"/>
                        <a:pt x="47689" y="2845"/>
                        <a:pt x="42862" y="1466"/>
                      </a:cubicBezTo>
                      <a:cubicBezTo>
                        <a:pt x="33577" y="-1187"/>
                        <a:pt x="21115" y="-600"/>
                        <a:pt x="14287" y="6228"/>
                      </a:cubicBezTo>
                      <a:cubicBezTo>
                        <a:pt x="10240" y="10275"/>
                        <a:pt x="23812" y="12578"/>
                        <a:pt x="28575" y="15753"/>
                      </a:cubicBezTo>
                      <a:lnTo>
                        <a:pt x="0" y="20516"/>
                      </a:lnTo>
                      <a:close/>
                    </a:path>
                  </a:pathLst>
                </a:custGeom>
                <a:solidFill>
                  <a:schemeClr val="bg1">
                    <a:alpha val="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4" name="Forma livre 453"/>
                <p:cNvSpPr/>
                <p:nvPr/>
              </p:nvSpPr>
              <p:spPr>
                <a:xfrm>
                  <a:off x="4932040" y="1372931"/>
                  <a:ext cx="47625" cy="39845"/>
                </a:xfrm>
                <a:custGeom>
                  <a:avLst/>
                  <a:gdLst>
                    <a:gd name="connsiteX0" fmla="*/ 0 w 47625"/>
                    <a:gd name="connsiteY0" fmla="*/ 20516 h 39845"/>
                    <a:gd name="connsiteX1" fmla="*/ 42862 w 47625"/>
                    <a:gd name="connsiteY1" fmla="*/ 30041 h 39845"/>
                    <a:gd name="connsiteX2" fmla="*/ 47625 w 47625"/>
                    <a:gd name="connsiteY2" fmla="*/ 15753 h 39845"/>
                    <a:gd name="connsiteX3" fmla="*/ 42862 w 47625"/>
                    <a:gd name="connsiteY3" fmla="*/ 1466 h 39845"/>
                    <a:gd name="connsiteX4" fmla="*/ 14287 w 47625"/>
                    <a:gd name="connsiteY4" fmla="*/ 6228 h 39845"/>
                    <a:gd name="connsiteX5" fmla="*/ 28575 w 47625"/>
                    <a:gd name="connsiteY5" fmla="*/ 15753 h 39845"/>
                    <a:gd name="connsiteX6" fmla="*/ 0 w 47625"/>
                    <a:gd name="connsiteY6" fmla="*/ 20516 h 398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7625" h="39845">
                      <a:moveTo>
                        <a:pt x="0" y="20516"/>
                      </a:moveTo>
                      <a:cubicBezTo>
                        <a:pt x="18164" y="35047"/>
                        <a:pt x="22537" y="50366"/>
                        <a:pt x="42862" y="30041"/>
                      </a:cubicBezTo>
                      <a:cubicBezTo>
                        <a:pt x="46412" y="26491"/>
                        <a:pt x="46037" y="20516"/>
                        <a:pt x="47625" y="15753"/>
                      </a:cubicBezTo>
                      <a:cubicBezTo>
                        <a:pt x="46037" y="10991"/>
                        <a:pt x="47689" y="2845"/>
                        <a:pt x="42862" y="1466"/>
                      </a:cubicBezTo>
                      <a:cubicBezTo>
                        <a:pt x="33577" y="-1187"/>
                        <a:pt x="21115" y="-600"/>
                        <a:pt x="14287" y="6228"/>
                      </a:cubicBezTo>
                      <a:cubicBezTo>
                        <a:pt x="10240" y="10275"/>
                        <a:pt x="23812" y="12578"/>
                        <a:pt x="28575" y="15753"/>
                      </a:cubicBezTo>
                      <a:lnTo>
                        <a:pt x="0" y="20516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5" name="Forma livre 454"/>
                <p:cNvSpPr/>
                <p:nvPr/>
              </p:nvSpPr>
              <p:spPr>
                <a:xfrm>
                  <a:off x="4775651" y="1505085"/>
                  <a:ext cx="47625" cy="39845"/>
                </a:xfrm>
                <a:custGeom>
                  <a:avLst/>
                  <a:gdLst>
                    <a:gd name="connsiteX0" fmla="*/ 0 w 47625"/>
                    <a:gd name="connsiteY0" fmla="*/ 20516 h 39845"/>
                    <a:gd name="connsiteX1" fmla="*/ 42862 w 47625"/>
                    <a:gd name="connsiteY1" fmla="*/ 30041 h 39845"/>
                    <a:gd name="connsiteX2" fmla="*/ 47625 w 47625"/>
                    <a:gd name="connsiteY2" fmla="*/ 15753 h 39845"/>
                    <a:gd name="connsiteX3" fmla="*/ 42862 w 47625"/>
                    <a:gd name="connsiteY3" fmla="*/ 1466 h 39845"/>
                    <a:gd name="connsiteX4" fmla="*/ 14287 w 47625"/>
                    <a:gd name="connsiteY4" fmla="*/ 6228 h 39845"/>
                    <a:gd name="connsiteX5" fmla="*/ 28575 w 47625"/>
                    <a:gd name="connsiteY5" fmla="*/ 15753 h 39845"/>
                    <a:gd name="connsiteX6" fmla="*/ 0 w 47625"/>
                    <a:gd name="connsiteY6" fmla="*/ 20516 h 398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7625" h="39845">
                      <a:moveTo>
                        <a:pt x="0" y="20516"/>
                      </a:moveTo>
                      <a:cubicBezTo>
                        <a:pt x="18164" y="35047"/>
                        <a:pt x="22537" y="50366"/>
                        <a:pt x="42862" y="30041"/>
                      </a:cubicBezTo>
                      <a:cubicBezTo>
                        <a:pt x="46412" y="26491"/>
                        <a:pt x="46037" y="20516"/>
                        <a:pt x="47625" y="15753"/>
                      </a:cubicBezTo>
                      <a:cubicBezTo>
                        <a:pt x="46037" y="10991"/>
                        <a:pt x="47689" y="2845"/>
                        <a:pt x="42862" y="1466"/>
                      </a:cubicBezTo>
                      <a:cubicBezTo>
                        <a:pt x="33577" y="-1187"/>
                        <a:pt x="21115" y="-600"/>
                        <a:pt x="14287" y="6228"/>
                      </a:cubicBezTo>
                      <a:cubicBezTo>
                        <a:pt x="10240" y="10275"/>
                        <a:pt x="23812" y="12578"/>
                        <a:pt x="28575" y="15753"/>
                      </a:cubicBezTo>
                      <a:lnTo>
                        <a:pt x="0" y="20516"/>
                      </a:lnTo>
                      <a:close/>
                    </a:path>
                  </a:pathLst>
                </a:custGeom>
                <a:solidFill>
                  <a:srgbClr val="0099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6" name="Forma livre 455"/>
                <p:cNvSpPr/>
                <p:nvPr/>
              </p:nvSpPr>
              <p:spPr>
                <a:xfrm>
                  <a:off x="4770747" y="1415081"/>
                  <a:ext cx="47625" cy="39845"/>
                </a:xfrm>
                <a:custGeom>
                  <a:avLst/>
                  <a:gdLst>
                    <a:gd name="connsiteX0" fmla="*/ 0 w 47625"/>
                    <a:gd name="connsiteY0" fmla="*/ 20516 h 39845"/>
                    <a:gd name="connsiteX1" fmla="*/ 42862 w 47625"/>
                    <a:gd name="connsiteY1" fmla="*/ 30041 h 39845"/>
                    <a:gd name="connsiteX2" fmla="*/ 47625 w 47625"/>
                    <a:gd name="connsiteY2" fmla="*/ 15753 h 39845"/>
                    <a:gd name="connsiteX3" fmla="*/ 42862 w 47625"/>
                    <a:gd name="connsiteY3" fmla="*/ 1466 h 39845"/>
                    <a:gd name="connsiteX4" fmla="*/ 14287 w 47625"/>
                    <a:gd name="connsiteY4" fmla="*/ 6228 h 39845"/>
                    <a:gd name="connsiteX5" fmla="*/ 28575 w 47625"/>
                    <a:gd name="connsiteY5" fmla="*/ 15753 h 39845"/>
                    <a:gd name="connsiteX6" fmla="*/ 0 w 47625"/>
                    <a:gd name="connsiteY6" fmla="*/ 20516 h 398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7625" h="39845">
                      <a:moveTo>
                        <a:pt x="0" y="20516"/>
                      </a:moveTo>
                      <a:cubicBezTo>
                        <a:pt x="18164" y="35047"/>
                        <a:pt x="22537" y="50366"/>
                        <a:pt x="42862" y="30041"/>
                      </a:cubicBezTo>
                      <a:cubicBezTo>
                        <a:pt x="46412" y="26491"/>
                        <a:pt x="46037" y="20516"/>
                        <a:pt x="47625" y="15753"/>
                      </a:cubicBezTo>
                      <a:cubicBezTo>
                        <a:pt x="46037" y="10991"/>
                        <a:pt x="47689" y="2845"/>
                        <a:pt x="42862" y="1466"/>
                      </a:cubicBezTo>
                      <a:cubicBezTo>
                        <a:pt x="33577" y="-1187"/>
                        <a:pt x="21115" y="-600"/>
                        <a:pt x="14287" y="6228"/>
                      </a:cubicBezTo>
                      <a:cubicBezTo>
                        <a:pt x="10240" y="10275"/>
                        <a:pt x="23812" y="12578"/>
                        <a:pt x="28575" y="15753"/>
                      </a:cubicBezTo>
                      <a:lnTo>
                        <a:pt x="0" y="20516"/>
                      </a:lnTo>
                      <a:close/>
                    </a:path>
                  </a:pathLst>
                </a:custGeom>
                <a:solidFill>
                  <a:srgbClr val="0099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7" name="Forma livre 456"/>
                <p:cNvSpPr/>
                <p:nvPr/>
              </p:nvSpPr>
              <p:spPr>
                <a:xfrm>
                  <a:off x="4794124" y="1517531"/>
                  <a:ext cx="47625" cy="39845"/>
                </a:xfrm>
                <a:custGeom>
                  <a:avLst/>
                  <a:gdLst>
                    <a:gd name="connsiteX0" fmla="*/ 0 w 47625"/>
                    <a:gd name="connsiteY0" fmla="*/ 20516 h 39845"/>
                    <a:gd name="connsiteX1" fmla="*/ 42862 w 47625"/>
                    <a:gd name="connsiteY1" fmla="*/ 30041 h 39845"/>
                    <a:gd name="connsiteX2" fmla="*/ 47625 w 47625"/>
                    <a:gd name="connsiteY2" fmla="*/ 15753 h 39845"/>
                    <a:gd name="connsiteX3" fmla="*/ 42862 w 47625"/>
                    <a:gd name="connsiteY3" fmla="*/ 1466 h 39845"/>
                    <a:gd name="connsiteX4" fmla="*/ 14287 w 47625"/>
                    <a:gd name="connsiteY4" fmla="*/ 6228 h 39845"/>
                    <a:gd name="connsiteX5" fmla="*/ 28575 w 47625"/>
                    <a:gd name="connsiteY5" fmla="*/ 15753 h 39845"/>
                    <a:gd name="connsiteX6" fmla="*/ 0 w 47625"/>
                    <a:gd name="connsiteY6" fmla="*/ 20516 h 398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7625" h="39845">
                      <a:moveTo>
                        <a:pt x="0" y="20516"/>
                      </a:moveTo>
                      <a:cubicBezTo>
                        <a:pt x="18164" y="35047"/>
                        <a:pt x="22537" y="50366"/>
                        <a:pt x="42862" y="30041"/>
                      </a:cubicBezTo>
                      <a:cubicBezTo>
                        <a:pt x="46412" y="26491"/>
                        <a:pt x="46037" y="20516"/>
                        <a:pt x="47625" y="15753"/>
                      </a:cubicBezTo>
                      <a:cubicBezTo>
                        <a:pt x="46037" y="10991"/>
                        <a:pt x="47689" y="2845"/>
                        <a:pt x="42862" y="1466"/>
                      </a:cubicBezTo>
                      <a:cubicBezTo>
                        <a:pt x="33577" y="-1187"/>
                        <a:pt x="21115" y="-600"/>
                        <a:pt x="14287" y="6228"/>
                      </a:cubicBezTo>
                      <a:cubicBezTo>
                        <a:pt x="10240" y="10275"/>
                        <a:pt x="23812" y="12578"/>
                        <a:pt x="28575" y="15753"/>
                      </a:cubicBezTo>
                      <a:lnTo>
                        <a:pt x="0" y="20516"/>
                      </a:lnTo>
                      <a:close/>
                    </a:path>
                  </a:pathLst>
                </a:custGeom>
                <a:solidFill>
                  <a:srgbClr val="0099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55" name="Grupo 254"/>
              <p:cNvGrpSpPr/>
              <p:nvPr/>
            </p:nvGrpSpPr>
            <p:grpSpPr>
              <a:xfrm>
                <a:off x="7266811" y="1264030"/>
                <a:ext cx="625695" cy="792088"/>
                <a:chOff x="4559001" y="1268760"/>
                <a:chExt cx="420664" cy="521329"/>
              </a:xfrm>
            </p:grpSpPr>
            <p:sp>
              <p:nvSpPr>
                <p:cNvPr id="436" name="Oval 435"/>
                <p:cNvSpPr/>
                <p:nvPr/>
              </p:nvSpPr>
              <p:spPr>
                <a:xfrm>
                  <a:off x="4560249" y="1281372"/>
                  <a:ext cx="400171" cy="362585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noFill/>
                </a:ln>
                <a:scene3d>
                  <a:camera prst="orthographicFront"/>
                  <a:lightRig rig="sunrise" dir="t"/>
                </a:scene3d>
                <a:sp3d prstMaterial="plastic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7" name="Forma livre 436"/>
                <p:cNvSpPr/>
                <p:nvPr/>
              </p:nvSpPr>
              <p:spPr>
                <a:xfrm rot="3447909">
                  <a:off x="4644380" y="1328817"/>
                  <a:ext cx="252377" cy="293087"/>
                </a:xfrm>
                <a:custGeom>
                  <a:avLst/>
                  <a:gdLst>
                    <a:gd name="connsiteX0" fmla="*/ 212415 w 855211"/>
                    <a:gd name="connsiteY0" fmla="*/ 21658 h 809309"/>
                    <a:gd name="connsiteX1" fmla="*/ 293896 w 855211"/>
                    <a:gd name="connsiteY1" fmla="*/ 48818 h 809309"/>
                    <a:gd name="connsiteX2" fmla="*/ 302950 w 855211"/>
                    <a:gd name="connsiteY2" fmla="*/ 3551 h 809309"/>
                    <a:gd name="connsiteX3" fmla="*/ 375378 w 855211"/>
                    <a:gd name="connsiteY3" fmla="*/ 12604 h 809309"/>
                    <a:gd name="connsiteX4" fmla="*/ 393485 w 855211"/>
                    <a:gd name="connsiteY4" fmla="*/ 57872 h 809309"/>
                    <a:gd name="connsiteX5" fmla="*/ 339164 w 855211"/>
                    <a:gd name="connsiteY5" fmla="*/ 103139 h 809309"/>
                    <a:gd name="connsiteX6" fmla="*/ 447805 w 855211"/>
                    <a:gd name="connsiteY6" fmla="*/ 121246 h 809309"/>
                    <a:gd name="connsiteX7" fmla="*/ 456859 w 855211"/>
                    <a:gd name="connsiteY7" fmla="*/ 85032 h 809309"/>
                    <a:gd name="connsiteX8" fmla="*/ 465912 w 855211"/>
                    <a:gd name="connsiteY8" fmla="*/ 57872 h 809309"/>
                    <a:gd name="connsiteX9" fmla="*/ 456859 w 855211"/>
                    <a:gd name="connsiteY9" fmla="*/ 30711 h 809309"/>
                    <a:gd name="connsiteX10" fmla="*/ 538340 w 855211"/>
                    <a:gd name="connsiteY10" fmla="*/ 12604 h 809309"/>
                    <a:gd name="connsiteX11" fmla="*/ 511180 w 855211"/>
                    <a:gd name="connsiteY11" fmla="*/ 21658 h 809309"/>
                    <a:gd name="connsiteX12" fmla="*/ 493073 w 855211"/>
                    <a:gd name="connsiteY12" fmla="*/ 75979 h 809309"/>
                    <a:gd name="connsiteX13" fmla="*/ 502126 w 855211"/>
                    <a:gd name="connsiteY13" fmla="*/ 112192 h 809309"/>
                    <a:gd name="connsiteX14" fmla="*/ 520233 w 855211"/>
                    <a:gd name="connsiteY14" fmla="*/ 148406 h 809309"/>
                    <a:gd name="connsiteX15" fmla="*/ 529286 w 855211"/>
                    <a:gd name="connsiteY15" fmla="*/ 229887 h 809309"/>
                    <a:gd name="connsiteX16" fmla="*/ 565500 w 855211"/>
                    <a:gd name="connsiteY16" fmla="*/ 220834 h 809309"/>
                    <a:gd name="connsiteX17" fmla="*/ 556447 w 855211"/>
                    <a:gd name="connsiteY17" fmla="*/ 157460 h 809309"/>
                    <a:gd name="connsiteX18" fmla="*/ 547393 w 855211"/>
                    <a:gd name="connsiteY18" fmla="*/ 121246 h 809309"/>
                    <a:gd name="connsiteX19" fmla="*/ 556447 w 855211"/>
                    <a:gd name="connsiteY19" fmla="*/ 75979 h 809309"/>
                    <a:gd name="connsiteX20" fmla="*/ 674142 w 855211"/>
                    <a:gd name="connsiteY20" fmla="*/ 112192 h 809309"/>
                    <a:gd name="connsiteX21" fmla="*/ 646982 w 855211"/>
                    <a:gd name="connsiteY21" fmla="*/ 121246 h 809309"/>
                    <a:gd name="connsiteX22" fmla="*/ 619821 w 855211"/>
                    <a:gd name="connsiteY22" fmla="*/ 148406 h 809309"/>
                    <a:gd name="connsiteX23" fmla="*/ 646982 w 855211"/>
                    <a:gd name="connsiteY23" fmla="*/ 166513 h 809309"/>
                    <a:gd name="connsiteX24" fmla="*/ 791837 w 855211"/>
                    <a:gd name="connsiteY24" fmla="*/ 175567 h 809309"/>
                    <a:gd name="connsiteX25" fmla="*/ 782784 w 855211"/>
                    <a:gd name="connsiteY25" fmla="*/ 238941 h 809309"/>
                    <a:gd name="connsiteX26" fmla="*/ 737516 w 855211"/>
                    <a:gd name="connsiteY26" fmla="*/ 257048 h 809309"/>
                    <a:gd name="connsiteX27" fmla="*/ 619821 w 855211"/>
                    <a:gd name="connsiteY27" fmla="*/ 247994 h 809309"/>
                    <a:gd name="connsiteX28" fmla="*/ 628875 w 855211"/>
                    <a:gd name="connsiteY28" fmla="*/ 311369 h 809309"/>
                    <a:gd name="connsiteX29" fmla="*/ 619821 w 855211"/>
                    <a:gd name="connsiteY29" fmla="*/ 420010 h 809309"/>
                    <a:gd name="connsiteX30" fmla="*/ 646982 w 855211"/>
                    <a:gd name="connsiteY30" fmla="*/ 429064 h 809309"/>
                    <a:gd name="connsiteX31" fmla="*/ 674142 w 855211"/>
                    <a:gd name="connsiteY31" fmla="*/ 302315 h 809309"/>
                    <a:gd name="connsiteX32" fmla="*/ 692249 w 855211"/>
                    <a:gd name="connsiteY32" fmla="*/ 329476 h 809309"/>
                    <a:gd name="connsiteX33" fmla="*/ 728463 w 855211"/>
                    <a:gd name="connsiteY33" fmla="*/ 401903 h 809309"/>
                    <a:gd name="connsiteX34" fmla="*/ 737516 w 855211"/>
                    <a:gd name="connsiteY34" fmla="*/ 356636 h 809309"/>
                    <a:gd name="connsiteX35" fmla="*/ 746570 w 855211"/>
                    <a:gd name="connsiteY35" fmla="*/ 383796 h 809309"/>
                    <a:gd name="connsiteX36" fmla="*/ 764677 w 855211"/>
                    <a:gd name="connsiteY36" fmla="*/ 456224 h 809309"/>
                    <a:gd name="connsiteX37" fmla="*/ 773730 w 855211"/>
                    <a:gd name="connsiteY37" fmla="*/ 429064 h 809309"/>
                    <a:gd name="connsiteX38" fmla="*/ 791837 w 855211"/>
                    <a:gd name="connsiteY38" fmla="*/ 365689 h 809309"/>
                    <a:gd name="connsiteX39" fmla="*/ 809944 w 855211"/>
                    <a:gd name="connsiteY39" fmla="*/ 329476 h 809309"/>
                    <a:gd name="connsiteX40" fmla="*/ 837104 w 855211"/>
                    <a:gd name="connsiteY40" fmla="*/ 347583 h 809309"/>
                    <a:gd name="connsiteX41" fmla="*/ 855211 w 855211"/>
                    <a:gd name="connsiteY41" fmla="*/ 410957 h 809309"/>
                    <a:gd name="connsiteX42" fmla="*/ 846158 w 855211"/>
                    <a:gd name="connsiteY42" fmla="*/ 474331 h 809309"/>
                    <a:gd name="connsiteX43" fmla="*/ 818997 w 855211"/>
                    <a:gd name="connsiteY43" fmla="*/ 501491 h 809309"/>
                    <a:gd name="connsiteX44" fmla="*/ 610768 w 855211"/>
                    <a:gd name="connsiteY44" fmla="*/ 537705 h 809309"/>
                    <a:gd name="connsiteX45" fmla="*/ 656035 w 855211"/>
                    <a:gd name="connsiteY45" fmla="*/ 582973 h 809309"/>
                    <a:gd name="connsiteX46" fmla="*/ 683195 w 855211"/>
                    <a:gd name="connsiteY46" fmla="*/ 573919 h 809309"/>
                    <a:gd name="connsiteX47" fmla="*/ 710356 w 855211"/>
                    <a:gd name="connsiteY47" fmla="*/ 592026 h 809309"/>
                    <a:gd name="connsiteX48" fmla="*/ 719409 w 855211"/>
                    <a:gd name="connsiteY48" fmla="*/ 637293 h 809309"/>
                    <a:gd name="connsiteX49" fmla="*/ 755623 w 855211"/>
                    <a:gd name="connsiteY49" fmla="*/ 582973 h 809309"/>
                    <a:gd name="connsiteX50" fmla="*/ 782784 w 855211"/>
                    <a:gd name="connsiteY50" fmla="*/ 592026 h 809309"/>
                    <a:gd name="connsiteX51" fmla="*/ 746570 w 855211"/>
                    <a:gd name="connsiteY51" fmla="*/ 673507 h 809309"/>
                    <a:gd name="connsiteX52" fmla="*/ 710356 w 855211"/>
                    <a:gd name="connsiteY52" fmla="*/ 691614 h 809309"/>
                    <a:gd name="connsiteX53" fmla="*/ 592661 w 855211"/>
                    <a:gd name="connsiteY53" fmla="*/ 673507 h 809309"/>
                    <a:gd name="connsiteX54" fmla="*/ 556447 w 855211"/>
                    <a:gd name="connsiteY54" fmla="*/ 610133 h 809309"/>
                    <a:gd name="connsiteX55" fmla="*/ 529286 w 855211"/>
                    <a:gd name="connsiteY55" fmla="*/ 601080 h 809309"/>
                    <a:gd name="connsiteX56" fmla="*/ 502126 w 855211"/>
                    <a:gd name="connsiteY56" fmla="*/ 610133 h 809309"/>
                    <a:gd name="connsiteX57" fmla="*/ 493073 w 855211"/>
                    <a:gd name="connsiteY57" fmla="*/ 673507 h 809309"/>
                    <a:gd name="connsiteX58" fmla="*/ 520233 w 855211"/>
                    <a:gd name="connsiteY58" fmla="*/ 691614 h 809309"/>
                    <a:gd name="connsiteX59" fmla="*/ 484019 w 855211"/>
                    <a:gd name="connsiteY59" fmla="*/ 773095 h 809309"/>
                    <a:gd name="connsiteX60" fmla="*/ 456859 w 855211"/>
                    <a:gd name="connsiteY60" fmla="*/ 782149 h 809309"/>
                    <a:gd name="connsiteX61" fmla="*/ 474966 w 855211"/>
                    <a:gd name="connsiteY61" fmla="*/ 809309 h 809309"/>
                    <a:gd name="connsiteX62" fmla="*/ 375378 w 855211"/>
                    <a:gd name="connsiteY62" fmla="*/ 773095 h 809309"/>
                    <a:gd name="connsiteX63" fmla="*/ 366324 w 855211"/>
                    <a:gd name="connsiteY63" fmla="*/ 745935 h 809309"/>
                    <a:gd name="connsiteX64" fmla="*/ 393485 w 855211"/>
                    <a:gd name="connsiteY64" fmla="*/ 718775 h 809309"/>
                    <a:gd name="connsiteX65" fmla="*/ 420645 w 855211"/>
                    <a:gd name="connsiteY65" fmla="*/ 709721 h 809309"/>
                    <a:gd name="connsiteX66" fmla="*/ 447805 w 855211"/>
                    <a:gd name="connsiteY66" fmla="*/ 691614 h 809309"/>
                    <a:gd name="connsiteX67" fmla="*/ 447805 w 855211"/>
                    <a:gd name="connsiteY67" fmla="*/ 628240 h 809309"/>
                    <a:gd name="connsiteX68" fmla="*/ 438752 w 855211"/>
                    <a:gd name="connsiteY68" fmla="*/ 601080 h 809309"/>
                    <a:gd name="connsiteX69" fmla="*/ 411591 w 855211"/>
                    <a:gd name="connsiteY69" fmla="*/ 592026 h 809309"/>
                    <a:gd name="connsiteX70" fmla="*/ 330110 w 855211"/>
                    <a:gd name="connsiteY70" fmla="*/ 564866 h 809309"/>
                    <a:gd name="connsiteX71" fmla="*/ 275789 w 855211"/>
                    <a:gd name="connsiteY71" fmla="*/ 573919 h 809309"/>
                    <a:gd name="connsiteX72" fmla="*/ 293896 w 855211"/>
                    <a:gd name="connsiteY72" fmla="*/ 610133 h 809309"/>
                    <a:gd name="connsiteX73" fmla="*/ 357271 w 855211"/>
                    <a:gd name="connsiteY73" fmla="*/ 637293 h 809309"/>
                    <a:gd name="connsiteX74" fmla="*/ 366324 w 855211"/>
                    <a:gd name="connsiteY74" fmla="*/ 664454 h 809309"/>
                    <a:gd name="connsiteX75" fmla="*/ 339164 w 855211"/>
                    <a:gd name="connsiteY75" fmla="*/ 673507 h 809309"/>
                    <a:gd name="connsiteX76" fmla="*/ 302950 w 855211"/>
                    <a:gd name="connsiteY76" fmla="*/ 664454 h 809309"/>
                    <a:gd name="connsiteX77" fmla="*/ 248629 w 855211"/>
                    <a:gd name="connsiteY77" fmla="*/ 655400 h 809309"/>
                    <a:gd name="connsiteX78" fmla="*/ 302950 w 855211"/>
                    <a:gd name="connsiteY78" fmla="*/ 700668 h 809309"/>
                    <a:gd name="connsiteX79" fmla="*/ 312003 w 855211"/>
                    <a:gd name="connsiteY79" fmla="*/ 736882 h 809309"/>
                    <a:gd name="connsiteX80" fmla="*/ 302950 w 855211"/>
                    <a:gd name="connsiteY80" fmla="*/ 764042 h 809309"/>
                    <a:gd name="connsiteX81" fmla="*/ 248629 w 855211"/>
                    <a:gd name="connsiteY81" fmla="*/ 782149 h 809309"/>
                    <a:gd name="connsiteX82" fmla="*/ 212415 w 855211"/>
                    <a:gd name="connsiteY82" fmla="*/ 773095 h 809309"/>
                    <a:gd name="connsiteX83" fmla="*/ 203362 w 855211"/>
                    <a:gd name="connsiteY83" fmla="*/ 745935 h 809309"/>
                    <a:gd name="connsiteX84" fmla="*/ 176201 w 855211"/>
                    <a:gd name="connsiteY84" fmla="*/ 727828 h 809309"/>
                    <a:gd name="connsiteX85" fmla="*/ 194308 w 855211"/>
                    <a:gd name="connsiteY85" fmla="*/ 673507 h 809309"/>
                    <a:gd name="connsiteX86" fmla="*/ 221469 w 855211"/>
                    <a:gd name="connsiteY86" fmla="*/ 646347 h 809309"/>
                    <a:gd name="connsiteX87" fmla="*/ 275789 w 855211"/>
                    <a:gd name="connsiteY87" fmla="*/ 582973 h 809309"/>
                    <a:gd name="connsiteX88" fmla="*/ 284843 w 855211"/>
                    <a:gd name="connsiteY88" fmla="*/ 546759 h 809309"/>
                    <a:gd name="connsiteX89" fmla="*/ 257683 w 855211"/>
                    <a:gd name="connsiteY89" fmla="*/ 537705 h 809309"/>
                    <a:gd name="connsiteX90" fmla="*/ 194308 w 855211"/>
                    <a:gd name="connsiteY90" fmla="*/ 555812 h 809309"/>
                    <a:gd name="connsiteX91" fmla="*/ 167148 w 855211"/>
                    <a:gd name="connsiteY91" fmla="*/ 582973 h 809309"/>
                    <a:gd name="connsiteX92" fmla="*/ 149041 w 855211"/>
                    <a:gd name="connsiteY92" fmla="*/ 619187 h 809309"/>
                    <a:gd name="connsiteX93" fmla="*/ 121881 w 855211"/>
                    <a:gd name="connsiteY93" fmla="*/ 637293 h 809309"/>
                    <a:gd name="connsiteX94" fmla="*/ 67560 w 855211"/>
                    <a:gd name="connsiteY94" fmla="*/ 682561 h 809309"/>
                    <a:gd name="connsiteX95" fmla="*/ 49453 w 855211"/>
                    <a:gd name="connsiteY95" fmla="*/ 646347 h 809309"/>
                    <a:gd name="connsiteX96" fmla="*/ 76613 w 855211"/>
                    <a:gd name="connsiteY96" fmla="*/ 610133 h 809309"/>
                    <a:gd name="connsiteX97" fmla="*/ 112827 w 855211"/>
                    <a:gd name="connsiteY97" fmla="*/ 601080 h 809309"/>
                    <a:gd name="connsiteX98" fmla="*/ 185255 w 855211"/>
                    <a:gd name="connsiteY98" fmla="*/ 573919 h 809309"/>
                    <a:gd name="connsiteX99" fmla="*/ 212415 w 855211"/>
                    <a:gd name="connsiteY99" fmla="*/ 555812 h 809309"/>
                    <a:gd name="connsiteX100" fmla="*/ 221469 w 855211"/>
                    <a:gd name="connsiteY100" fmla="*/ 474331 h 809309"/>
                    <a:gd name="connsiteX101" fmla="*/ 194308 w 855211"/>
                    <a:gd name="connsiteY101" fmla="*/ 483385 h 809309"/>
                    <a:gd name="connsiteX102" fmla="*/ 149041 w 855211"/>
                    <a:gd name="connsiteY102" fmla="*/ 528652 h 809309"/>
                    <a:gd name="connsiteX103" fmla="*/ 130934 w 855211"/>
                    <a:gd name="connsiteY103" fmla="*/ 555812 h 809309"/>
                    <a:gd name="connsiteX104" fmla="*/ 67560 w 855211"/>
                    <a:gd name="connsiteY104" fmla="*/ 573919 h 809309"/>
                    <a:gd name="connsiteX105" fmla="*/ 4185 w 855211"/>
                    <a:gd name="connsiteY105" fmla="*/ 564866 h 809309"/>
                    <a:gd name="connsiteX106" fmla="*/ 13239 w 855211"/>
                    <a:gd name="connsiteY106" fmla="*/ 510545 h 809309"/>
                    <a:gd name="connsiteX107" fmla="*/ 22292 w 855211"/>
                    <a:gd name="connsiteY107" fmla="*/ 483385 h 809309"/>
                    <a:gd name="connsiteX108" fmla="*/ 76613 w 855211"/>
                    <a:gd name="connsiteY108" fmla="*/ 465278 h 809309"/>
                    <a:gd name="connsiteX109" fmla="*/ 203362 w 855211"/>
                    <a:gd name="connsiteY109" fmla="*/ 447171 h 809309"/>
                    <a:gd name="connsiteX110" fmla="*/ 194308 w 855211"/>
                    <a:gd name="connsiteY110" fmla="*/ 420010 h 809309"/>
                    <a:gd name="connsiteX111" fmla="*/ 167148 w 855211"/>
                    <a:gd name="connsiteY111" fmla="*/ 410957 h 809309"/>
                    <a:gd name="connsiteX112" fmla="*/ 112827 w 855211"/>
                    <a:gd name="connsiteY112" fmla="*/ 401903 h 809309"/>
                    <a:gd name="connsiteX113" fmla="*/ 13239 w 855211"/>
                    <a:gd name="connsiteY113" fmla="*/ 383796 h 809309"/>
                    <a:gd name="connsiteX114" fmla="*/ 4185 w 855211"/>
                    <a:gd name="connsiteY114" fmla="*/ 356636 h 809309"/>
                    <a:gd name="connsiteX115" fmla="*/ 85667 w 855211"/>
                    <a:gd name="connsiteY115" fmla="*/ 329476 h 809309"/>
                    <a:gd name="connsiteX116" fmla="*/ 112827 w 855211"/>
                    <a:gd name="connsiteY116" fmla="*/ 347583 h 809309"/>
                    <a:gd name="connsiteX117" fmla="*/ 176201 w 855211"/>
                    <a:gd name="connsiteY117" fmla="*/ 374743 h 809309"/>
                    <a:gd name="connsiteX118" fmla="*/ 230522 w 855211"/>
                    <a:gd name="connsiteY118" fmla="*/ 365689 h 809309"/>
                    <a:gd name="connsiteX119" fmla="*/ 230522 w 855211"/>
                    <a:gd name="connsiteY119" fmla="*/ 311369 h 809309"/>
                    <a:gd name="connsiteX120" fmla="*/ 158094 w 855211"/>
                    <a:gd name="connsiteY120" fmla="*/ 293262 h 809309"/>
                    <a:gd name="connsiteX121" fmla="*/ 130934 w 855211"/>
                    <a:gd name="connsiteY121" fmla="*/ 284208 h 809309"/>
                    <a:gd name="connsiteX122" fmla="*/ 139987 w 855211"/>
                    <a:gd name="connsiteY122" fmla="*/ 257048 h 809309"/>
                    <a:gd name="connsiteX123" fmla="*/ 167148 w 855211"/>
                    <a:gd name="connsiteY123" fmla="*/ 238941 h 809309"/>
                    <a:gd name="connsiteX124" fmla="*/ 212415 w 855211"/>
                    <a:gd name="connsiteY124" fmla="*/ 184620 h 809309"/>
                    <a:gd name="connsiteX125" fmla="*/ 185255 w 855211"/>
                    <a:gd name="connsiteY125" fmla="*/ 166513 h 809309"/>
                    <a:gd name="connsiteX126" fmla="*/ 158094 w 855211"/>
                    <a:gd name="connsiteY126" fmla="*/ 202727 h 809309"/>
                    <a:gd name="connsiteX127" fmla="*/ 94720 w 855211"/>
                    <a:gd name="connsiteY127" fmla="*/ 238941 h 809309"/>
                    <a:gd name="connsiteX128" fmla="*/ 49453 w 855211"/>
                    <a:gd name="connsiteY128" fmla="*/ 229887 h 809309"/>
                    <a:gd name="connsiteX129" fmla="*/ 85667 w 855211"/>
                    <a:gd name="connsiteY129" fmla="*/ 175567 h 809309"/>
                    <a:gd name="connsiteX130" fmla="*/ 149041 w 855211"/>
                    <a:gd name="connsiteY130" fmla="*/ 130299 h 809309"/>
                    <a:gd name="connsiteX131" fmla="*/ 176201 w 855211"/>
                    <a:gd name="connsiteY131" fmla="*/ 121246 h 809309"/>
                    <a:gd name="connsiteX132" fmla="*/ 176201 w 855211"/>
                    <a:gd name="connsiteY132" fmla="*/ 175567 h 809309"/>
                    <a:gd name="connsiteX133" fmla="*/ 203362 w 855211"/>
                    <a:gd name="connsiteY133" fmla="*/ 166513 h 809309"/>
                    <a:gd name="connsiteX134" fmla="*/ 212415 w 855211"/>
                    <a:gd name="connsiteY134" fmla="*/ 139353 h 809309"/>
                    <a:gd name="connsiteX135" fmla="*/ 293896 w 855211"/>
                    <a:gd name="connsiteY135" fmla="*/ 139353 h 809309"/>
                    <a:gd name="connsiteX136" fmla="*/ 248629 w 855211"/>
                    <a:gd name="connsiteY136" fmla="*/ 184620 h 809309"/>
                    <a:gd name="connsiteX137" fmla="*/ 230522 w 855211"/>
                    <a:gd name="connsiteY137" fmla="*/ 211781 h 809309"/>
                    <a:gd name="connsiteX138" fmla="*/ 257683 w 855211"/>
                    <a:gd name="connsiteY138" fmla="*/ 220834 h 809309"/>
                    <a:gd name="connsiteX139" fmla="*/ 302950 w 855211"/>
                    <a:gd name="connsiteY139" fmla="*/ 211781 h 809309"/>
                    <a:gd name="connsiteX140" fmla="*/ 330110 w 855211"/>
                    <a:gd name="connsiteY140" fmla="*/ 229887 h 809309"/>
                    <a:gd name="connsiteX141" fmla="*/ 366324 w 855211"/>
                    <a:gd name="connsiteY141" fmla="*/ 211781 h 809309"/>
                    <a:gd name="connsiteX142" fmla="*/ 375378 w 855211"/>
                    <a:gd name="connsiteY142" fmla="*/ 148406 h 809309"/>
                    <a:gd name="connsiteX143" fmla="*/ 411591 w 855211"/>
                    <a:gd name="connsiteY143" fmla="*/ 103139 h 809309"/>
                    <a:gd name="connsiteX144" fmla="*/ 411591 w 855211"/>
                    <a:gd name="connsiteY144" fmla="*/ 57872 h 8093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</a:cxnLst>
                  <a:rect l="l" t="t" r="r" b="b"/>
                  <a:pathLst>
                    <a:path w="855211" h="809309">
                      <a:moveTo>
                        <a:pt x="212415" y="21658"/>
                      </a:moveTo>
                      <a:cubicBezTo>
                        <a:pt x="226856" y="33211"/>
                        <a:pt x="265042" y="83443"/>
                        <a:pt x="293896" y="48818"/>
                      </a:cubicBezTo>
                      <a:cubicBezTo>
                        <a:pt x="303747" y="36997"/>
                        <a:pt x="299932" y="18640"/>
                        <a:pt x="302950" y="3551"/>
                      </a:cubicBezTo>
                      <a:cubicBezTo>
                        <a:pt x="327093" y="6569"/>
                        <a:pt x="354515" y="86"/>
                        <a:pt x="375378" y="12604"/>
                      </a:cubicBezTo>
                      <a:cubicBezTo>
                        <a:pt x="389314" y="20965"/>
                        <a:pt x="395501" y="41746"/>
                        <a:pt x="393485" y="57872"/>
                      </a:cubicBezTo>
                      <a:cubicBezTo>
                        <a:pt x="391901" y="70545"/>
                        <a:pt x="348703" y="96780"/>
                        <a:pt x="339164" y="103139"/>
                      </a:cubicBezTo>
                      <a:cubicBezTo>
                        <a:pt x="355780" y="152988"/>
                        <a:pt x="349114" y="162367"/>
                        <a:pt x="447805" y="121246"/>
                      </a:cubicBezTo>
                      <a:cubicBezTo>
                        <a:pt x="459291" y="116460"/>
                        <a:pt x="453441" y="96996"/>
                        <a:pt x="456859" y="85032"/>
                      </a:cubicBezTo>
                      <a:cubicBezTo>
                        <a:pt x="459481" y="75856"/>
                        <a:pt x="462894" y="66925"/>
                        <a:pt x="465912" y="57872"/>
                      </a:cubicBezTo>
                      <a:cubicBezTo>
                        <a:pt x="462894" y="48818"/>
                        <a:pt x="456859" y="40254"/>
                        <a:pt x="456859" y="30711"/>
                      </a:cubicBezTo>
                      <a:cubicBezTo>
                        <a:pt x="456859" y="-21624"/>
                        <a:pt x="499140" y="7704"/>
                        <a:pt x="538340" y="12604"/>
                      </a:cubicBezTo>
                      <a:cubicBezTo>
                        <a:pt x="529287" y="15622"/>
                        <a:pt x="516727" y="13892"/>
                        <a:pt x="511180" y="21658"/>
                      </a:cubicBezTo>
                      <a:cubicBezTo>
                        <a:pt x="500086" y="37189"/>
                        <a:pt x="493073" y="75979"/>
                        <a:pt x="493073" y="75979"/>
                      </a:cubicBezTo>
                      <a:cubicBezTo>
                        <a:pt x="496091" y="88050"/>
                        <a:pt x="497757" y="100542"/>
                        <a:pt x="502126" y="112192"/>
                      </a:cubicBezTo>
                      <a:cubicBezTo>
                        <a:pt x="506865" y="124829"/>
                        <a:pt x="517198" y="135255"/>
                        <a:pt x="520233" y="148406"/>
                      </a:cubicBezTo>
                      <a:cubicBezTo>
                        <a:pt x="526378" y="175034"/>
                        <a:pt x="526268" y="202727"/>
                        <a:pt x="529286" y="229887"/>
                      </a:cubicBezTo>
                      <a:cubicBezTo>
                        <a:pt x="541357" y="226869"/>
                        <a:pt x="555784" y="228607"/>
                        <a:pt x="565500" y="220834"/>
                      </a:cubicBezTo>
                      <a:cubicBezTo>
                        <a:pt x="590318" y="200980"/>
                        <a:pt x="562563" y="173770"/>
                        <a:pt x="556447" y="157460"/>
                      </a:cubicBezTo>
                      <a:cubicBezTo>
                        <a:pt x="552078" y="145809"/>
                        <a:pt x="550411" y="133317"/>
                        <a:pt x="547393" y="121246"/>
                      </a:cubicBezTo>
                      <a:cubicBezTo>
                        <a:pt x="550411" y="106157"/>
                        <a:pt x="541849" y="80845"/>
                        <a:pt x="556447" y="75979"/>
                      </a:cubicBezTo>
                      <a:cubicBezTo>
                        <a:pt x="641318" y="47689"/>
                        <a:pt x="645886" y="69809"/>
                        <a:pt x="674142" y="112192"/>
                      </a:cubicBezTo>
                      <a:cubicBezTo>
                        <a:pt x="665089" y="115210"/>
                        <a:pt x="654922" y="115952"/>
                        <a:pt x="646982" y="121246"/>
                      </a:cubicBezTo>
                      <a:cubicBezTo>
                        <a:pt x="636329" y="128348"/>
                        <a:pt x="619821" y="135602"/>
                        <a:pt x="619821" y="148406"/>
                      </a:cubicBezTo>
                      <a:cubicBezTo>
                        <a:pt x="619821" y="159287"/>
                        <a:pt x="636234" y="164816"/>
                        <a:pt x="646982" y="166513"/>
                      </a:cubicBezTo>
                      <a:cubicBezTo>
                        <a:pt x="694769" y="174059"/>
                        <a:pt x="743552" y="172549"/>
                        <a:pt x="791837" y="175567"/>
                      </a:cubicBezTo>
                      <a:cubicBezTo>
                        <a:pt x="788819" y="196692"/>
                        <a:pt x="794621" y="221186"/>
                        <a:pt x="782784" y="238941"/>
                      </a:cubicBezTo>
                      <a:cubicBezTo>
                        <a:pt x="773769" y="252463"/>
                        <a:pt x="753743" y="256147"/>
                        <a:pt x="737516" y="257048"/>
                      </a:cubicBezTo>
                      <a:cubicBezTo>
                        <a:pt x="698229" y="259230"/>
                        <a:pt x="659053" y="251012"/>
                        <a:pt x="619821" y="247994"/>
                      </a:cubicBezTo>
                      <a:cubicBezTo>
                        <a:pt x="622839" y="269119"/>
                        <a:pt x="630294" y="290077"/>
                        <a:pt x="628875" y="311369"/>
                      </a:cubicBezTo>
                      <a:cubicBezTo>
                        <a:pt x="627157" y="337136"/>
                        <a:pt x="595029" y="389020"/>
                        <a:pt x="619821" y="420010"/>
                      </a:cubicBezTo>
                      <a:cubicBezTo>
                        <a:pt x="625783" y="427462"/>
                        <a:pt x="637928" y="426046"/>
                        <a:pt x="646982" y="429064"/>
                      </a:cubicBezTo>
                      <a:cubicBezTo>
                        <a:pt x="667528" y="326328"/>
                        <a:pt x="657623" y="368386"/>
                        <a:pt x="674142" y="302315"/>
                      </a:cubicBezTo>
                      <a:cubicBezTo>
                        <a:pt x="680178" y="311369"/>
                        <a:pt x="689445" y="318962"/>
                        <a:pt x="692249" y="329476"/>
                      </a:cubicBezTo>
                      <a:cubicBezTo>
                        <a:pt x="720528" y="435523"/>
                        <a:pt x="691014" y="476802"/>
                        <a:pt x="728463" y="401903"/>
                      </a:cubicBezTo>
                      <a:cubicBezTo>
                        <a:pt x="731481" y="386814"/>
                        <a:pt x="726635" y="367517"/>
                        <a:pt x="737516" y="356636"/>
                      </a:cubicBezTo>
                      <a:cubicBezTo>
                        <a:pt x="744264" y="349888"/>
                        <a:pt x="744255" y="374538"/>
                        <a:pt x="746570" y="383796"/>
                      </a:cubicBezTo>
                      <a:lnTo>
                        <a:pt x="764677" y="456224"/>
                      </a:lnTo>
                      <a:cubicBezTo>
                        <a:pt x="767695" y="447171"/>
                        <a:pt x="771108" y="438240"/>
                        <a:pt x="773730" y="429064"/>
                      </a:cubicBezTo>
                      <a:cubicBezTo>
                        <a:pt x="780290" y="406105"/>
                        <a:pt x="782538" y="387387"/>
                        <a:pt x="791837" y="365689"/>
                      </a:cubicBezTo>
                      <a:cubicBezTo>
                        <a:pt x="797153" y="353284"/>
                        <a:pt x="803908" y="341547"/>
                        <a:pt x="809944" y="329476"/>
                      </a:cubicBezTo>
                      <a:cubicBezTo>
                        <a:pt x="818997" y="335512"/>
                        <a:pt x="830307" y="339087"/>
                        <a:pt x="837104" y="347583"/>
                      </a:cubicBezTo>
                      <a:cubicBezTo>
                        <a:pt x="841829" y="353489"/>
                        <a:pt x="854619" y="408588"/>
                        <a:pt x="855211" y="410957"/>
                      </a:cubicBezTo>
                      <a:cubicBezTo>
                        <a:pt x="852193" y="432082"/>
                        <a:pt x="854083" y="454518"/>
                        <a:pt x="846158" y="474331"/>
                      </a:cubicBezTo>
                      <a:cubicBezTo>
                        <a:pt x="841403" y="486219"/>
                        <a:pt x="830653" y="496193"/>
                        <a:pt x="818997" y="501491"/>
                      </a:cubicBezTo>
                      <a:cubicBezTo>
                        <a:pt x="776598" y="520763"/>
                        <a:pt x="634828" y="534497"/>
                        <a:pt x="610768" y="537705"/>
                      </a:cubicBezTo>
                      <a:cubicBezTo>
                        <a:pt x="623723" y="563614"/>
                        <a:pt x="622733" y="582973"/>
                        <a:pt x="656035" y="582973"/>
                      </a:cubicBezTo>
                      <a:cubicBezTo>
                        <a:pt x="665578" y="582973"/>
                        <a:pt x="674142" y="576937"/>
                        <a:pt x="683195" y="573919"/>
                      </a:cubicBezTo>
                      <a:cubicBezTo>
                        <a:pt x="692249" y="579955"/>
                        <a:pt x="704957" y="582579"/>
                        <a:pt x="710356" y="592026"/>
                      </a:cubicBezTo>
                      <a:cubicBezTo>
                        <a:pt x="717991" y="605386"/>
                        <a:pt x="704320" y="640311"/>
                        <a:pt x="719409" y="637293"/>
                      </a:cubicBezTo>
                      <a:cubicBezTo>
                        <a:pt x="740748" y="633025"/>
                        <a:pt x="755623" y="582973"/>
                        <a:pt x="755623" y="582973"/>
                      </a:cubicBezTo>
                      <a:cubicBezTo>
                        <a:pt x="764677" y="585991"/>
                        <a:pt x="780162" y="582850"/>
                        <a:pt x="782784" y="592026"/>
                      </a:cubicBezTo>
                      <a:cubicBezTo>
                        <a:pt x="792877" y="627353"/>
                        <a:pt x="771887" y="655423"/>
                        <a:pt x="746570" y="673507"/>
                      </a:cubicBezTo>
                      <a:cubicBezTo>
                        <a:pt x="735588" y="681351"/>
                        <a:pt x="722427" y="685578"/>
                        <a:pt x="710356" y="691614"/>
                      </a:cubicBezTo>
                      <a:cubicBezTo>
                        <a:pt x="671124" y="685578"/>
                        <a:pt x="630317" y="686059"/>
                        <a:pt x="592661" y="673507"/>
                      </a:cubicBezTo>
                      <a:cubicBezTo>
                        <a:pt x="584073" y="670644"/>
                        <a:pt x="558327" y="612013"/>
                        <a:pt x="556447" y="610133"/>
                      </a:cubicBezTo>
                      <a:cubicBezTo>
                        <a:pt x="549699" y="603385"/>
                        <a:pt x="538340" y="604098"/>
                        <a:pt x="529286" y="601080"/>
                      </a:cubicBezTo>
                      <a:cubicBezTo>
                        <a:pt x="520233" y="604098"/>
                        <a:pt x="509578" y="604172"/>
                        <a:pt x="502126" y="610133"/>
                      </a:cubicBezTo>
                      <a:cubicBezTo>
                        <a:pt x="480619" y="627338"/>
                        <a:pt x="477375" y="649960"/>
                        <a:pt x="493073" y="673507"/>
                      </a:cubicBezTo>
                      <a:cubicBezTo>
                        <a:pt x="499109" y="682560"/>
                        <a:pt x="511180" y="685578"/>
                        <a:pt x="520233" y="691614"/>
                      </a:cubicBezTo>
                      <a:cubicBezTo>
                        <a:pt x="514700" y="708214"/>
                        <a:pt x="503584" y="757443"/>
                        <a:pt x="484019" y="773095"/>
                      </a:cubicBezTo>
                      <a:cubicBezTo>
                        <a:pt x="476567" y="779057"/>
                        <a:pt x="465912" y="779131"/>
                        <a:pt x="456859" y="782149"/>
                      </a:cubicBezTo>
                      <a:cubicBezTo>
                        <a:pt x="522984" y="804191"/>
                        <a:pt x="529697" y="795627"/>
                        <a:pt x="474966" y="809309"/>
                      </a:cubicBezTo>
                      <a:cubicBezTo>
                        <a:pt x="404783" y="801511"/>
                        <a:pt x="399839" y="822016"/>
                        <a:pt x="375378" y="773095"/>
                      </a:cubicBezTo>
                      <a:cubicBezTo>
                        <a:pt x="371110" y="764559"/>
                        <a:pt x="369342" y="754988"/>
                        <a:pt x="366324" y="745935"/>
                      </a:cubicBezTo>
                      <a:cubicBezTo>
                        <a:pt x="375378" y="736882"/>
                        <a:pt x="382832" y="725877"/>
                        <a:pt x="393485" y="718775"/>
                      </a:cubicBezTo>
                      <a:cubicBezTo>
                        <a:pt x="401425" y="713481"/>
                        <a:pt x="412109" y="713989"/>
                        <a:pt x="420645" y="709721"/>
                      </a:cubicBezTo>
                      <a:cubicBezTo>
                        <a:pt x="430377" y="704855"/>
                        <a:pt x="438752" y="697650"/>
                        <a:pt x="447805" y="691614"/>
                      </a:cubicBezTo>
                      <a:cubicBezTo>
                        <a:pt x="460124" y="654661"/>
                        <a:pt x="460048" y="671090"/>
                        <a:pt x="447805" y="628240"/>
                      </a:cubicBezTo>
                      <a:cubicBezTo>
                        <a:pt x="445183" y="619064"/>
                        <a:pt x="445500" y="607828"/>
                        <a:pt x="438752" y="601080"/>
                      </a:cubicBezTo>
                      <a:cubicBezTo>
                        <a:pt x="432004" y="594332"/>
                        <a:pt x="420127" y="596294"/>
                        <a:pt x="411591" y="592026"/>
                      </a:cubicBezTo>
                      <a:cubicBezTo>
                        <a:pt x="347941" y="560201"/>
                        <a:pt x="430957" y="581673"/>
                        <a:pt x="330110" y="564866"/>
                      </a:cubicBezTo>
                      <a:cubicBezTo>
                        <a:pt x="312003" y="567884"/>
                        <a:pt x="287256" y="559585"/>
                        <a:pt x="275789" y="573919"/>
                      </a:cubicBezTo>
                      <a:cubicBezTo>
                        <a:pt x="267358" y="584458"/>
                        <a:pt x="284353" y="600590"/>
                        <a:pt x="293896" y="610133"/>
                      </a:cubicBezTo>
                      <a:cubicBezTo>
                        <a:pt x="305085" y="621322"/>
                        <a:pt x="341038" y="631882"/>
                        <a:pt x="357271" y="637293"/>
                      </a:cubicBezTo>
                      <a:cubicBezTo>
                        <a:pt x="360289" y="646347"/>
                        <a:pt x="370592" y="655918"/>
                        <a:pt x="366324" y="664454"/>
                      </a:cubicBezTo>
                      <a:cubicBezTo>
                        <a:pt x="362056" y="672990"/>
                        <a:pt x="348707" y="673507"/>
                        <a:pt x="339164" y="673507"/>
                      </a:cubicBezTo>
                      <a:cubicBezTo>
                        <a:pt x="326721" y="673507"/>
                        <a:pt x="315151" y="666894"/>
                        <a:pt x="302950" y="664454"/>
                      </a:cubicBezTo>
                      <a:cubicBezTo>
                        <a:pt x="284950" y="660854"/>
                        <a:pt x="266736" y="658418"/>
                        <a:pt x="248629" y="655400"/>
                      </a:cubicBezTo>
                      <a:cubicBezTo>
                        <a:pt x="265936" y="666938"/>
                        <a:pt x="292226" y="681901"/>
                        <a:pt x="302950" y="700668"/>
                      </a:cubicBezTo>
                      <a:cubicBezTo>
                        <a:pt x="309123" y="711471"/>
                        <a:pt x="308985" y="724811"/>
                        <a:pt x="312003" y="736882"/>
                      </a:cubicBezTo>
                      <a:cubicBezTo>
                        <a:pt x="308985" y="745935"/>
                        <a:pt x="310715" y="758495"/>
                        <a:pt x="302950" y="764042"/>
                      </a:cubicBezTo>
                      <a:cubicBezTo>
                        <a:pt x="287419" y="775136"/>
                        <a:pt x="248629" y="782149"/>
                        <a:pt x="248629" y="782149"/>
                      </a:cubicBezTo>
                      <a:cubicBezTo>
                        <a:pt x="236558" y="779131"/>
                        <a:pt x="222131" y="780868"/>
                        <a:pt x="212415" y="773095"/>
                      </a:cubicBezTo>
                      <a:cubicBezTo>
                        <a:pt x="204963" y="767133"/>
                        <a:pt x="209324" y="753387"/>
                        <a:pt x="203362" y="745935"/>
                      </a:cubicBezTo>
                      <a:cubicBezTo>
                        <a:pt x="196565" y="737438"/>
                        <a:pt x="185255" y="733864"/>
                        <a:pt x="176201" y="727828"/>
                      </a:cubicBezTo>
                      <a:cubicBezTo>
                        <a:pt x="182237" y="709721"/>
                        <a:pt x="185039" y="690191"/>
                        <a:pt x="194308" y="673507"/>
                      </a:cubicBezTo>
                      <a:cubicBezTo>
                        <a:pt x="200526" y="662315"/>
                        <a:pt x="213272" y="656183"/>
                        <a:pt x="221469" y="646347"/>
                      </a:cubicBezTo>
                      <a:cubicBezTo>
                        <a:pt x="290424" y="563603"/>
                        <a:pt x="166962" y="691803"/>
                        <a:pt x="275789" y="582973"/>
                      </a:cubicBezTo>
                      <a:cubicBezTo>
                        <a:pt x="278807" y="570902"/>
                        <a:pt x="289464" y="558312"/>
                        <a:pt x="284843" y="546759"/>
                      </a:cubicBezTo>
                      <a:cubicBezTo>
                        <a:pt x="281299" y="537898"/>
                        <a:pt x="267226" y="537705"/>
                        <a:pt x="257683" y="537705"/>
                      </a:cubicBezTo>
                      <a:cubicBezTo>
                        <a:pt x="246319" y="537705"/>
                        <a:pt x="207113" y="551544"/>
                        <a:pt x="194308" y="555812"/>
                      </a:cubicBezTo>
                      <a:cubicBezTo>
                        <a:pt x="185255" y="564866"/>
                        <a:pt x="174590" y="572554"/>
                        <a:pt x="167148" y="582973"/>
                      </a:cubicBezTo>
                      <a:cubicBezTo>
                        <a:pt x="159304" y="593955"/>
                        <a:pt x="157681" y="608819"/>
                        <a:pt x="149041" y="619187"/>
                      </a:cubicBezTo>
                      <a:cubicBezTo>
                        <a:pt x="142075" y="627546"/>
                        <a:pt x="130240" y="630327"/>
                        <a:pt x="121881" y="637293"/>
                      </a:cubicBezTo>
                      <a:cubicBezTo>
                        <a:pt x="52165" y="695389"/>
                        <a:pt x="134999" y="637601"/>
                        <a:pt x="67560" y="682561"/>
                      </a:cubicBezTo>
                      <a:cubicBezTo>
                        <a:pt x="61524" y="670490"/>
                        <a:pt x="47779" y="659739"/>
                        <a:pt x="49453" y="646347"/>
                      </a:cubicBezTo>
                      <a:cubicBezTo>
                        <a:pt x="51324" y="631374"/>
                        <a:pt x="64335" y="618903"/>
                        <a:pt x="76613" y="610133"/>
                      </a:cubicBezTo>
                      <a:cubicBezTo>
                        <a:pt x="86738" y="602901"/>
                        <a:pt x="100863" y="604498"/>
                        <a:pt x="112827" y="601080"/>
                      </a:cubicBezTo>
                      <a:cubicBezTo>
                        <a:pt x="131105" y="595858"/>
                        <a:pt x="172509" y="580292"/>
                        <a:pt x="185255" y="573919"/>
                      </a:cubicBezTo>
                      <a:cubicBezTo>
                        <a:pt x="194987" y="569053"/>
                        <a:pt x="203362" y="561848"/>
                        <a:pt x="212415" y="555812"/>
                      </a:cubicBezTo>
                      <a:cubicBezTo>
                        <a:pt x="229604" y="530030"/>
                        <a:pt x="251039" y="511293"/>
                        <a:pt x="221469" y="474331"/>
                      </a:cubicBezTo>
                      <a:cubicBezTo>
                        <a:pt x="215507" y="466879"/>
                        <a:pt x="203362" y="480367"/>
                        <a:pt x="194308" y="483385"/>
                      </a:cubicBezTo>
                      <a:cubicBezTo>
                        <a:pt x="146023" y="555812"/>
                        <a:pt x="209397" y="468296"/>
                        <a:pt x="149041" y="528652"/>
                      </a:cubicBezTo>
                      <a:cubicBezTo>
                        <a:pt x="141347" y="536346"/>
                        <a:pt x="139430" y="549015"/>
                        <a:pt x="130934" y="555812"/>
                      </a:cubicBezTo>
                      <a:cubicBezTo>
                        <a:pt x="125028" y="560537"/>
                        <a:pt x="69929" y="573327"/>
                        <a:pt x="67560" y="573919"/>
                      </a:cubicBezTo>
                      <a:lnTo>
                        <a:pt x="4185" y="564866"/>
                      </a:lnTo>
                      <a:cubicBezTo>
                        <a:pt x="-7761" y="550929"/>
                        <a:pt x="9257" y="528465"/>
                        <a:pt x="13239" y="510545"/>
                      </a:cubicBezTo>
                      <a:cubicBezTo>
                        <a:pt x="15309" y="501229"/>
                        <a:pt x="14527" y="488932"/>
                        <a:pt x="22292" y="483385"/>
                      </a:cubicBezTo>
                      <a:cubicBezTo>
                        <a:pt x="37823" y="472291"/>
                        <a:pt x="58506" y="471314"/>
                        <a:pt x="76613" y="465278"/>
                      </a:cubicBezTo>
                      <a:cubicBezTo>
                        <a:pt x="135398" y="445683"/>
                        <a:pt x="94263" y="457089"/>
                        <a:pt x="203362" y="447171"/>
                      </a:cubicBezTo>
                      <a:cubicBezTo>
                        <a:pt x="200344" y="438117"/>
                        <a:pt x="201056" y="426758"/>
                        <a:pt x="194308" y="420010"/>
                      </a:cubicBezTo>
                      <a:cubicBezTo>
                        <a:pt x="187560" y="413262"/>
                        <a:pt x="176464" y="413027"/>
                        <a:pt x="167148" y="410957"/>
                      </a:cubicBezTo>
                      <a:cubicBezTo>
                        <a:pt x="149228" y="406975"/>
                        <a:pt x="130934" y="404921"/>
                        <a:pt x="112827" y="401903"/>
                      </a:cubicBezTo>
                      <a:cubicBezTo>
                        <a:pt x="40316" y="409960"/>
                        <a:pt x="38627" y="434570"/>
                        <a:pt x="13239" y="383796"/>
                      </a:cubicBezTo>
                      <a:cubicBezTo>
                        <a:pt x="8971" y="375260"/>
                        <a:pt x="7203" y="365689"/>
                        <a:pt x="4185" y="356636"/>
                      </a:cubicBezTo>
                      <a:cubicBezTo>
                        <a:pt x="32848" y="337528"/>
                        <a:pt x="43846" y="324829"/>
                        <a:pt x="85667" y="329476"/>
                      </a:cubicBezTo>
                      <a:cubicBezTo>
                        <a:pt x="96481" y="330678"/>
                        <a:pt x="103380" y="342185"/>
                        <a:pt x="112827" y="347583"/>
                      </a:cubicBezTo>
                      <a:cubicBezTo>
                        <a:pt x="144147" y="365480"/>
                        <a:pt x="145734" y="364587"/>
                        <a:pt x="176201" y="374743"/>
                      </a:cubicBezTo>
                      <a:cubicBezTo>
                        <a:pt x="194308" y="371725"/>
                        <a:pt x="214584" y="374796"/>
                        <a:pt x="230522" y="365689"/>
                      </a:cubicBezTo>
                      <a:cubicBezTo>
                        <a:pt x="242424" y="358888"/>
                        <a:pt x="242764" y="318170"/>
                        <a:pt x="230522" y="311369"/>
                      </a:cubicBezTo>
                      <a:cubicBezTo>
                        <a:pt x="208768" y="299284"/>
                        <a:pt x="182103" y="299810"/>
                        <a:pt x="158094" y="293262"/>
                      </a:cubicBezTo>
                      <a:cubicBezTo>
                        <a:pt x="148887" y="290751"/>
                        <a:pt x="139987" y="287226"/>
                        <a:pt x="130934" y="284208"/>
                      </a:cubicBezTo>
                      <a:cubicBezTo>
                        <a:pt x="133952" y="275155"/>
                        <a:pt x="134025" y="264500"/>
                        <a:pt x="139987" y="257048"/>
                      </a:cubicBezTo>
                      <a:cubicBezTo>
                        <a:pt x="146784" y="248551"/>
                        <a:pt x="158789" y="245907"/>
                        <a:pt x="167148" y="238941"/>
                      </a:cubicBezTo>
                      <a:cubicBezTo>
                        <a:pt x="193289" y="217157"/>
                        <a:pt x="194611" y="211326"/>
                        <a:pt x="212415" y="184620"/>
                      </a:cubicBezTo>
                      <a:cubicBezTo>
                        <a:pt x="203362" y="178584"/>
                        <a:pt x="195577" y="163072"/>
                        <a:pt x="185255" y="166513"/>
                      </a:cubicBezTo>
                      <a:cubicBezTo>
                        <a:pt x="170940" y="171285"/>
                        <a:pt x="168764" y="192057"/>
                        <a:pt x="158094" y="202727"/>
                      </a:cubicBezTo>
                      <a:cubicBezTo>
                        <a:pt x="145297" y="215524"/>
                        <a:pt x="108923" y="231840"/>
                        <a:pt x="94720" y="238941"/>
                      </a:cubicBezTo>
                      <a:cubicBezTo>
                        <a:pt x="79631" y="235923"/>
                        <a:pt x="57989" y="242690"/>
                        <a:pt x="49453" y="229887"/>
                      </a:cubicBezTo>
                      <a:cubicBezTo>
                        <a:pt x="21643" y="188172"/>
                        <a:pt x="67930" y="181479"/>
                        <a:pt x="85667" y="175567"/>
                      </a:cubicBezTo>
                      <a:cubicBezTo>
                        <a:pt x="100755" y="130299"/>
                        <a:pt x="85666" y="151424"/>
                        <a:pt x="149041" y="130299"/>
                      </a:cubicBezTo>
                      <a:lnTo>
                        <a:pt x="176201" y="121246"/>
                      </a:lnTo>
                      <a:cubicBezTo>
                        <a:pt x="172752" y="131593"/>
                        <a:pt x="155508" y="165221"/>
                        <a:pt x="176201" y="175567"/>
                      </a:cubicBezTo>
                      <a:cubicBezTo>
                        <a:pt x="184737" y="179835"/>
                        <a:pt x="194308" y="169531"/>
                        <a:pt x="203362" y="166513"/>
                      </a:cubicBezTo>
                      <a:cubicBezTo>
                        <a:pt x="206380" y="157460"/>
                        <a:pt x="206453" y="146805"/>
                        <a:pt x="212415" y="139353"/>
                      </a:cubicBezTo>
                      <a:cubicBezTo>
                        <a:pt x="239599" y="105373"/>
                        <a:pt x="257068" y="127077"/>
                        <a:pt x="293896" y="139353"/>
                      </a:cubicBezTo>
                      <a:cubicBezTo>
                        <a:pt x="245608" y="211784"/>
                        <a:pt x="308988" y="124260"/>
                        <a:pt x="248629" y="184620"/>
                      </a:cubicBezTo>
                      <a:cubicBezTo>
                        <a:pt x="240935" y="192314"/>
                        <a:pt x="236558" y="202727"/>
                        <a:pt x="230522" y="211781"/>
                      </a:cubicBezTo>
                      <a:cubicBezTo>
                        <a:pt x="239576" y="214799"/>
                        <a:pt x="248140" y="220834"/>
                        <a:pt x="257683" y="220834"/>
                      </a:cubicBezTo>
                      <a:cubicBezTo>
                        <a:pt x="273071" y="220834"/>
                        <a:pt x="287681" y="209872"/>
                        <a:pt x="302950" y="211781"/>
                      </a:cubicBezTo>
                      <a:cubicBezTo>
                        <a:pt x="313747" y="213131"/>
                        <a:pt x="321057" y="223852"/>
                        <a:pt x="330110" y="229887"/>
                      </a:cubicBezTo>
                      <a:cubicBezTo>
                        <a:pt x="342181" y="223852"/>
                        <a:pt x="359770" y="223579"/>
                        <a:pt x="366324" y="211781"/>
                      </a:cubicBezTo>
                      <a:cubicBezTo>
                        <a:pt x="376688" y="193127"/>
                        <a:pt x="371193" y="169331"/>
                        <a:pt x="375378" y="148406"/>
                      </a:cubicBezTo>
                      <a:cubicBezTo>
                        <a:pt x="397743" y="36583"/>
                        <a:pt x="365236" y="211301"/>
                        <a:pt x="411591" y="103139"/>
                      </a:cubicBezTo>
                      <a:cubicBezTo>
                        <a:pt x="417535" y="89270"/>
                        <a:pt x="411591" y="72961"/>
                        <a:pt x="411591" y="57872"/>
                      </a:cubicBezTo>
                    </a:path>
                  </a:pathLst>
                </a:custGeom>
                <a:noFill/>
                <a:ln w="9525">
                  <a:solidFill>
                    <a:srgbClr val="009900"/>
                  </a:solidFill>
                </a:ln>
                <a:effectLst>
                  <a:outerShdw sx="1000" sy="1000" algn="ctr" rotWithShape="0">
                    <a:srgbClr val="92D050">
                      <a:alpha val="98000"/>
                    </a:srgb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PT"/>
                </a:p>
              </p:txBody>
            </p:sp>
            <p:sp>
              <p:nvSpPr>
                <p:cNvPr id="438" name="Forma livre 437"/>
                <p:cNvSpPr/>
                <p:nvPr/>
              </p:nvSpPr>
              <p:spPr>
                <a:xfrm>
                  <a:off x="4841548" y="1300923"/>
                  <a:ext cx="47625" cy="39845"/>
                </a:xfrm>
                <a:custGeom>
                  <a:avLst/>
                  <a:gdLst>
                    <a:gd name="connsiteX0" fmla="*/ 0 w 47625"/>
                    <a:gd name="connsiteY0" fmla="*/ 20516 h 39845"/>
                    <a:gd name="connsiteX1" fmla="*/ 42862 w 47625"/>
                    <a:gd name="connsiteY1" fmla="*/ 30041 h 39845"/>
                    <a:gd name="connsiteX2" fmla="*/ 47625 w 47625"/>
                    <a:gd name="connsiteY2" fmla="*/ 15753 h 39845"/>
                    <a:gd name="connsiteX3" fmla="*/ 42862 w 47625"/>
                    <a:gd name="connsiteY3" fmla="*/ 1466 h 39845"/>
                    <a:gd name="connsiteX4" fmla="*/ 14287 w 47625"/>
                    <a:gd name="connsiteY4" fmla="*/ 6228 h 39845"/>
                    <a:gd name="connsiteX5" fmla="*/ 28575 w 47625"/>
                    <a:gd name="connsiteY5" fmla="*/ 15753 h 39845"/>
                    <a:gd name="connsiteX6" fmla="*/ 0 w 47625"/>
                    <a:gd name="connsiteY6" fmla="*/ 20516 h 398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7625" h="39845">
                      <a:moveTo>
                        <a:pt x="0" y="20516"/>
                      </a:moveTo>
                      <a:cubicBezTo>
                        <a:pt x="18164" y="35047"/>
                        <a:pt x="22537" y="50366"/>
                        <a:pt x="42862" y="30041"/>
                      </a:cubicBezTo>
                      <a:cubicBezTo>
                        <a:pt x="46412" y="26491"/>
                        <a:pt x="46037" y="20516"/>
                        <a:pt x="47625" y="15753"/>
                      </a:cubicBezTo>
                      <a:cubicBezTo>
                        <a:pt x="46037" y="10991"/>
                        <a:pt x="47689" y="2845"/>
                        <a:pt x="42862" y="1466"/>
                      </a:cubicBezTo>
                      <a:cubicBezTo>
                        <a:pt x="33577" y="-1187"/>
                        <a:pt x="21115" y="-600"/>
                        <a:pt x="14287" y="6228"/>
                      </a:cubicBezTo>
                      <a:cubicBezTo>
                        <a:pt x="10240" y="10275"/>
                        <a:pt x="23812" y="12578"/>
                        <a:pt x="28575" y="15753"/>
                      </a:cubicBezTo>
                      <a:lnTo>
                        <a:pt x="0" y="20516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9" name="Forma livre 438"/>
                <p:cNvSpPr/>
                <p:nvPr/>
              </p:nvSpPr>
              <p:spPr>
                <a:xfrm>
                  <a:off x="4872053" y="1564561"/>
                  <a:ext cx="47625" cy="39845"/>
                </a:xfrm>
                <a:custGeom>
                  <a:avLst/>
                  <a:gdLst>
                    <a:gd name="connsiteX0" fmla="*/ 0 w 47625"/>
                    <a:gd name="connsiteY0" fmla="*/ 20516 h 39845"/>
                    <a:gd name="connsiteX1" fmla="*/ 42862 w 47625"/>
                    <a:gd name="connsiteY1" fmla="*/ 30041 h 39845"/>
                    <a:gd name="connsiteX2" fmla="*/ 47625 w 47625"/>
                    <a:gd name="connsiteY2" fmla="*/ 15753 h 39845"/>
                    <a:gd name="connsiteX3" fmla="*/ 42862 w 47625"/>
                    <a:gd name="connsiteY3" fmla="*/ 1466 h 39845"/>
                    <a:gd name="connsiteX4" fmla="*/ 14287 w 47625"/>
                    <a:gd name="connsiteY4" fmla="*/ 6228 h 39845"/>
                    <a:gd name="connsiteX5" fmla="*/ 28575 w 47625"/>
                    <a:gd name="connsiteY5" fmla="*/ 15753 h 39845"/>
                    <a:gd name="connsiteX6" fmla="*/ 0 w 47625"/>
                    <a:gd name="connsiteY6" fmla="*/ 20516 h 398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7625" h="39845">
                      <a:moveTo>
                        <a:pt x="0" y="20516"/>
                      </a:moveTo>
                      <a:cubicBezTo>
                        <a:pt x="18164" y="35047"/>
                        <a:pt x="22537" y="50366"/>
                        <a:pt x="42862" y="30041"/>
                      </a:cubicBezTo>
                      <a:cubicBezTo>
                        <a:pt x="46412" y="26491"/>
                        <a:pt x="46037" y="20516"/>
                        <a:pt x="47625" y="15753"/>
                      </a:cubicBezTo>
                      <a:cubicBezTo>
                        <a:pt x="46037" y="10991"/>
                        <a:pt x="47689" y="2845"/>
                        <a:pt x="42862" y="1466"/>
                      </a:cubicBezTo>
                      <a:cubicBezTo>
                        <a:pt x="33577" y="-1187"/>
                        <a:pt x="21115" y="-600"/>
                        <a:pt x="14287" y="6228"/>
                      </a:cubicBezTo>
                      <a:cubicBezTo>
                        <a:pt x="10240" y="10275"/>
                        <a:pt x="23812" y="12578"/>
                        <a:pt x="28575" y="15753"/>
                      </a:cubicBezTo>
                      <a:lnTo>
                        <a:pt x="0" y="20516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0" name="Forma livre 439"/>
                <p:cNvSpPr/>
                <p:nvPr/>
              </p:nvSpPr>
              <p:spPr>
                <a:xfrm>
                  <a:off x="4788024" y="1268760"/>
                  <a:ext cx="47625" cy="39845"/>
                </a:xfrm>
                <a:custGeom>
                  <a:avLst/>
                  <a:gdLst>
                    <a:gd name="connsiteX0" fmla="*/ 0 w 47625"/>
                    <a:gd name="connsiteY0" fmla="*/ 20516 h 39845"/>
                    <a:gd name="connsiteX1" fmla="*/ 42862 w 47625"/>
                    <a:gd name="connsiteY1" fmla="*/ 30041 h 39845"/>
                    <a:gd name="connsiteX2" fmla="*/ 47625 w 47625"/>
                    <a:gd name="connsiteY2" fmla="*/ 15753 h 39845"/>
                    <a:gd name="connsiteX3" fmla="*/ 42862 w 47625"/>
                    <a:gd name="connsiteY3" fmla="*/ 1466 h 39845"/>
                    <a:gd name="connsiteX4" fmla="*/ 14287 w 47625"/>
                    <a:gd name="connsiteY4" fmla="*/ 6228 h 39845"/>
                    <a:gd name="connsiteX5" fmla="*/ 28575 w 47625"/>
                    <a:gd name="connsiteY5" fmla="*/ 15753 h 39845"/>
                    <a:gd name="connsiteX6" fmla="*/ 0 w 47625"/>
                    <a:gd name="connsiteY6" fmla="*/ 20516 h 398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7625" h="39845">
                      <a:moveTo>
                        <a:pt x="0" y="20516"/>
                      </a:moveTo>
                      <a:cubicBezTo>
                        <a:pt x="18164" y="35047"/>
                        <a:pt x="22537" y="50366"/>
                        <a:pt x="42862" y="30041"/>
                      </a:cubicBezTo>
                      <a:cubicBezTo>
                        <a:pt x="46412" y="26491"/>
                        <a:pt x="46037" y="20516"/>
                        <a:pt x="47625" y="15753"/>
                      </a:cubicBezTo>
                      <a:cubicBezTo>
                        <a:pt x="46037" y="10991"/>
                        <a:pt x="47689" y="2845"/>
                        <a:pt x="42862" y="1466"/>
                      </a:cubicBezTo>
                      <a:cubicBezTo>
                        <a:pt x="33577" y="-1187"/>
                        <a:pt x="21115" y="-600"/>
                        <a:pt x="14287" y="6228"/>
                      </a:cubicBezTo>
                      <a:cubicBezTo>
                        <a:pt x="10240" y="10275"/>
                        <a:pt x="23812" y="12578"/>
                        <a:pt x="28575" y="15753"/>
                      </a:cubicBezTo>
                      <a:lnTo>
                        <a:pt x="0" y="20516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1" name="Forma livre 440"/>
                <p:cNvSpPr/>
                <p:nvPr/>
              </p:nvSpPr>
              <p:spPr>
                <a:xfrm>
                  <a:off x="4924039" y="1496717"/>
                  <a:ext cx="47625" cy="39845"/>
                </a:xfrm>
                <a:custGeom>
                  <a:avLst/>
                  <a:gdLst>
                    <a:gd name="connsiteX0" fmla="*/ 0 w 47625"/>
                    <a:gd name="connsiteY0" fmla="*/ 20516 h 39845"/>
                    <a:gd name="connsiteX1" fmla="*/ 42862 w 47625"/>
                    <a:gd name="connsiteY1" fmla="*/ 30041 h 39845"/>
                    <a:gd name="connsiteX2" fmla="*/ 47625 w 47625"/>
                    <a:gd name="connsiteY2" fmla="*/ 15753 h 39845"/>
                    <a:gd name="connsiteX3" fmla="*/ 42862 w 47625"/>
                    <a:gd name="connsiteY3" fmla="*/ 1466 h 39845"/>
                    <a:gd name="connsiteX4" fmla="*/ 14287 w 47625"/>
                    <a:gd name="connsiteY4" fmla="*/ 6228 h 39845"/>
                    <a:gd name="connsiteX5" fmla="*/ 28575 w 47625"/>
                    <a:gd name="connsiteY5" fmla="*/ 15753 h 39845"/>
                    <a:gd name="connsiteX6" fmla="*/ 0 w 47625"/>
                    <a:gd name="connsiteY6" fmla="*/ 20516 h 398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7625" h="39845">
                      <a:moveTo>
                        <a:pt x="0" y="20516"/>
                      </a:moveTo>
                      <a:cubicBezTo>
                        <a:pt x="18164" y="35047"/>
                        <a:pt x="22537" y="50366"/>
                        <a:pt x="42862" y="30041"/>
                      </a:cubicBezTo>
                      <a:cubicBezTo>
                        <a:pt x="46412" y="26491"/>
                        <a:pt x="46037" y="20516"/>
                        <a:pt x="47625" y="15753"/>
                      </a:cubicBezTo>
                      <a:cubicBezTo>
                        <a:pt x="46037" y="10991"/>
                        <a:pt x="47689" y="2845"/>
                        <a:pt x="42862" y="1466"/>
                      </a:cubicBezTo>
                      <a:cubicBezTo>
                        <a:pt x="33577" y="-1187"/>
                        <a:pt x="21115" y="-600"/>
                        <a:pt x="14287" y="6228"/>
                      </a:cubicBezTo>
                      <a:cubicBezTo>
                        <a:pt x="10240" y="10275"/>
                        <a:pt x="23812" y="12578"/>
                        <a:pt x="28575" y="15753"/>
                      </a:cubicBezTo>
                      <a:lnTo>
                        <a:pt x="0" y="20516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2" name="Forma livre 441"/>
                <p:cNvSpPr/>
                <p:nvPr/>
              </p:nvSpPr>
              <p:spPr>
                <a:xfrm>
                  <a:off x="4559001" y="1750244"/>
                  <a:ext cx="47625" cy="39845"/>
                </a:xfrm>
                <a:custGeom>
                  <a:avLst/>
                  <a:gdLst>
                    <a:gd name="connsiteX0" fmla="*/ 0 w 47625"/>
                    <a:gd name="connsiteY0" fmla="*/ 20516 h 39845"/>
                    <a:gd name="connsiteX1" fmla="*/ 42862 w 47625"/>
                    <a:gd name="connsiteY1" fmla="*/ 30041 h 39845"/>
                    <a:gd name="connsiteX2" fmla="*/ 47625 w 47625"/>
                    <a:gd name="connsiteY2" fmla="*/ 15753 h 39845"/>
                    <a:gd name="connsiteX3" fmla="*/ 42862 w 47625"/>
                    <a:gd name="connsiteY3" fmla="*/ 1466 h 39845"/>
                    <a:gd name="connsiteX4" fmla="*/ 14287 w 47625"/>
                    <a:gd name="connsiteY4" fmla="*/ 6228 h 39845"/>
                    <a:gd name="connsiteX5" fmla="*/ 28575 w 47625"/>
                    <a:gd name="connsiteY5" fmla="*/ 15753 h 39845"/>
                    <a:gd name="connsiteX6" fmla="*/ 0 w 47625"/>
                    <a:gd name="connsiteY6" fmla="*/ 20516 h 398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7625" h="39845">
                      <a:moveTo>
                        <a:pt x="0" y="20516"/>
                      </a:moveTo>
                      <a:cubicBezTo>
                        <a:pt x="18164" y="35047"/>
                        <a:pt x="22537" y="50366"/>
                        <a:pt x="42862" y="30041"/>
                      </a:cubicBezTo>
                      <a:cubicBezTo>
                        <a:pt x="46412" y="26491"/>
                        <a:pt x="46037" y="20516"/>
                        <a:pt x="47625" y="15753"/>
                      </a:cubicBezTo>
                      <a:cubicBezTo>
                        <a:pt x="46037" y="10991"/>
                        <a:pt x="47689" y="2845"/>
                        <a:pt x="42862" y="1466"/>
                      </a:cubicBezTo>
                      <a:cubicBezTo>
                        <a:pt x="33577" y="-1187"/>
                        <a:pt x="21115" y="-600"/>
                        <a:pt x="14287" y="6228"/>
                      </a:cubicBezTo>
                      <a:cubicBezTo>
                        <a:pt x="10240" y="10275"/>
                        <a:pt x="23812" y="12578"/>
                        <a:pt x="28575" y="15753"/>
                      </a:cubicBezTo>
                      <a:lnTo>
                        <a:pt x="0" y="20516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3" name="Forma livre 442"/>
                <p:cNvSpPr/>
                <p:nvPr/>
              </p:nvSpPr>
              <p:spPr>
                <a:xfrm>
                  <a:off x="4932040" y="1372931"/>
                  <a:ext cx="47625" cy="39845"/>
                </a:xfrm>
                <a:custGeom>
                  <a:avLst/>
                  <a:gdLst>
                    <a:gd name="connsiteX0" fmla="*/ 0 w 47625"/>
                    <a:gd name="connsiteY0" fmla="*/ 20516 h 39845"/>
                    <a:gd name="connsiteX1" fmla="*/ 42862 w 47625"/>
                    <a:gd name="connsiteY1" fmla="*/ 30041 h 39845"/>
                    <a:gd name="connsiteX2" fmla="*/ 47625 w 47625"/>
                    <a:gd name="connsiteY2" fmla="*/ 15753 h 39845"/>
                    <a:gd name="connsiteX3" fmla="*/ 42862 w 47625"/>
                    <a:gd name="connsiteY3" fmla="*/ 1466 h 39845"/>
                    <a:gd name="connsiteX4" fmla="*/ 14287 w 47625"/>
                    <a:gd name="connsiteY4" fmla="*/ 6228 h 39845"/>
                    <a:gd name="connsiteX5" fmla="*/ 28575 w 47625"/>
                    <a:gd name="connsiteY5" fmla="*/ 15753 h 39845"/>
                    <a:gd name="connsiteX6" fmla="*/ 0 w 47625"/>
                    <a:gd name="connsiteY6" fmla="*/ 20516 h 398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7625" h="39845">
                      <a:moveTo>
                        <a:pt x="0" y="20516"/>
                      </a:moveTo>
                      <a:cubicBezTo>
                        <a:pt x="18164" y="35047"/>
                        <a:pt x="22537" y="50366"/>
                        <a:pt x="42862" y="30041"/>
                      </a:cubicBezTo>
                      <a:cubicBezTo>
                        <a:pt x="46412" y="26491"/>
                        <a:pt x="46037" y="20516"/>
                        <a:pt x="47625" y="15753"/>
                      </a:cubicBezTo>
                      <a:cubicBezTo>
                        <a:pt x="46037" y="10991"/>
                        <a:pt x="47689" y="2845"/>
                        <a:pt x="42862" y="1466"/>
                      </a:cubicBezTo>
                      <a:cubicBezTo>
                        <a:pt x="33577" y="-1187"/>
                        <a:pt x="21115" y="-600"/>
                        <a:pt x="14287" y="6228"/>
                      </a:cubicBezTo>
                      <a:cubicBezTo>
                        <a:pt x="10240" y="10275"/>
                        <a:pt x="23812" y="12578"/>
                        <a:pt x="28575" y="15753"/>
                      </a:cubicBezTo>
                      <a:lnTo>
                        <a:pt x="0" y="20516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4" name="Forma livre 443"/>
                <p:cNvSpPr/>
                <p:nvPr/>
              </p:nvSpPr>
              <p:spPr>
                <a:xfrm>
                  <a:off x="4775651" y="1505085"/>
                  <a:ext cx="47625" cy="39845"/>
                </a:xfrm>
                <a:custGeom>
                  <a:avLst/>
                  <a:gdLst>
                    <a:gd name="connsiteX0" fmla="*/ 0 w 47625"/>
                    <a:gd name="connsiteY0" fmla="*/ 20516 h 39845"/>
                    <a:gd name="connsiteX1" fmla="*/ 42862 w 47625"/>
                    <a:gd name="connsiteY1" fmla="*/ 30041 h 39845"/>
                    <a:gd name="connsiteX2" fmla="*/ 47625 w 47625"/>
                    <a:gd name="connsiteY2" fmla="*/ 15753 h 39845"/>
                    <a:gd name="connsiteX3" fmla="*/ 42862 w 47625"/>
                    <a:gd name="connsiteY3" fmla="*/ 1466 h 39845"/>
                    <a:gd name="connsiteX4" fmla="*/ 14287 w 47625"/>
                    <a:gd name="connsiteY4" fmla="*/ 6228 h 39845"/>
                    <a:gd name="connsiteX5" fmla="*/ 28575 w 47625"/>
                    <a:gd name="connsiteY5" fmla="*/ 15753 h 39845"/>
                    <a:gd name="connsiteX6" fmla="*/ 0 w 47625"/>
                    <a:gd name="connsiteY6" fmla="*/ 20516 h 398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7625" h="39845">
                      <a:moveTo>
                        <a:pt x="0" y="20516"/>
                      </a:moveTo>
                      <a:cubicBezTo>
                        <a:pt x="18164" y="35047"/>
                        <a:pt x="22537" y="50366"/>
                        <a:pt x="42862" y="30041"/>
                      </a:cubicBezTo>
                      <a:cubicBezTo>
                        <a:pt x="46412" y="26491"/>
                        <a:pt x="46037" y="20516"/>
                        <a:pt x="47625" y="15753"/>
                      </a:cubicBezTo>
                      <a:cubicBezTo>
                        <a:pt x="46037" y="10991"/>
                        <a:pt x="47689" y="2845"/>
                        <a:pt x="42862" y="1466"/>
                      </a:cubicBezTo>
                      <a:cubicBezTo>
                        <a:pt x="33577" y="-1187"/>
                        <a:pt x="21115" y="-600"/>
                        <a:pt x="14287" y="6228"/>
                      </a:cubicBezTo>
                      <a:cubicBezTo>
                        <a:pt x="10240" y="10275"/>
                        <a:pt x="23812" y="12578"/>
                        <a:pt x="28575" y="15753"/>
                      </a:cubicBezTo>
                      <a:lnTo>
                        <a:pt x="0" y="20516"/>
                      </a:lnTo>
                      <a:close/>
                    </a:path>
                  </a:pathLst>
                </a:custGeom>
                <a:solidFill>
                  <a:srgbClr val="0099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5" name="Forma livre 444"/>
                <p:cNvSpPr/>
                <p:nvPr/>
              </p:nvSpPr>
              <p:spPr>
                <a:xfrm>
                  <a:off x="4770747" y="1415081"/>
                  <a:ext cx="47625" cy="39845"/>
                </a:xfrm>
                <a:custGeom>
                  <a:avLst/>
                  <a:gdLst>
                    <a:gd name="connsiteX0" fmla="*/ 0 w 47625"/>
                    <a:gd name="connsiteY0" fmla="*/ 20516 h 39845"/>
                    <a:gd name="connsiteX1" fmla="*/ 42862 w 47625"/>
                    <a:gd name="connsiteY1" fmla="*/ 30041 h 39845"/>
                    <a:gd name="connsiteX2" fmla="*/ 47625 w 47625"/>
                    <a:gd name="connsiteY2" fmla="*/ 15753 h 39845"/>
                    <a:gd name="connsiteX3" fmla="*/ 42862 w 47625"/>
                    <a:gd name="connsiteY3" fmla="*/ 1466 h 39845"/>
                    <a:gd name="connsiteX4" fmla="*/ 14287 w 47625"/>
                    <a:gd name="connsiteY4" fmla="*/ 6228 h 39845"/>
                    <a:gd name="connsiteX5" fmla="*/ 28575 w 47625"/>
                    <a:gd name="connsiteY5" fmla="*/ 15753 h 39845"/>
                    <a:gd name="connsiteX6" fmla="*/ 0 w 47625"/>
                    <a:gd name="connsiteY6" fmla="*/ 20516 h 398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7625" h="39845">
                      <a:moveTo>
                        <a:pt x="0" y="20516"/>
                      </a:moveTo>
                      <a:cubicBezTo>
                        <a:pt x="18164" y="35047"/>
                        <a:pt x="22537" y="50366"/>
                        <a:pt x="42862" y="30041"/>
                      </a:cubicBezTo>
                      <a:cubicBezTo>
                        <a:pt x="46412" y="26491"/>
                        <a:pt x="46037" y="20516"/>
                        <a:pt x="47625" y="15753"/>
                      </a:cubicBezTo>
                      <a:cubicBezTo>
                        <a:pt x="46037" y="10991"/>
                        <a:pt x="47689" y="2845"/>
                        <a:pt x="42862" y="1466"/>
                      </a:cubicBezTo>
                      <a:cubicBezTo>
                        <a:pt x="33577" y="-1187"/>
                        <a:pt x="21115" y="-600"/>
                        <a:pt x="14287" y="6228"/>
                      </a:cubicBezTo>
                      <a:cubicBezTo>
                        <a:pt x="10240" y="10275"/>
                        <a:pt x="23812" y="12578"/>
                        <a:pt x="28575" y="15753"/>
                      </a:cubicBezTo>
                      <a:lnTo>
                        <a:pt x="0" y="20516"/>
                      </a:lnTo>
                      <a:close/>
                    </a:path>
                  </a:pathLst>
                </a:custGeom>
                <a:solidFill>
                  <a:srgbClr val="0099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6" name="Forma livre 445"/>
                <p:cNvSpPr/>
                <p:nvPr/>
              </p:nvSpPr>
              <p:spPr>
                <a:xfrm>
                  <a:off x="4794124" y="1517531"/>
                  <a:ext cx="47625" cy="39845"/>
                </a:xfrm>
                <a:custGeom>
                  <a:avLst/>
                  <a:gdLst>
                    <a:gd name="connsiteX0" fmla="*/ 0 w 47625"/>
                    <a:gd name="connsiteY0" fmla="*/ 20516 h 39845"/>
                    <a:gd name="connsiteX1" fmla="*/ 42862 w 47625"/>
                    <a:gd name="connsiteY1" fmla="*/ 30041 h 39845"/>
                    <a:gd name="connsiteX2" fmla="*/ 47625 w 47625"/>
                    <a:gd name="connsiteY2" fmla="*/ 15753 h 39845"/>
                    <a:gd name="connsiteX3" fmla="*/ 42862 w 47625"/>
                    <a:gd name="connsiteY3" fmla="*/ 1466 h 39845"/>
                    <a:gd name="connsiteX4" fmla="*/ 14287 w 47625"/>
                    <a:gd name="connsiteY4" fmla="*/ 6228 h 39845"/>
                    <a:gd name="connsiteX5" fmla="*/ 28575 w 47625"/>
                    <a:gd name="connsiteY5" fmla="*/ 15753 h 39845"/>
                    <a:gd name="connsiteX6" fmla="*/ 0 w 47625"/>
                    <a:gd name="connsiteY6" fmla="*/ 20516 h 398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7625" h="39845">
                      <a:moveTo>
                        <a:pt x="0" y="20516"/>
                      </a:moveTo>
                      <a:cubicBezTo>
                        <a:pt x="18164" y="35047"/>
                        <a:pt x="22537" y="50366"/>
                        <a:pt x="42862" y="30041"/>
                      </a:cubicBezTo>
                      <a:cubicBezTo>
                        <a:pt x="46412" y="26491"/>
                        <a:pt x="46037" y="20516"/>
                        <a:pt x="47625" y="15753"/>
                      </a:cubicBezTo>
                      <a:cubicBezTo>
                        <a:pt x="46037" y="10991"/>
                        <a:pt x="47689" y="2845"/>
                        <a:pt x="42862" y="1466"/>
                      </a:cubicBezTo>
                      <a:cubicBezTo>
                        <a:pt x="33577" y="-1187"/>
                        <a:pt x="21115" y="-600"/>
                        <a:pt x="14287" y="6228"/>
                      </a:cubicBezTo>
                      <a:cubicBezTo>
                        <a:pt x="10240" y="10275"/>
                        <a:pt x="23812" y="12578"/>
                        <a:pt x="28575" y="15753"/>
                      </a:cubicBezTo>
                      <a:lnTo>
                        <a:pt x="0" y="20516"/>
                      </a:lnTo>
                      <a:close/>
                    </a:path>
                  </a:pathLst>
                </a:custGeom>
                <a:solidFill>
                  <a:srgbClr val="0099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56" name="Grupo 255"/>
              <p:cNvGrpSpPr/>
              <p:nvPr/>
            </p:nvGrpSpPr>
            <p:grpSpPr>
              <a:xfrm>
                <a:off x="7657870" y="1561322"/>
                <a:ext cx="623839" cy="589757"/>
                <a:chOff x="4560249" y="1268760"/>
                <a:chExt cx="419416" cy="388161"/>
              </a:xfrm>
            </p:grpSpPr>
            <p:sp>
              <p:nvSpPr>
                <p:cNvPr id="425" name="Oval 424"/>
                <p:cNvSpPr/>
                <p:nvPr/>
              </p:nvSpPr>
              <p:spPr>
                <a:xfrm>
                  <a:off x="4560249" y="1281372"/>
                  <a:ext cx="400171" cy="362585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noFill/>
                </a:ln>
                <a:scene3d>
                  <a:camera prst="orthographicFront"/>
                  <a:lightRig rig="sunrise" dir="t"/>
                </a:scene3d>
                <a:sp3d prstMaterial="plastic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6" name="Forma livre 425"/>
                <p:cNvSpPr/>
                <p:nvPr/>
              </p:nvSpPr>
              <p:spPr>
                <a:xfrm rot="3447909">
                  <a:off x="4644380" y="1328817"/>
                  <a:ext cx="252377" cy="293087"/>
                </a:xfrm>
                <a:custGeom>
                  <a:avLst/>
                  <a:gdLst>
                    <a:gd name="connsiteX0" fmla="*/ 212415 w 855211"/>
                    <a:gd name="connsiteY0" fmla="*/ 21658 h 809309"/>
                    <a:gd name="connsiteX1" fmla="*/ 293896 w 855211"/>
                    <a:gd name="connsiteY1" fmla="*/ 48818 h 809309"/>
                    <a:gd name="connsiteX2" fmla="*/ 302950 w 855211"/>
                    <a:gd name="connsiteY2" fmla="*/ 3551 h 809309"/>
                    <a:gd name="connsiteX3" fmla="*/ 375378 w 855211"/>
                    <a:gd name="connsiteY3" fmla="*/ 12604 h 809309"/>
                    <a:gd name="connsiteX4" fmla="*/ 393485 w 855211"/>
                    <a:gd name="connsiteY4" fmla="*/ 57872 h 809309"/>
                    <a:gd name="connsiteX5" fmla="*/ 339164 w 855211"/>
                    <a:gd name="connsiteY5" fmla="*/ 103139 h 809309"/>
                    <a:gd name="connsiteX6" fmla="*/ 447805 w 855211"/>
                    <a:gd name="connsiteY6" fmla="*/ 121246 h 809309"/>
                    <a:gd name="connsiteX7" fmla="*/ 456859 w 855211"/>
                    <a:gd name="connsiteY7" fmla="*/ 85032 h 809309"/>
                    <a:gd name="connsiteX8" fmla="*/ 465912 w 855211"/>
                    <a:gd name="connsiteY8" fmla="*/ 57872 h 809309"/>
                    <a:gd name="connsiteX9" fmla="*/ 456859 w 855211"/>
                    <a:gd name="connsiteY9" fmla="*/ 30711 h 809309"/>
                    <a:gd name="connsiteX10" fmla="*/ 538340 w 855211"/>
                    <a:gd name="connsiteY10" fmla="*/ 12604 h 809309"/>
                    <a:gd name="connsiteX11" fmla="*/ 511180 w 855211"/>
                    <a:gd name="connsiteY11" fmla="*/ 21658 h 809309"/>
                    <a:gd name="connsiteX12" fmla="*/ 493073 w 855211"/>
                    <a:gd name="connsiteY12" fmla="*/ 75979 h 809309"/>
                    <a:gd name="connsiteX13" fmla="*/ 502126 w 855211"/>
                    <a:gd name="connsiteY13" fmla="*/ 112192 h 809309"/>
                    <a:gd name="connsiteX14" fmla="*/ 520233 w 855211"/>
                    <a:gd name="connsiteY14" fmla="*/ 148406 h 809309"/>
                    <a:gd name="connsiteX15" fmla="*/ 529286 w 855211"/>
                    <a:gd name="connsiteY15" fmla="*/ 229887 h 809309"/>
                    <a:gd name="connsiteX16" fmla="*/ 565500 w 855211"/>
                    <a:gd name="connsiteY16" fmla="*/ 220834 h 809309"/>
                    <a:gd name="connsiteX17" fmla="*/ 556447 w 855211"/>
                    <a:gd name="connsiteY17" fmla="*/ 157460 h 809309"/>
                    <a:gd name="connsiteX18" fmla="*/ 547393 w 855211"/>
                    <a:gd name="connsiteY18" fmla="*/ 121246 h 809309"/>
                    <a:gd name="connsiteX19" fmla="*/ 556447 w 855211"/>
                    <a:gd name="connsiteY19" fmla="*/ 75979 h 809309"/>
                    <a:gd name="connsiteX20" fmla="*/ 674142 w 855211"/>
                    <a:gd name="connsiteY20" fmla="*/ 112192 h 809309"/>
                    <a:gd name="connsiteX21" fmla="*/ 646982 w 855211"/>
                    <a:gd name="connsiteY21" fmla="*/ 121246 h 809309"/>
                    <a:gd name="connsiteX22" fmla="*/ 619821 w 855211"/>
                    <a:gd name="connsiteY22" fmla="*/ 148406 h 809309"/>
                    <a:gd name="connsiteX23" fmla="*/ 646982 w 855211"/>
                    <a:gd name="connsiteY23" fmla="*/ 166513 h 809309"/>
                    <a:gd name="connsiteX24" fmla="*/ 791837 w 855211"/>
                    <a:gd name="connsiteY24" fmla="*/ 175567 h 809309"/>
                    <a:gd name="connsiteX25" fmla="*/ 782784 w 855211"/>
                    <a:gd name="connsiteY25" fmla="*/ 238941 h 809309"/>
                    <a:gd name="connsiteX26" fmla="*/ 737516 w 855211"/>
                    <a:gd name="connsiteY26" fmla="*/ 257048 h 809309"/>
                    <a:gd name="connsiteX27" fmla="*/ 619821 w 855211"/>
                    <a:gd name="connsiteY27" fmla="*/ 247994 h 809309"/>
                    <a:gd name="connsiteX28" fmla="*/ 628875 w 855211"/>
                    <a:gd name="connsiteY28" fmla="*/ 311369 h 809309"/>
                    <a:gd name="connsiteX29" fmla="*/ 619821 w 855211"/>
                    <a:gd name="connsiteY29" fmla="*/ 420010 h 809309"/>
                    <a:gd name="connsiteX30" fmla="*/ 646982 w 855211"/>
                    <a:gd name="connsiteY30" fmla="*/ 429064 h 809309"/>
                    <a:gd name="connsiteX31" fmla="*/ 674142 w 855211"/>
                    <a:gd name="connsiteY31" fmla="*/ 302315 h 809309"/>
                    <a:gd name="connsiteX32" fmla="*/ 692249 w 855211"/>
                    <a:gd name="connsiteY32" fmla="*/ 329476 h 809309"/>
                    <a:gd name="connsiteX33" fmla="*/ 728463 w 855211"/>
                    <a:gd name="connsiteY33" fmla="*/ 401903 h 809309"/>
                    <a:gd name="connsiteX34" fmla="*/ 737516 w 855211"/>
                    <a:gd name="connsiteY34" fmla="*/ 356636 h 809309"/>
                    <a:gd name="connsiteX35" fmla="*/ 746570 w 855211"/>
                    <a:gd name="connsiteY35" fmla="*/ 383796 h 809309"/>
                    <a:gd name="connsiteX36" fmla="*/ 764677 w 855211"/>
                    <a:gd name="connsiteY36" fmla="*/ 456224 h 809309"/>
                    <a:gd name="connsiteX37" fmla="*/ 773730 w 855211"/>
                    <a:gd name="connsiteY37" fmla="*/ 429064 h 809309"/>
                    <a:gd name="connsiteX38" fmla="*/ 791837 w 855211"/>
                    <a:gd name="connsiteY38" fmla="*/ 365689 h 809309"/>
                    <a:gd name="connsiteX39" fmla="*/ 809944 w 855211"/>
                    <a:gd name="connsiteY39" fmla="*/ 329476 h 809309"/>
                    <a:gd name="connsiteX40" fmla="*/ 837104 w 855211"/>
                    <a:gd name="connsiteY40" fmla="*/ 347583 h 809309"/>
                    <a:gd name="connsiteX41" fmla="*/ 855211 w 855211"/>
                    <a:gd name="connsiteY41" fmla="*/ 410957 h 809309"/>
                    <a:gd name="connsiteX42" fmla="*/ 846158 w 855211"/>
                    <a:gd name="connsiteY42" fmla="*/ 474331 h 809309"/>
                    <a:gd name="connsiteX43" fmla="*/ 818997 w 855211"/>
                    <a:gd name="connsiteY43" fmla="*/ 501491 h 809309"/>
                    <a:gd name="connsiteX44" fmla="*/ 610768 w 855211"/>
                    <a:gd name="connsiteY44" fmla="*/ 537705 h 809309"/>
                    <a:gd name="connsiteX45" fmla="*/ 656035 w 855211"/>
                    <a:gd name="connsiteY45" fmla="*/ 582973 h 809309"/>
                    <a:gd name="connsiteX46" fmla="*/ 683195 w 855211"/>
                    <a:gd name="connsiteY46" fmla="*/ 573919 h 809309"/>
                    <a:gd name="connsiteX47" fmla="*/ 710356 w 855211"/>
                    <a:gd name="connsiteY47" fmla="*/ 592026 h 809309"/>
                    <a:gd name="connsiteX48" fmla="*/ 719409 w 855211"/>
                    <a:gd name="connsiteY48" fmla="*/ 637293 h 809309"/>
                    <a:gd name="connsiteX49" fmla="*/ 755623 w 855211"/>
                    <a:gd name="connsiteY49" fmla="*/ 582973 h 809309"/>
                    <a:gd name="connsiteX50" fmla="*/ 782784 w 855211"/>
                    <a:gd name="connsiteY50" fmla="*/ 592026 h 809309"/>
                    <a:gd name="connsiteX51" fmla="*/ 746570 w 855211"/>
                    <a:gd name="connsiteY51" fmla="*/ 673507 h 809309"/>
                    <a:gd name="connsiteX52" fmla="*/ 710356 w 855211"/>
                    <a:gd name="connsiteY52" fmla="*/ 691614 h 809309"/>
                    <a:gd name="connsiteX53" fmla="*/ 592661 w 855211"/>
                    <a:gd name="connsiteY53" fmla="*/ 673507 h 809309"/>
                    <a:gd name="connsiteX54" fmla="*/ 556447 w 855211"/>
                    <a:gd name="connsiteY54" fmla="*/ 610133 h 809309"/>
                    <a:gd name="connsiteX55" fmla="*/ 529286 w 855211"/>
                    <a:gd name="connsiteY55" fmla="*/ 601080 h 809309"/>
                    <a:gd name="connsiteX56" fmla="*/ 502126 w 855211"/>
                    <a:gd name="connsiteY56" fmla="*/ 610133 h 809309"/>
                    <a:gd name="connsiteX57" fmla="*/ 493073 w 855211"/>
                    <a:gd name="connsiteY57" fmla="*/ 673507 h 809309"/>
                    <a:gd name="connsiteX58" fmla="*/ 520233 w 855211"/>
                    <a:gd name="connsiteY58" fmla="*/ 691614 h 809309"/>
                    <a:gd name="connsiteX59" fmla="*/ 484019 w 855211"/>
                    <a:gd name="connsiteY59" fmla="*/ 773095 h 809309"/>
                    <a:gd name="connsiteX60" fmla="*/ 456859 w 855211"/>
                    <a:gd name="connsiteY60" fmla="*/ 782149 h 809309"/>
                    <a:gd name="connsiteX61" fmla="*/ 474966 w 855211"/>
                    <a:gd name="connsiteY61" fmla="*/ 809309 h 809309"/>
                    <a:gd name="connsiteX62" fmla="*/ 375378 w 855211"/>
                    <a:gd name="connsiteY62" fmla="*/ 773095 h 809309"/>
                    <a:gd name="connsiteX63" fmla="*/ 366324 w 855211"/>
                    <a:gd name="connsiteY63" fmla="*/ 745935 h 809309"/>
                    <a:gd name="connsiteX64" fmla="*/ 393485 w 855211"/>
                    <a:gd name="connsiteY64" fmla="*/ 718775 h 809309"/>
                    <a:gd name="connsiteX65" fmla="*/ 420645 w 855211"/>
                    <a:gd name="connsiteY65" fmla="*/ 709721 h 809309"/>
                    <a:gd name="connsiteX66" fmla="*/ 447805 w 855211"/>
                    <a:gd name="connsiteY66" fmla="*/ 691614 h 809309"/>
                    <a:gd name="connsiteX67" fmla="*/ 447805 w 855211"/>
                    <a:gd name="connsiteY67" fmla="*/ 628240 h 809309"/>
                    <a:gd name="connsiteX68" fmla="*/ 438752 w 855211"/>
                    <a:gd name="connsiteY68" fmla="*/ 601080 h 809309"/>
                    <a:gd name="connsiteX69" fmla="*/ 411591 w 855211"/>
                    <a:gd name="connsiteY69" fmla="*/ 592026 h 809309"/>
                    <a:gd name="connsiteX70" fmla="*/ 330110 w 855211"/>
                    <a:gd name="connsiteY70" fmla="*/ 564866 h 809309"/>
                    <a:gd name="connsiteX71" fmla="*/ 275789 w 855211"/>
                    <a:gd name="connsiteY71" fmla="*/ 573919 h 809309"/>
                    <a:gd name="connsiteX72" fmla="*/ 293896 w 855211"/>
                    <a:gd name="connsiteY72" fmla="*/ 610133 h 809309"/>
                    <a:gd name="connsiteX73" fmla="*/ 357271 w 855211"/>
                    <a:gd name="connsiteY73" fmla="*/ 637293 h 809309"/>
                    <a:gd name="connsiteX74" fmla="*/ 366324 w 855211"/>
                    <a:gd name="connsiteY74" fmla="*/ 664454 h 809309"/>
                    <a:gd name="connsiteX75" fmla="*/ 339164 w 855211"/>
                    <a:gd name="connsiteY75" fmla="*/ 673507 h 809309"/>
                    <a:gd name="connsiteX76" fmla="*/ 302950 w 855211"/>
                    <a:gd name="connsiteY76" fmla="*/ 664454 h 809309"/>
                    <a:gd name="connsiteX77" fmla="*/ 248629 w 855211"/>
                    <a:gd name="connsiteY77" fmla="*/ 655400 h 809309"/>
                    <a:gd name="connsiteX78" fmla="*/ 302950 w 855211"/>
                    <a:gd name="connsiteY78" fmla="*/ 700668 h 809309"/>
                    <a:gd name="connsiteX79" fmla="*/ 312003 w 855211"/>
                    <a:gd name="connsiteY79" fmla="*/ 736882 h 809309"/>
                    <a:gd name="connsiteX80" fmla="*/ 302950 w 855211"/>
                    <a:gd name="connsiteY80" fmla="*/ 764042 h 809309"/>
                    <a:gd name="connsiteX81" fmla="*/ 248629 w 855211"/>
                    <a:gd name="connsiteY81" fmla="*/ 782149 h 809309"/>
                    <a:gd name="connsiteX82" fmla="*/ 212415 w 855211"/>
                    <a:gd name="connsiteY82" fmla="*/ 773095 h 809309"/>
                    <a:gd name="connsiteX83" fmla="*/ 203362 w 855211"/>
                    <a:gd name="connsiteY83" fmla="*/ 745935 h 809309"/>
                    <a:gd name="connsiteX84" fmla="*/ 176201 w 855211"/>
                    <a:gd name="connsiteY84" fmla="*/ 727828 h 809309"/>
                    <a:gd name="connsiteX85" fmla="*/ 194308 w 855211"/>
                    <a:gd name="connsiteY85" fmla="*/ 673507 h 809309"/>
                    <a:gd name="connsiteX86" fmla="*/ 221469 w 855211"/>
                    <a:gd name="connsiteY86" fmla="*/ 646347 h 809309"/>
                    <a:gd name="connsiteX87" fmla="*/ 275789 w 855211"/>
                    <a:gd name="connsiteY87" fmla="*/ 582973 h 809309"/>
                    <a:gd name="connsiteX88" fmla="*/ 284843 w 855211"/>
                    <a:gd name="connsiteY88" fmla="*/ 546759 h 809309"/>
                    <a:gd name="connsiteX89" fmla="*/ 257683 w 855211"/>
                    <a:gd name="connsiteY89" fmla="*/ 537705 h 809309"/>
                    <a:gd name="connsiteX90" fmla="*/ 194308 w 855211"/>
                    <a:gd name="connsiteY90" fmla="*/ 555812 h 809309"/>
                    <a:gd name="connsiteX91" fmla="*/ 167148 w 855211"/>
                    <a:gd name="connsiteY91" fmla="*/ 582973 h 809309"/>
                    <a:gd name="connsiteX92" fmla="*/ 149041 w 855211"/>
                    <a:gd name="connsiteY92" fmla="*/ 619187 h 809309"/>
                    <a:gd name="connsiteX93" fmla="*/ 121881 w 855211"/>
                    <a:gd name="connsiteY93" fmla="*/ 637293 h 809309"/>
                    <a:gd name="connsiteX94" fmla="*/ 67560 w 855211"/>
                    <a:gd name="connsiteY94" fmla="*/ 682561 h 809309"/>
                    <a:gd name="connsiteX95" fmla="*/ 49453 w 855211"/>
                    <a:gd name="connsiteY95" fmla="*/ 646347 h 809309"/>
                    <a:gd name="connsiteX96" fmla="*/ 76613 w 855211"/>
                    <a:gd name="connsiteY96" fmla="*/ 610133 h 809309"/>
                    <a:gd name="connsiteX97" fmla="*/ 112827 w 855211"/>
                    <a:gd name="connsiteY97" fmla="*/ 601080 h 809309"/>
                    <a:gd name="connsiteX98" fmla="*/ 185255 w 855211"/>
                    <a:gd name="connsiteY98" fmla="*/ 573919 h 809309"/>
                    <a:gd name="connsiteX99" fmla="*/ 212415 w 855211"/>
                    <a:gd name="connsiteY99" fmla="*/ 555812 h 809309"/>
                    <a:gd name="connsiteX100" fmla="*/ 221469 w 855211"/>
                    <a:gd name="connsiteY100" fmla="*/ 474331 h 809309"/>
                    <a:gd name="connsiteX101" fmla="*/ 194308 w 855211"/>
                    <a:gd name="connsiteY101" fmla="*/ 483385 h 809309"/>
                    <a:gd name="connsiteX102" fmla="*/ 149041 w 855211"/>
                    <a:gd name="connsiteY102" fmla="*/ 528652 h 809309"/>
                    <a:gd name="connsiteX103" fmla="*/ 130934 w 855211"/>
                    <a:gd name="connsiteY103" fmla="*/ 555812 h 809309"/>
                    <a:gd name="connsiteX104" fmla="*/ 67560 w 855211"/>
                    <a:gd name="connsiteY104" fmla="*/ 573919 h 809309"/>
                    <a:gd name="connsiteX105" fmla="*/ 4185 w 855211"/>
                    <a:gd name="connsiteY105" fmla="*/ 564866 h 809309"/>
                    <a:gd name="connsiteX106" fmla="*/ 13239 w 855211"/>
                    <a:gd name="connsiteY106" fmla="*/ 510545 h 809309"/>
                    <a:gd name="connsiteX107" fmla="*/ 22292 w 855211"/>
                    <a:gd name="connsiteY107" fmla="*/ 483385 h 809309"/>
                    <a:gd name="connsiteX108" fmla="*/ 76613 w 855211"/>
                    <a:gd name="connsiteY108" fmla="*/ 465278 h 809309"/>
                    <a:gd name="connsiteX109" fmla="*/ 203362 w 855211"/>
                    <a:gd name="connsiteY109" fmla="*/ 447171 h 809309"/>
                    <a:gd name="connsiteX110" fmla="*/ 194308 w 855211"/>
                    <a:gd name="connsiteY110" fmla="*/ 420010 h 809309"/>
                    <a:gd name="connsiteX111" fmla="*/ 167148 w 855211"/>
                    <a:gd name="connsiteY111" fmla="*/ 410957 h 809309"/>
                    <a:gd name="connsiteX112" fmla="*/ 112827 w 855211"/>
                    <a:gd name="connsiteY112" fmla="*/ 401903 h 809309"/>
                    <a:gd name="connsiteX113" fmla="*/ 13239 w 855211"/>
                    <a:gd name="connsiteY113" fmla="*/ 383796 h 809309"/>
                    <a:gd name="connsiteX114" fmla="*/ 4185 w 855211"/>
                    <a:gd name="connsiteY114" fmla="*/ 356636 h 809309"/>
                    <a:gd name="connsiteX115" fmla="*/ 85667 w 855211"/>
                    <a:gd name="connsiteY115" fmla="*/ 329476 h 809309"/>
                    <a:gd name="connsiteX116" fmla="*/ 112827 w 855211"/>
                    <a:gd name="connsiteY116" fmla="*/ 347583 h 809309"/>
                    <a:gd name="connsiteX117" fmla="*/ 176201 w 855211"/>
                    <a:gd name="connsiteY117" fmla="*/ 374743 h 809309"/>
                    <a:gd name="connsiteX118" fmla="*/ 230522 w 855211"/>
                    <a:gd name="connsiteY118" fmla="*/ 365689 h 809309"/>
                    <a:gd name="connsiteX119" fmla="*/ 230522 w 855211"/>
                    <a:gd name="connsiteY119" fmla="*/ 311369 h 809309"/>
                    <a:gd name="connsiteX120" fmla="*/ 158094 w 855211"/>
                    <a:gd name="connsiteY120" fmla="*/ 293262 h 809309"/>
                    <a:gd name="connsiteX121" fmla="*/ 130934 w 855211"/>
                    <a:gd name="connsiteY121" fmla="*/ 284208 h 809309"/>
                    <a:gd name="connsiteX122" fmla="*/ 139987 w 855211"/>
                    <a:gd name="connsiteY122" fmla="*/ 257048 h 809309"/>
                    <a:gd name="connsiteX123" fmla="*/ 167148 w 855211"/>
                    <a:gd name="connsiteY123" fmla="*/ 238941 h 809309"/>
                    <a:gd name="connsiteX124" fmla="*/ 212415 w 855211"/>
                    <a:gd name="connsiteY124" fmla="*/ 184620 h 809309"/>
                    <a:gd name="connsiteX125" fmla="*/ 185255 w 855211"/>
                    <a:gd name="connsiteY125" fmla="*/ 166513 h 809309"/>
                    <a:gd name="connsiteX126" fmla="*/ 158094 w 855211"/>
                    <a:gd name="connsiteY126" fmla="*/ 202727 h 809309"/>
                    <a:gd name="connsiteX127" fmla="*/ 94720 w 855211"/>
                    <a:gd name="connsiteY127" fmla="*/ 238941 h 809309"/>
                    <a:gd name="connsiteX128" fmla="*/ 49453 w 855211"/>
                    <a:gd name="connsiteY128" fmla="*/ 229887 h 809309"/>
                    <a:gd name="connsiteX129" fmla="*/ 85667 w 855211"/>
                    <a:gd name="connsiteY129" fmla="*/ 175567 h 809309"/>
                    <a:gd name="connsiteX130" fmla="*/ 149041 w 855211"/>
                    <a:gd name="connsiteY130" fmla="*/ 130299 h 809309"/>
                    <a:gd name="connsiteX131" fmla="*/ 176201 w 855211"/>
                    <a:gd name="connsiteY131" fmla="*/ 121246 h 809309"/>
                    <a:gd name="connsiteX132" fmla="*/ 176201 w 855211"/>
                    <a:gd name="connsiteY132" fmla="*/ 175567 h 809309"/>
                    <a:gd name="connsiteX133" fmla="*/ 203362 w 855211"/>
                    <a:gd name="connsiteY133" fmla="*/ 166513 h 809309"/>
                    <a:gd name="connsiteX134" fmla="*/ 212415 w 855211"/>
                    <a:gd name="connsiteY134" fmla="*/ 139353 h 809309"/>
                    <a:gd name="connsiteX135" fmla="*/ 293896 w 855211"/>
                    <a:gd name="connsiteY135" fmla="*/ 139353 h 809309"/>
                    <a:gd name="connsiteX136" fmla="*/ 248629 w 855211"/>
                    <a:gd name="connsiteY136" fmla="*/ 184620 h 809309"/>
                    <a:gd name="connsiteX137" fmla="*/ 230522 w 855211"/>
                    <a:gd name="connsiteY137" fmla="*/ 211781 h 809309"/>
                    <a:gd name="connsiteX138" fmla="*/ 257683 w 855211"/>
                    <a:gd name="connsiteY138" fmla="*/ 220834 h 809309"/>
                    <a:gd name="connsiteX139" fmla="*/ 302950 w 855211"/>
                    <a:gd name="connsiteY139" fmla="*/ 211781 h 809309"/>
                    <a:gd name="connsiteX140" fmla="*/ 330110 w 855211"/>
                    <a:gd name="connsiteY140" fmla="*/ 229887 h 809309"/>
                    <a:gd name="connsiteX141" fmla="*/ 366324 w 855211"/>
                    <a:gd name="connsiteY141" fmla="*/ 211781 h 809309"/>
                    <a:gd name="connsiteX142" fmla="*/ 375378 w 855211"/>
                    <a:gd name="connsiteY142" fmla="*/ 148406 h 809309"/>
                    <a:gd name="connsiteX143" fmla="*/ 411591 w 855211"/>
                    <a:gd name="connsiteY143" fmla="*/ 103139 h 809309"/>
                    <a:gd name="connsiteX144" fmla="*/ 411591 w 855211"/>
                    <a:gd name="connsiteY144" fmla="*/ 57872 h 8093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</a:cxnLst>
                  <a:rect l="l" t="t" r="r" b="b"/>
                  <a:pathLst>
                    <a:path w="855211" h="809309">
                      <a:moveTo>
                        <a:pt x="212415" y="21658"/>
                      </a:moveTo>
                      <a:cubicBezTo>
                        <a:pt x="226856" y="33211"/>
                        <a:pt x="265042" y="83443"/>
                        <a:pt x="293896" y="48818"/>
                      </a:cubicBezTo>
                      <a:cubicBezTo>
                        <a:pt x="303747" y="36997"/>
                        <a:pt x="299932" y="18640"/>
                        <a:pt x="302950" y="3551"/>
                      </a:cubicBezTo>
                      <a:cubicBezTo>
                        <a:pt x="327093" y="6569"/>
                        <a:pt x="354515" y="86"/>
                        <a:pt x="375378" y="12604"/>
                      </a:cubicBezTo>
                      <a:cubicBezTo>
                        <a:pt x="389314" y="20965"/>
                        <a:pt x="395501" y="41746"/>
                        <a:pt x="393485" y="57872"/>
                      </a:cubicBezTo>
                      <a:cubicBezTo>
                        <a:pt x="391901" y="70545"/>
                        <a:pt x="348703" y="96780"/>
                        <a:pt x="339164" y="103139"/>
                      </a:cubicBezTo>
                      <a:cubicBezTo>
                        <a:pt x="355780" y="152988"/>
                        <a:pt x="349114" y="162367"/>
                        <a:pt x="447805" y="121246"/>
                      </a:cubicBezTo>
                      <a:cubicBezTo>
                        <a:pt x="459291" y="116460"/>
                        <a:pt x="453441" y="96996"/>
                        <a:pt x="456859" y="85032"/>
                      </a:cubicBezTo>
                      <a:cubicBezTo>
                        <a:pt x="459481" y="75856"/>
                        <a:pt x="462894" y="66925"/>
                        <a:pt x="465912" y="57872"/>
                      </a:cubicBezTo>
                      <a:cubicBezTo>
                        <a:pt x="462894" y="48818"/>
                        <a:pt x="456859" y="40254"/>
                        <a:pt x="456859" y="30711"/>
                      </a:cubicBezTo>
                      <a:cubicBezTo>
                        <a:pt x="456859" y="-21624"/>
                        <a:pt x="499140" y="7704"/>
                        <a:pt x="538340" y="12604"/>
                      </a:cubicBezTo>
                      <a:cubicBezTo>
                        <a:pt x="529287" y="15622"/>
                        <a:pt x="516727" y="13892"/>
                        <a:pt x="511180" y="21658"/>
                      </a:cubicBezTo>
                      <a:cubicBezTo>
                        <a:pt x="500086" y="37189"/>
                        <a:pt x="493073" y="75979"/>
                        <a:pt x="493073" y="75979"/>
                      </a:cubicBezTo>
                      <a:cubicBezTo>
                        <a:pt x="496091" y="88050"/>
                        <a:pt x="497757" y="100542"/>
                        <a:pt x="502126" y="112192"/>
                      </a:cubicBezTo>
                      <a:cubicBezTo>
                        <a:pt x="506865" y="124829"/>
                        <a:pt x="517198" y="135255"/>
                        <a:pt x="520233" y="148406"/>
                      </a:cubicBezTo>
                      <a:cubicBezTo>
                        <a:pt x="526378" y="175034"/>
                        <a:pt x="526268" y="202727"/>
                        <a:pt x="529286" y="229887"/>
                      </a:cubicBezTo>
                      <a:cubicBezTo>
                        <a:pt x="541357" y="226869"/>
                        <a:pt x="555784" y="228607"/>
                        <a:pt x="565500" y="220834"/>
                      </a:cubicBezTo>
                      <a:cubicBezTo>
                        <a:pt x="590318" y="200980"/>
                        <a:pt x="562563" y="173770"/>
                        <a:pt x="556447" y="157460"/>
                      </a:cubicBezTo>
                      <a:cubicBezTo>
                        <a:pt x="552078" y="145809"/>
                        <a:pt x="550411" y="133317"/>
                        <a:pt x="547393" y="121246"/>
                      </a:cubicBezTo>
                      <a:cubicBezTo>
                        <a:pt x="550411" y="106157"/>
                        <a:pt x="541849" y="80845"/>
                        <a:pt x="556447" y="75979"/>
                      </a:cubicBezTo>
                      <a:cubicBezTo>
                        <a:pt x="641318" y="47689"/>
                        <a:pt x="645886" y="69809"/>
                        <a:pt x="674142" y="112192"/>
                      </a:cubicBezTo>
                      <a:cubicBezTo>
                        <a:pt x="665089" y="115210"/>
                        <a:pt x="654922" y="115952"/>
                        <a:pt x="646982" y="121246"/>
                      </a:cubicBezTo>
                      <a:cubicBezTo>
                        <a:pt x="636329" y="128348"/>
                        <a:pt x="619821" y="135602"/>
                        <a:pt x="619821" y="148406"/>
                      </a:cubicBezTo>
                      <a:cubicBezTo>
                        <a:pt x="619821" y="159287"/>
                        <a:pt x="636234" y="164816"/>
                        <a:pt x="646982" y="166513"/>
                      </a:cubicBezTo>
                      <a:cubicBezTo>
                        <a:pt x="694769" y="174059"/>
                        <a:pt x="743552" y="172549"/>
                        <a:pt x="791837" y="175567"/>
                      </a:cubicBezTo>
                      <a:cubicBezTo>
                        <a:pt x="788819" y="196692"/>
                        <a:pt x="794621" y="221186"/>
                        <a:pt x="782784" y="238941"/>
                      </a:cubicBezTo>
                      <a:cubicBezTo>
                        <a:pt x="773769" y="252463"/>
                        <a:pt x="753743" y="256147"/>
                        <a:pt x="737516" y="257048"/>
                      </a:cubicBezTo>
                      <a:cubicBezTo>
                        <a:pt x="698229" y="259230"/>
                        <a:pt x="659053" y="251012"/>
                        <a:pt x="619821" y="247994"/>
                      </a:cubicBezTo>
                      <a:cubicBezTo>
                        <a:pt x="622839" y="269119"/>
                        <a:pt x="630294" y="290077"/>
                        <a:pt x="628875" y="311369"/>
                      </a:cubicBezTo>
                      <a:cubicBezTo>
                        <a:pt x="627157" y="337136"/>
                        <a:pt x="595029" y="389020"/>
                        <a:pt x="619821" y="420010"/>
                      </a:cubicBezTo>
                      <a:cubicBezTo>
                        <a:pt x="625783" y="427462"/>
                        <a:pt x="637928" y="426046"/>
                        <a:pt x="646982" y="429064"/>
                      </a:cubicBezTo>
                      <a:cubicBezTo>
                        <a:pt x="667528" y="326328"/>
                        <a:pt x="657623" y="368386"/>
                        <a:pt x="674142" y="302315"/>
                      </a:cubicBezTo>
                      <a:cubicBezTo>
                        <a:pt x="680178" y="311369"/>
                        <a:pt x="689445" y="318962"/>
                        <a:pt x="692249" y="329476"/>
                      </a:cubicBezTo>
                      <a:cubicBezTo>
                        <a:pt x="720528" y="435523"/>
                        <a:pt x="691014" y="476802"/>
                        <a:pt x="728463" y="401903"/>
                      </a:cubicBezTo>
                      <a:cubicBezTo>
                        <a:pt x="731481" y="386814"/>
                        <a:pt x="726635" y="367517"/>
                        <a:pt x="737516" y="356636"/>
                      </a:cubicBezTo>
                      <a:cubicBezTo>
                        <a:pt x="744264" y="349888"/>
                        <a:pt x="744255" y="374538"/>
                        <a:pt x="746570" y="383796"/>
                      </a:cubicBezTo>
                      <a:lnTo>
                        <a:pt x="764677" y="456224"/>
                      </a:lnTo>
                      <a:cubicBezTo>
                        <a:pt x="767695" y="447171"/>
                        <a:pt x="771108" y="438240"/>
                        <a:pt x="773730" y="429064"/>
                      </a:cubicBezTo>
                      <a:cubicBezTo>
                        <a:pt x="780290" y="406105"/>
                        <a:pt x="782538" y="387387"/>
                        <a:pt x="791837" y="365689"/>
                      </a:cubicBezTo>
                      <a:cubicBezTo>
                        <a:pt x="797153" y="353284"/>
                        <a:pt x="803908" y="341547"/>
                        <a:pt x="809944" y="329476"/>
                      </a:cubicBezTo>
                      <a:cubicBezTo>
                        <a:pt x="818997" y="335512"/>
                        <a:pt x="830307" y="339087"/>
                        <a:pt x="837104" y="347583"/>
                      </a:cubicBezTo>
                      <a:cubicBezTo>
                        <a:pt x="841829" y="353489"/>
                        <a:pt x="854619" y="408588"/>
                        <a:pt x="855211" y="410957"/>
                      </a:cubicBezTo>
                      <a:cubicBezTo>
                        <a:pt x="852193" y="432082"/>
                        <a:pt x="854083" y="454518"/>
                        <a:pt x="846158" y="474331"/>
                      </a:cubicBezTo>
                      <a:cubicBezTo>
                        <a:pt x="841403" y="486219"/>
                        <a:pt x="830653" y="496193"/>
                        <a:pt x="818997" y="501491"/>
                      </a:cubicBezTo>
                      <a:cubicBezTo>
                        <a:pt x="776598" y="520763"/>
                        <a:pt x="634828" y="534497"/>
                        <a:pt x="610768" y="537705"/>
                      </a:cubicBezTo>
                      <a:cubicBezTo>
                        <a:pt x="623723" y="563614"/>
                        <a:pt x="622733" y="582973"/>
                        <a:pt x="656035" y="582973"/>
                      </a:cubicBezTo>
                      <a:cubicBezTo>
                        <a:pt x="665578" y="582973"/>
                        <a:pt x="674142" y="576937"/>
                        <a:pt x="683195" y="573919"/>
                      </a:cubicBezTo>
                      <a:cubicBezTo>
                        <a:pt x="692249" y="579955"/>
                        <a:pt x="704957" y="582579"/>
                        <a:pt x="710356" y="592026"/>
                      </a:cubicBezTo>
                      <a:cubicBezTo>
                        <a:pt x="717991" y="605386"/>
                        <a:pt x="704320" y="640311"/>
                        <a:pt x="719409" y="637293"/>
                      </a:cubicBezTo>
                      <a:cubicBezTo>
                        <a:pt x="740748" y="633025"/>
                        <a:pt x="755623" y="582973"/>
                        <a:pt x="755623" y="582973"/>
                      </a:cubicBezTo>
                      <a:cubicBezTo>
                        <a:pt x="764677" y="585991"/>
                        <a:pt x="780162" y="582850"/>
                        <a:pt x="782784" y="592026"/>
                      </a:cubicBezTo>
                      <a:cubicBezTo>
                        <a:pt x="792877" y="627353"/>
                        <a:pt x="771887" y="655423"/>
                        <a:pt x="746570" y="673507"/>
                      </a:cubicBezTo>
                      <a:cubicBezTo>
                        <a:pt x="735588" y="681351"/>
                        <a:pt x="722427" y="685578"/>
                        <a:pt x="710356" y="691614"/>
                      </a:cubicBezTo>
                      <a:cubicBezTo>
                        <a:pt x="671124" y="685578"/>
                        <a:pt x="630317" y="686059"/>
                        <a:pt x="592661" y="673507"/>
                      </a:cubicBezTo>
                      <a:cubicBezTo>
                        <a:pt x="584073" y="670644"/>
                        <a:pt x="558327" y="612013"/>
                        <a:pt x="556447" y="610133"/>
                      </a:cubicBezTo>
                      <a:cubicBezTo>
                        <a:pt x="549699" y="603385"/>
                        <a:pt x="538340" y="604098"/>
                        <a:pt x="529286" y="601080"/>
                      </a:cubicBezTo>
                      <a:cubicBezTo>
                        <a:pt x="520233" y="604098"/>
                        <a:pt x="509578" y="604172"/>
                        <a:pt x="502126" y="610133"/>
                      </a:cubicBezTo>
                      <a:cubicBezTo>
                        <a:pt x="480619" y="627338"/>
                        <a:pt x="477375" y="649960"/>
                        <a:pt x="493073" y="673507"/>
                      </a:cubicBezTo>
                      <a:cubicBezTo>
                        <a:pt x="499109" y="682560"/>
                        <a:pt x="511180" y="685578"/>
                        <a:pt x="520233" y="691614"/>
                      </a:cubicBezTo>
                      <a:cubicBezTo>
                        <a:pt x="514700" y="708214"/>
                        <a:pt x="503584" y="757443"/>
                        <a:pt x="484019" y="773095"/>
                      </a:cubicBezTo>
                      <a:cubicBezTo>
                        <a:pt x="476567" y="779057"/>
                        <a:pt x="465912" y="779131"/>
                        <a:pt x="456859" y="782149"/>
                      </a:cubicBezTo>
                      <a:cubicBezTo>
                        <a:pt x="522984" y="804191"/>
                        <a:pt x="529697" y="795627"/>
                        <a:pt x="474966" y="809309"/>
                      </a:cubicBezTo>
                      <a:cubicBezTo>
                        <a:pt x="404783" y="801511"/>
                        <a:pt x="399839" y="822016"/>
                        <a:pt x="375378" y="773095"/>
                      </a:cubicBezTo>
                      <a:cubicBezTo>
                        <a:pt x="371110" y="764559"/>
                        <a:pt x="369342" y="754988"/>
                        <a:pt x="366324" y="745935"/>
                      </a:cubicBezTo>
                      <a:cubicBezTo>
                        <a:pt x="375378" y="736882"/>
                        <a:pt x="382832" y="725877"/>
                        <a:pt x="393485" y="718775"/>
                      </a:cubicBezTo>
                      <a:cubicBezTo>
                        <a:pt x="401425" y="713481"/>
                        <a:pt x="412109" y="713989"/>
                        <a:pt x="420645" y="709721"/>
                      </a:cubicBezTo>
                      <a:cubicBezTo>
                        <a:pt x="430377" y="704855"/>
                        <a:pt x="438752" y="697650"/>
                        <a:pt x="447805" y="691614"/>
                      </a:cubicBezTo>
                      <a:cubicBezTo>
                        <a:pt x="460124" y="654661"/>
                        <a:pt x="460048" y="671090"/>
                        <a:pt x="447805" y="628240"/>
                      </a:cubicBezTo>
                      <a:cubicBezTo>
                        <a:pt x="445183" y="619064"/>
                        <a:pt x="445500" y="607828"/>
                        <a:pt x="438752" y="601080"/>
                      </a:cubicBezTo>
                      <a:cubicBezTo>
                        <a:pt x="432004" y="594332"/>
                        <a:pt x="420127" y="596294"/>
                        <a:pt x="411591" y="592026"/>
                      </a:cubicBezTo>
                      <a:cubicBezTo>
                        <a:pt x="347941" y="560201"/>
                        <a:pt x="430957" y="581673"/>
                        <a:pt x="330110" y="564866"/>
                      </a:cubicBezTo>
                      <a:cubicBezTo>
                        <a:pt x="312003" y="567884"/>
                        <a:pt x="287256" y="559585"/>
                        <a:pt x="275789" y="573919"/>
                      </a:cubicBezTo>
                      <a:cubicBezTo>
                        <a:pt x="267358" y="584458"/>
                        <a:pt x="284353" y="600590"/>
                        <a:pt x="293896" y="610133"/>
                      </a:cubicBezTo>
                      <a:cubicBezTo>
                        <a:pt x="305085" y="621322"/>
                        <a:pt x="341038" y="631882"/>
                        <a:pt x="357271" y="637293"/>
                      </a:cubicBezTo>
                      <a:cubicBezTo>
                        <a:pt x="360289" y="646347"/>
                        <a:pt x="370592" y="655918"/>
                        <a:pt x="366324" y="664454"/>
                      </a:cubicBezTo>
                      <a:cubicBezTo>
                        <a:pt x="362056" y="672990"/>
                        <a:pt x="348707" y="673507"/>
                        <a:pt x="339164" y="673507"/>
                      </a:cubicBezTo>
                      <a:cubicBezTo>
                        <a:pt x="326721" y="673507"/>
                        <a:pt x="315151" y="666894"/>
                        <a:pt x="302950" y="664454"/>
                      </a:cubicBezTo>
                      <a:cubicBezTo>
                        <a:pt x="284950" y="660854"/>
                        <a:pt x="266736" y="658418"/>
                        <a:pt x="248629" y="655400"/>
                      </a:cubicBezTo>
                      <a:cubicBezTo>
                        <a:pt x="265936" y="666938"/>
                        <a:pt x="292226" y="681901"/>
                        <a:pt x="302950" y="700668"/>
                      </a:cubicBezTo>
                      <a:cubicBezTo>
                        <a:pt x="309123" y="711471"/>
                        <a:pt x="308985" y="724811"/>
                        <a:pt x="312003" y="736882"/>
                      </a:cubicBezTo>
                      <a:cubicBezTo>
                        <a:pt x="308985" y="745935"/>
                        <a:pt x="310715" y="758495"/>
                        <a:pt x="302950" y="764042"/>
                      </a:cubicBezTo>
                      <a:cubicBezTo>
                        <a:pt x="287419" y="775136"/>
                        <a:pt x="248629" y="782149"/>
                        <a:pt x="248629" y="782149"/>
                      </a:cubicBezTo>
                      <a:cubicBezTo>
                        <a:pt x="236558" y="779131"/>
                        <a:pt x="222131" y="780868"/>
                        <a:pt x="212415" y="773095"/>
                      </a:cubicBezTo>
                      <a:cubicBezTo>
                        <a:pt x="204963" y="767133"/>
                        <a:pt x="209324" y="753387"/>
                        <a:pt x="203362" y="745935"/>
                      </a:cubicBezTo>
                      <a:cubicBezTo>
                        <a:pt x="196565" y="737438"/>
                        <a:pt x="185255" y="733864"/>
                        <a:pt x="176201" y="727828"/>
                      </a:cubicBezTo>
                      <a:cubicBezTo>
                        <a:pt x="182237" y="709721"/>
                        <a:pt x="185039" y="690191"/>
                        <a:pt x="194308" y="673507"/>
                      </a:cubicBezTo>
                      <a:cubicBezTo>
                        <a:pt x="200526" y="662315"/>
                        <a:pt x="213272" y="656183"/>
                        <a:pt x="221469" y="646347"/>
                      </a:cubicBezTo>
                      <a:cubicBezTo>
                        <a:pt x="290424" y="563603"/>
                        <a:pt x="166962" y="691803"/>
                        <a:pt x="275789" y="582973"/>
                      </a:cubicBezTo>
                      <a:cubicBezTo>
                        <a:pt x="278807" y="570902"/>
                        <a:pt x="289464" y="558312"/>
                        <a:pt x="284843" y="546759"/>
                      </a:cubicBezTo>
                      <a:cubicBezTo>
                        <a:pt x="281299" y="537898"/>
                        <a:pt x="267226" y="537705"/>
                        <a:pt x="257683" y="537705"/>
                      </a:cubicBezTo>
                      <a:cubicBezTo>
                        <a:pt x="246319" y="537705"/>
                        <a:pt x="207113" y="551544"/>
                        <a:pt x="194308" y="555812"/>
                      </a:cubicBezTo>
                      <a:cubicBezTo>
                        <a:pt x="185255" y="564866"/>
                        <a:pt x="174590" y="572554"/>
                        <a:pt x="167148" y="582973"/>
                      </a:cubicBezTo>
                      <a:cubicBezTo>
                        <a:pt x="159304" y="593955"/>
                        <a:pt x="157681" y="608819"/>
                        <a:pt x="149041" y="619187"/>
                      </a:cubicBezTo>
                      <a:cubicBezTo>
                        <a:pt x="142075" y="627546"/>
                        <a:pt x="130240" y="630327"/>
                        <a:pt x="121881" y="637293"/>
                      </a:cubicBezTo>
                      <a:cubicBezTo>
                        <a:pt x="52165" y="695389"/>
                        <a:pt x="134999" y="637601"/>
                        <a:pt x="67560" y="682561"/>
                      </a:cubicBezTo>
                      <a:cubicBezTo>
                        <a:pt x="61524" y="670490"/>
                        <a:pt x="47779" y="659739"/>
                        <a:pt x="49453" y="646347"/>
                      </a:cubicBezTo>
                      <a:cubicBezTo>
                        <a:pt x="51324" y="631374"/>
                        <a:pt x="64335" y="618903"/>
                        <a:pt x="76613" y="610133"/>
                      </a:cubicBezTo>
                      <a:cubicBezTo>
                        <a:pt x="86738" y="602901"/>
                        <a:pt x="100863" y="604498"/>
                        <a:pt x="112827" y="601080"/>
                      </a:cubicBezTo>
                      <a:cubicBezTo>
                        <a:pt x="131105" y="595858"/>
                        <a:pt x="172509" y="580292"/>
                        <a:pt x="185255" y="573919"/>
                      </a:cubicBezTo>
                      <a:cubicBezTo>
                        <a:pt x="194987" y="569053"/>
                        <a:pt x="203362" y="561848"/>
                        <a:pt x="212415" y="555812"/>
                      </a:cubicBezTo>
                      <a:cubicBezTo>
                        <a:pt x="229604" y="530030"/>
                        <a:pt x="251039" y="511293"/>
                        <a:pt x="221469" y="474331"/>
                      </a:cubicBezTo>
                      <a:cubicBezTo>
                        <a:pt x="215507" y="466879"/>
                        <a:pt x="203362" y="480367"/>
                        <a:pt x="194308" y="483385"/>
                      </a:cubicBezTo>
                      <a:cubicBezTo>
                        <a:pt x="146023" y="555812"/>
                        <a:pt x="209397" y="468296"/>
                        <a:pt x="149041" y="528652"/>
                      </a:cubicBezTo>
                      <a:cubicBezTo>
                        <a:pt x="141347" y="536346"/>
                        <a:pt x="139430" y="549015"/>
                        <a:pt x="130934" y="555812"/>
                      </a:cubicBezTo>
                      <a:cubicBezTo>
                        <a:pt x="125028" y="560537"/>
                        <a:pt x="69929" y="573327"/>
                        <a:pt x="67560" y="573919"/>
                      </a:cubicBezTo>
                      <a:lnTo>
                        <a:pt x="4185" y="564866"/>
                      </a:lnTo>
                      <a:cubicBezTo>
                        <a:pt x="-7761" y="550929"/>
                        <a:pt x="9257" y="528465"/>
                        <a:pt x="13239" y="510545"/>
                      </a:cubicBezTo>
                      <a:cubicBezTo>
                        <a:pt x="15309" y="501229"/>
                        <a:pt x="14527" y="488932"/>
                        <a:pt x="22292" y="483385"/>
                      </a:cubicBezTo>
                      <a:cubicBezTo>
                        <a:pt x="37823" y="472291"/>
                        <a:pt x="58506" y="471314"/>
                        <a:pt x="76613" y="465278"/>
                      </a:cubicBezTo>
                      <a:cubicBezTo>
                        <a:pt x="135398" y="445683"/>
                        <a:pt x="94263" y="457089"/>
                        <a:pt x="203362" y="447171"/>
                      </a:cubicBezTo>
                      <a:cubicBezTo>
                        <a:pt x="200344" y="438117"/>
                        <a:pt x="201056" y="426758"/>
                        <a:pt x="194308" y="420010"/>
                      </a:cubicBezTo>
                      <a:cubicBezTo>
                        <a:pt x="187560" y="413262"/>
                        <a:pt x="176464" y="413027"/>
                        <a:pt x="167148" y="410957"/>
                      </a:cubicBezTo>
                      <a:cubicBezTo>
                        <a:pt x="149228" y="406975"/>
                        <a:pt x="130934" y="404921"/>
                        <a:pt x="112827" y="401903"/>
                      </a:cubicBezTo>
                      <a:cubicBezTo>
                        <a:pt x="40316" y="409960"/>
                        <a:pt x="38627" y="434570"/>
                        <a:pt x="13239" y="383796"/>
                      </a:cubicBezTo>
                      <a:cubicBezTo>
                        <a:pt x="8971" y="375260"/>
                        <a:pt x="7203" y="365689"/>
                        <a:pt x="4185" y="356636"/>
                      </a:cubicBezTo>
                      <a:cubicBezTo>
                        <a:pt x="32848" y="337528"/>
                        <a:pt x="43846" y="324829"/>
                        <a:pt x="85667" y="329476"/>
                      </a:cubicBezTo>
                      <a:cubicBezTo>
                        <a:pt x="96481" y="330678"/>
                        <a:pt x="103380" y="342185"/>
                        <a:pt x="112827" y="347583"/>
                      </a:cubicBezTo>
                      <a:cubicBezTo>
                        <a:pt x="144147" y="365480"/>
                        <a:pt x="145734" y="364587"/>
                        <a:pt x="176201" y="374743"/>
                      </a:cubicBezTo>
                      <a:cubicBezTo>
                        <a:pt x="194308" y="371725"/>
                        <a:pt x="214584" y="374796"/>
                        <a:pt x="230522" y="365689"/>
                      </a:cubicBezTo>
                      <a:cubicBezTo>
                        <a:pt x="242424" y="358888"/>
                        <a:pt x="242764" y="318170"/>
                        <a:pt x="230522" y="311369"/>
                      </a:cubicBezTo>
                      <a:cubicBezTo>
                        <a:pt x="208768" y="299284"/>
                        <a:pt x="182103" y="299810"/>
                        <a:pt x="158094" y="293262"/>
                      </a:cubicBezTo>
                      <a:cubicBezTo>
                        <a:pt x="148887" y="290751"/>
                        <a:pt x="139987" y="287226"/>
                        <a:pt x="130934" y="284208"/>
                      </a:cubicBezTo>
                      <a:cubicBezTo>
                        <a:pt x="133952" y="275155"/>
                        <a:pt x="134025" y="264500"/>
                        <a:pt x="139987" y="257048"/>
                      </a:cubicBezTo>
                      <a:cubicBezTo>
                        <a:pt x="146784" y="248551"/>
                        <a:pt x="158789" y="245907"/>
                        <a:pt x="167148" y="238941"/>
                      </a:cubicBezTo>
                      <a:cubicBezTo>
                        <a:pt x="193289" y="217157"/>
                        <a:pt x="194611" y="211326"/>
                        <a:pt x="212415" y="184620"/>
                      </a:cubicBezTo>
                      <a:cubicBezTo>
                        <a:pt x="203362" y="178584"/>
                        <a:pt x="195577" y="163072"/>
                        <a:pt x="185255" y="166513"/>
                      </a:cubicBezTo>
                      <a:cubicBezTo>
                        <a:pt x="170940" y="171285"/>
                        <a:pt x="168764" y="192057"/>
                        <a:pt x="158094" y="202727"/>
                      </a:cubicBezTo>
                      <a:cubicBezTo>
                        <a:pt x="145297" y="215524"/>
                        <a:pt x="108923" y="231840"/>
                        <a:pt x="94720" y="238941"/>
                      </a:cubicBezTo>
                      <a:cubicBezTo>
                        <a:pt x="79631" y="235923"/>
                        <a:pt x="57989" y="242690"/>
                        <a:pt x="49453" y="229887"/>
                      </a:cubicBezTo>
                      <a:cubicBezTo>
                        <a:pt x="21643" y="188172"/>
                        <a:pt x="67930" y="181479"/>
                        <a:pt x="85667" y="175567"/>
                      </a:cubicBezTo>
                      <a:cubicBezTo>
                        <a:pt x="100755" y="130299"/>
                        <a:pt x="85666" y="151424"/>
                        <a:pt x="149041" y="130299"/>
                      </a:cubicBezTo>
                      <a:lnTo>
                        <a:pt x="176201" y="121246"/>
                      </a:lnTo>
                      <a:cubicBezTo>
                        <a:pt x="172752" y="131593"/>
                        <a:pt x="155508" y="165221"/>
                        <a:pt x="176201" y="175567"/>
                      </a:cubicBezTo>
                      <a:cubicBezTo>
                        <a:pt x="184737" y="179835"/>
                        <a:pt x="194308" y="169531"/>
                        <a:pt x="203362" y="166513"/>
                      </a:cubicBezTo>
                      <a:cubicBezTo>
                        <a:pt x="206380" y="157460"/>
                        <a:pt x="206453" y="146805"/>
                        <a:pt x="212415" y="139353"/>
                      </a:cubicBezTo>
                      <a:cubicBezTo>
                        <a:pt x="239599" y="105373"/>
                        <a:pt x="257068" y="127077"/>
                        <a:pt x="293896" y="139353"/>
                      </a:cubicBezTo>
                      <a:cubicBezTo>
                        <a:pt x="245608" y="211784"/>
                        <a:pt x="308988" y="124260"/>
                        <a:pt x="248629" y="184620"/>
                      </a:cubicBezTo>
                      <a:cubicBezTo>
                        <a:pt x="240935" y="192314"/>
                        <a:pt x="236558" y="202727"/>
                        <a:pt x="230522" y="211781"/>
                      </a:cubicBezTo>
                      <a:cubicBezTo>
                        <a:pt x="239576" y="214799"/>
                        <a:pt x="248140" y="220834"/>
                        <a:pt x="257683" y="220834"/>
                      </a:cubicBezTo>
                      <a:cubicBezTo>
                        <a:pt x="273071" y="220834"/>
                        <a:pt x="287681" y="209872"/>
                        <a:pt x="302950" y="211781"/>
                      </a:cubicBezTo>
                      <a:cubicBezTo>
                        <a:pt x="313747" y="213131"/>
                        <a:pt x="321057" y="223852"/>
                        <a:pt x="330110" y="229887"/>
                      </a:cubicBezTo>
                      <a:cubicBezTo>
                        <a:pt x="342181" y="223852"/>
                        <a:pt x="359770" y="223579"/>
                        <a:pt x="366324" y="211781"/>
                      </a:cubicBezTo>
                      <a:cubicBezTo>
                        <a:pt x="376688" y="193127"/>
                        <a:pt x="371193" y="169331"/>
                        <a:pt x="375378" y="148406"/>
                      </a:cubicBezTo>
                      <a:cubicBezTo>
                        <a:pt x="397743" y="36583"/>
                        <a:pt x="365236" y="211301"/>
                        <a:pt x="411591" y="103139"/>
                      </a:cubicBezTo>
                      <a:cubicBezTo>
                        <a:pt x="417535" y="89270"/>
                        <a:pt x="411591" y="72961"/>
                        <a:pt x="411591" y="57872"/>
                      </a:cubicBezTo>
                    </a:path>
                  </a:pathLst>
                </a:custGeom>
                <a:noFill/>
                <a:ln w="9525">
                  <a:solidFill>
                    <a:srgbClr val="009900"/>
                  </a:solidFill>
                </a:ln>
                <a:effectLst>
                  <a:outerShdw sx="1000" sy="1000" algn="ctr" rotWithShape="0">
                    <a:srgbClr val="92D050">
                      <a:alpha val="98000"/>
                    </a:srgb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PT"/>
                </a:p>
              </p:txBody>
            </p:sp>
            <p:sp>
              <p:nvSpPr>
                <p:cNvPr id="427" name="Forma livre 426"/>
                <p:cNvSpPr/>
                <p:nvPr/>
              </p:nvSpPr>
              <p:spPr>
                <a:xfrm>
                  <a:off x="4841548" y="1300923"/>
                  <a:ext cx="47625" cy="39845"/>
                </a:xfrm>
                <a:custGeom>
                  <a:avLst/>
                  <a:gdLst>
                    <a:gd name="connsiteX0" fmla="*/ 0 w 47625"/>
                    <a:gd name="connsiteY0" fmla="*/ 20516 h 39845"/>
                    <a:gd name="connsiteX1" fmla="*/ 42862 w 47625"/>
                    <a:gd name="connsiteY1" fmla="*/ 30041 h 39845"/>
                    <a:gd name="connsiteX2" fmla="*/ 47625 w 47625"/>
                    <a:gd name="connsiteY2" fmla="*/ 15753 h 39845"/>
                    <a:gd name="connsiteX3" fmla="*/ 42862 w 47625"/>
                    <a:gd name="connsiteY3" fmla="*/ 1466 h 39845"/>
                    <a:gd name="connsiteX4" fmla="*/ 14287 w 47625"/>
                    <a:gd name="connsiteY4" fmla="*/ 6228 h 39845"/>
                    <a:gd name="connsiteX5" fmla="*/ 28575 w 47625"/>
                    <a:gd name="connsiteY5" fmla="*/ 15753 h 39845"/>
                    <a:gd name="connsiteX6" fmla="*/ 0 w 47625"/>
                    <a:gd name="connsiteY6" fmla="*/ 20516 h 398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7625" h="39845">
                      <a:moveTo>
                        <a:pt x="0" y="20516"/>
                      </a:moveTo>
                      <a:cubicBezTo>
                        <a:pt x="18164" y="35047"/>
                        <a:pt x="22537" y="50366"/>
                        <a:pt x="42862" y="30041"/>
                      </a:cubicBezTo>
                      <a:cubicBezTo>
                        <a:pt x="46412" y="26491"/>
                        <a:pt x="46037" y="20516"/>
                        <a:pt x="47625" y="15753"/>
                      </a:cubicBezTo>
                      <a:cubicBezTo>
                        <a:pt x="46037" y="10991"/>
                        <a:pt x="47689" y="2845"/>
                        <a:pt x="42862" y="1466"/>
                      </a:cubicBezTo>
                      <a:cubicBezTo>
                        <a:pt x="33577" y="-1187"/>
                        <a:pt x="21115" y="-600"/>
                        <a:pt x="14287" y="6228"/>
                      </a:cubicBezTo>
                      <a:cubicBezTo>
                        <a:pt x="10240" y="10275"/>
                        <a:pt x="23812" y="12578"/>
                        <a:pt x="28575" y="15753"/>
                      </a:cubicBezTo>
                      <a:lnTo>
                        <a:pt x="0" y="20516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8" name="Forma livre 427"/>
                <p:cNvSpPr/>
                <p:nvPr/>
              </p:nvSpPr>
              <p:spPr>
                <a:xfrm>
                  <a:off x="4872053" y="1564561"/>
                  <a:ext cx="47625" cy="39845"/>
                </a:xfrm>
                <a:custGeom>
                  <a:avLst/>
                  <a:gdLst>
                    <a:gd name="connsiteX0" fmla="*/ 0 w 47625"/>
                    <a:gd name="connsiteY0" fmla="*/ 20516 h 39845"/>
                    <a:gd name="connsiteX1" fmla="*/ 42862 w 47625"/>
                    <a:gd name="connsiteY1" fmla="*/ 30041 h 39845"/>
                    <a:gd name="connsiteX2" fmla="*/ 47625 w 47625"/>
                    <a:gd name="connsiteY2" fmla="*/ 15753 h 39845"/>
                    <a:gd name="connsiteX3" fmla="*/ 42862 w 47625"/>
                    <a:gd name="connsiteY3" fmla="*/ 1466 h 39845"/>
                    <a:gd name="connsiteX4" fmla="*/ 14287 w 47625"/>
                    <a:gd name="connsiteY4" fmla="*/ 6228 h 39845"/>
                    <a:gd name="connsiteX5" fmla="*/ 28575 w 47625"/>
                    <a:gd name="connsiteY5" fmla="*/ 15753 h 39845"/>
                    <a:gd name="connsiteX6" fmla="*/ 0 w 47625"/>
                    <a:gd name="connsiteY6" fmla="*/ 20516 h 398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7625" h="39845">
                      <a:moveTo>
                        <a:pt x="0" y="20516"/>
                      </a:moveTo>
                      <a:cubicBezTo>
                        <a:pt x="18164" y="35047"/>
                        <a:pt x="22537" y="50366"/>
                        <a:pt x="42862" y="30041"/>
                      </a:cubicBezTo>
                      <a:cubicBezTo>
                        <a:pt x="46412" y="26491"/>
                        <a:pt x="46037" y="20516"/>
                        <a:pt x="47625" y="15753"/>
                      </a:cubicBezTo>
                      <a:cubicBezTo>
                        <a:pt x="46037" y="10991"/>
                        <a:pt x="47689" y="2845"/>
                        <a:pt x="42862" y="1466"/>
                      </a:cubicBezTo>
                      <a:cubicBezTo>
                        <a:pt x="33577" y="-1187"/>
                        <a:pt x="21115" y="-600"/>
                        <a:pt x="14287" y="6228"/>
                      </a:cubicBezTo>
                      <a:cubicBezTo>
                        <a:pt x="10240" y="10275"/>
                        <a:pt x="23812" y="12578"/>
                        <a:pt x="28575" y="15753"/>
                      </a:cubicBezTo>
                      <a:lnTo>
                        <a:pt x="0" y="20516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9" name="Forma livre 428"/>
                <p:cNvSpPr/>
                <p:nvPr/>
              </p:nvSpPr>
              <p:spPr>
                <a:xfrm>
                  <a:off x="4788024" y="1268760"/>
                  <a:ext cx="47625" cy="39845"/>
                </a:xfrm>
                <a:custGeom>
                  <a:avLst/>
                  <a:gdLst>
                    <a:gd name="connsiteX0" fmla="*/ 0 w 47625"/>
                    <a:gd name="connsiteY0" fmla="*/ 20516 h 39845"/>
                    <a:gd name="connsiteX1" fmla="*/ 42862 w 47625"/>
                    <a:gd name="connsiteY1" fmla="*/ 30041 h 39845"/>
                    <a:gd name="connsiteX2" fmla="*/ 47625 w 47625"/>
                    <a:gd name="connsiteY2" fmla="*/ 15753 h 39845"/>
                    <a:gd name="connsiteX3" fmla="*/ 42862 w 47625"/>
                    <a:gd name="connsiteY3" fmla="*/ 1466 h 39845"/>
                    <a:gd name="connsiteX4" fmla="*/ 14287 w 47625"/>
                    <a:gd name="connsiteY4" fmla="*/ 6228 h 39845"/>
                    <a:gd name="connsiteX5" fmla="*/ 28575 w 47625"/>
                    <a:gd name="connsiteY5" fmla="*/ 15753 h 39845"/>
                    <a:gd name="connsiteX6" fmla="*/ 0 w 47625"/>
                    <a:gd name="connsiteY6" fmla="*/ 20516 h 398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7625" h="39845">
                      <a:moveTo>
                        <a:pt x="0" y="20516"/>
                      </a:moveTo>
                      <a:cubicBezTo>
                        <a:pt x="18164" y="35047"/>
                        <a:pt x="22537" y="50366"/>
                        <a:pt x="42862" y="30041"/>
                      </a:cubicBezTo>
                      <a:cubicBezTo>
                        <a:pt x="46412" y="26491"/>
                        <a:pt x="46037" y="20516"/>
                        <a:pt x="47625" y="15753"/>
                      </a:cubicBezTo>
                      <a:cubicBezTo>
                        <a:pt x="46037" y="10991"/>
                        <a:pt x="47689" y="2845"/>
                        <a:pt x="42862" y="1466"/>
                      </a:cubicBezTo>
                      <a:cubicBezTo>
                        <a:pt x="33577" y="-1187"/>
                        <a:pt x="21115" y="-600"/>
                        <a:pt x="14287" y="6228"/>
                      </a:cubicBezTo>
                      <a:cubicBezTo>
                        <a:pt x="10240" y="10275"/>
                        <a:pt x="23812" y="12578"/>
                        <a:pt x="28575" y="15753"/>
                      </a:cubicBezTo>
                      <a:lnTo>
                        <a:pt x="0" y="20516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0" name="Forma livre 429"/>
                <p:cNvSpPr/>
                <p:nvPr/>
              </p:nvSpPr>
              <p:spPr>
                <a:xfrm>
                  <a:off x="4924039" y="1496717"/>
                  <a:ext cx="47625" cy="39845"/>
                </a:xfrm>
                <a:custGeom>
                  <a:avLst/>
                  <a:gdLst>
                    <a:gd name="connsiteX0" fmla="*/ 0 w 47625"/>
                    <a:gd name="connsiteY0" fmla="*/ 20516 h 39845"/>
                    <a:gd name="connsiteX1" fmla="*/ 42862 w 47625"/>
                    <a:gd name="connsiteY1" fmla="*/ 30041 h 39845"/>
                    <a:gd name="connsiteX2" fmla="*/ 47625 w 47625"/>
                    <a:gd name="connsiteY2" fmla="*/ 15753 h 39845"/>
                    <a:gd name="connsiteX3" fmla="*/ 42862 w 47625"/>
                    <a:gd name="connsiteY3" fmla="*/ 1466 h 39845"/>
                    <a:gd name="connsiteX4" fmla="*/ 14287 w 47625"/>
                    <a:gd name="connsiteY4" fmla="*/ 6228 h 39845"/>
                    <a:gd name="connsiteX5" fmla="*/ 28575 w 47625"/>
                    <a:gd name="connsiteY5" fmla="*/ 15753 h 39845"/>
                    <a:gd name="connsiteX6" fmla="*/ 0 w 47625"/>
                    <a:gd name="connsiteY6" fmla="*/ 20516 h 398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7625" h="39845">
                      <a:moveTo>
                        <a:pt x="0" y="20516"/>
                      </a:moveTo>
                      <a:cubicBezTo>
                        <a:pt x="18164" y="35047"/>
                        <a:pt x="22537" y="50366"/>
                        <a:pt x="42862" y="30041"/>
                      </a:cubicBezTo>
                      <a:cubicBezTo>
                        <a:pt x="46412" y="26491"/>
                        <a:pt x="46037" y="20516"/>
                        <a:pt x="47625" y="15753"/>
                      </a:cubicBezTo>
                      <a:cubicBezTo>
                        <a:pt x="46037" y="10991"/>
                        <a:pt x="47689" y="2845"/>
                        <a:pt x="42862" y="1466"/>
                      </a:cubicBezTo>
                      <a:cubicBezTo>
                        <a:pt x="33577" y="-1187"/>
                        <a:pt x="21115" y="-600"/>
                        <a:pt x="14287" y="6228"/>
                      </a:cubicBezTo>
                      <a:cubicBezTo>
                        <a:pt x="10240" y="10275"/>
                        <a:pt x="23812" y="12578"/>
                        <a:pt x="28575" y="15753"/>
                      </a:cubicBezTo>
                      <a:lnTo>
                        <a:pt x="0" y="20516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1" name="Forma livre 430"/>
                <p:cNvSpPr/>
                <p:nvPr/>
              </p:nvSpPr>
              <p:spPr>
                <a:xfrm>
                  <a:off x="4716016" y="1617076"/>
                  <a:ext cx="47625" cy="39845"/>
                </a:xfrm>
                <a:custGeom>
                  <a:avLst/>
                  <a:gdLst>
                    <a:gd name="connsiteX0" fmla="*/ 0 w 47625"/>
                    <a:gd name="connsiteY0" fmla="*/ 20516 h 39845"/>
                    <a:gd name="connsiteX1" fmla="*/ 42862 w 47625"/>
                    <a:gd name="connsiteY1" fmla="*/ 30041 h 39845"/>
                    <a:gd name="connsiteX2" fmla="*/ 47625 w 47625"/>
                    <a:gd name="connsiteY2" fmla="*/ 15753 h 39845"/>
                    <a:gd name="connsiteX3" fmla="*/ 42862 w 47625"/>
                    <a:gd name="connsiteY3" fmla="*/ 1466 h 39845"/>
                    <a:gd name="connsiteX4" fmla="*/ 14287 w 47625"/>
                    <a:gd name="connsiteY4" fmla="*/ 6228 h 39845"/>
                    <a:gd name="connsiteX5" fmla="*/ 28575 w 47625"/>
                    <a:gd name="connsiteY5" fmla="*/ 15753 h 39845"/>
                    <a:gd name="connsiteX6" fmla="*/ 0 w 47625"/>
                    <a:gd name="connsiteY6" fmla="*/ 20516 h 398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7625" h="39845">
                      <a:moveTo>
                        <a:pt x="0" y="20516"/>
                      </a:moveTo>
                      <a:cubicBezTo>
                        <a:pt x="18164" y="35047"/>
                        <a:pt x="22537" y="50366"/>
                        <a:pt x="42862" y="30041"/>
                      </a:cubicBezTo>
                      <a:cubicBezTo>
                        <a:pt x="46412" y="26491"/>
                        <a:pt x="46037" y="20516"/>
                        <a:pt x="47625" y="15753"/>
                      </a:cubicBezTo>
                      <a:cubicBezTo>
                        <a:pt x="46037" y="10991"/>
                        <a:pt x="47689" y="2845"/>
                        <a:pt x="42862" y="1466"/>
                      </a:cubicBezTo>
                      <a:cubicBezTo>
                        <a:pt x="33577" y="-1187"/>
                        <a:pt x="21115" y="-600"/>
                        <a:pt x="14287" y="6228"/>
                      </a:cubicBezTo>
                      <a:cubicBezTo>
                        <a:pt x="10240" y="10275"/>
                        <a:pt x="23812" y="12578"/>
                        <a:pt x="28575" y="15753"/>
                      </a:cubicBezTo>
                      <a:lnTo>
                        <a:pt x="0" y="20516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2" name="Forma livre 431"/>
                <p:cNvSpPr/>
                <p:nvPr/>
              </p:nvSpPr>
              <p:spPr>
                <a:xfrm>
                  <a:off x="4932040" y="1372931"/>
                  <a:ext cx="47625" cy="39845"/>
                </a:xfrm>
                <a:custGeom>
                  <a:avLst/>
                  <a:gdLst>
                    <a:gd name="connsiteX0" fmla="*/ 0 w 47625"/>
                    <a:gd name="connsiteY0" fmla="*/ 20516 h 39845"/>
                    <a:gd name="connsiteX1" fmla="*/ 42862 w 47625"/>
                    <a:gd name="connsiteY1" fmla="*/ 30041 h 39845"/>
                    <a:gd name="connsiteX2" fmla="*/ 47625 w 47625"/>
                    <a:gd name="connsiteY2" fmla="*/ 15753 h 39845"/>
                    <a:gd name="connsiteX3" fmla="*/ 42862 w 47625"/>
                    <a:gd name="connsiteY3" fmla="*/ 1466 h 39845"/>
                    <a:gd name="connsiteX4" fmla="*/ 14287 w 47625"/>
                    <a:gd name="connsiteY4" fmla="*/ 6228 h 39845"/>
                    <a:gd name="connsiteX5" fmla="*/ 28575 w 47625"/>
                    <a:gd name="connsiteY5" fmla="*/ 15753 h 39845"/>
                    <a:gd name="connsiteX6" fmla="*/ 0 w 47625"/>
                    <a:gd name="connsiteY6" fmla="*/ 20516 h 398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7625" h="39845">
                      <a:moveTo>
                        <a:pt x="0" y="20516"/>
                      </a:moveTo>
                      <a:cubicBezTo>
                        <a:pt x="18164" y="35047"/>
                        <a:pt x="22537" y="50366"/>
                        <a:pt x="42862" y="30041"/>
                      </a:cubicBezTo>
                      <a:cubicBezTo>
                        <a:pt x="46412" y="26491"/>
                        <a:pt x="46037" y="20516"/>
                        <a:pt x="47625" y="15753"/>
                      </a:cubicBezTo>
                      <a:cubicBezTo>
                        <a:pt x="46037" y="10991"/>
                        <a:pt x="47689" y="2845"/>
                        <a:pt x="42862" y="1466"/>
                      </a:cubicBezTo>
                      <a:cubicBezTo>
                        <a:pt x="33577" y="-1187"/>
                        <a:pt x="21115" y="-600"/>
                        <a:pt x="14287" y="6228"/>
                      </a:cubicBezTo>
                      <a:cubicBezTo>
                        <a:pt x="10240" y="10275"/>
                        <a:pt x="23812" y="12578"/>
                        <a:pt x="28575" y="15753"/>
                      </a:cubicBezTo>
                      <a:lnTo>
                        <a:pt x="0" y="20516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3" name="Forma livre 432"/>
                <p:cNvSpPr/>
                <p:nvPr/>
              </p:nvSpPr>
              <p:spPr>
                <a:xfrm>
                  <a:off x="4775651" y="1505085"/>
                  <a:ext cx="47625" cy="39845"/>
                </a:xfrm>
                <a:custGeom>
                  <a:avLst/>
                  <a:gdLst>
                    <a:gd name="connsiteX0" fmla="*/ 0 w 47625"/>
                    <a:gd name="connsiteY0" fmla="*/ 20516 h 39845"/>
                    <a:gd name="connsiteX1" fmla="*/ 42862 w 47625"/>
                    <a:gd name="connsiteY1" fmla="*/ 30041 h 39845"/>
                    <a:gd name="connsiteX2" fmla="*/ 47625 w 47625"/>
                    <a:gd name="connsiteY2" fmla="*/ 15753 h 39845"/>
                    <a:gd name="connsiteX3" fmla="*/ 42862 w 47625"/>
                    <a:gd name="connsiteY3" fmla="*/ 1466 h 39845"/>
                    <a:gd name="connsiteX4" fmla="*/ 14287 w 47625"/>
                    <a:gd name="connsiteY4" fmla="*/ 6228 h 39845"/>
                    <a:gd name="connsiteX5" fmla="*/ 28575 w 47625"/>
                    <a:gd name="connsiteY5" fmla="*/ 15753 h 39845"/>
                    <a:gd name="connsiteX6" fmla="*/ 0 w 47625"/>
                    <a:gd name="connsiteY6" fmla="*/ 20516 h 398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7625" h="39845">
                      <a:moveTo>
                        <a:pt x="0" y="20516"/>
                      </a:moveTo>
                      <a:cubicBezTo>
                        <a:pt x="18164" y="35047"/>
                        <a:pt x="22537" y="50366"/>
                        <a:pt x="42862" y="30041"/>
                      </a:cubicBezTo>
                      <a:cubicBezTo>
                        <a:pt x="46412" y="26491"/>
                        <a:pt x="46037" y="20516"/>
                        <a:pt x="47625" y="15753"/>
                      </a:cubicBezTo>
                      <a:cubicBezTo>
                        <a:pt x="46037" y="10991"/>
                        <a:pt x="47689" y="2845"/>
                        <a:pt x="42862" y="1466"/>
                      </a:cubicBezTo>
                      <a:cubicBezTo>
                        <a:pt x="33577" y="-1187"/>
                        <a:pt x="21115" y="-600"/>
                        <a:pt x="14287" y="6228"/>
                      </a:cubicBezTo>
                      <a:cubicBezTo>
                        <a:pt x="10240" y="10275"/>
                        <a:pt x="23812" y="12578"/>
                        <a:pt x="28575" y="15753"/>
                      </a:cubicBezTo>
                      <a:lnTo>
                        <a:pt x="0" y="20516"/>
                      </a:lnTo>
                      <a:close/>
                    </a:path>
                  </a:pathLst>
                </a:custGeom>
                <a:solidFill>
                  <a:srgbClr val="0099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4" name="Forma livre 433"/>
                <p:cNvSpPr/>
                <p:nvPr/>
              </p:nvSpPr>
              <p:spPr>
                <a:xfrm>
                  <a:off x="4770747" y="1415081"/>
                  <a:ext cx="47625" cy="39845"/>
                </a:xfrm>
                <a:custGeom>
                  <a:avLst/>
                  <a:gdLst>
                    <a:gd name="connsiteX0" fmla="*/ 0 w 47625"/>
                    <a:gd name="connsiteY0" fmla="*/ 20516 h 39845"/>
                    <a:gd name="connsiteX1" fmla="*/ 42862 w 47625"/>
                    <a:gd name="connsiteY1" fmla="*/ 30041 h 39845"/>
                    <a:gd name="connsiteX2" fmla="*/ 47625 w 47625"/>
                    <a:gd name="connsiteY2" fmla="*/ 15753 h 39845"/>
                    <a:gd name="connsiteX3" fmla="*/ 42862 w 47625"/>
                    <a:gd name="connsiteY3" fmla="*/ 1466 h 39845"/>
                    <a:gd name="connsiteX4" fmla="*/ 14287 w 47625"/>
                    <a:gd name="connsiteY4" fmla="*/ 6228 h 39845"/>
                    <a:gd name="connsiteX5" fmla="*/ 28575 w 47625"/>
                    <a:gd name="connsiteY5" fmla="*/ 15753 h 39845"/>
                    <a:gd name="connsiteX6" fmla="*/ 0 w 47625"/>
                    <a:gd name="connsiteY6" fmla="*/ 20516 h 398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7625" h="39845">
                      <a:moveTo>
                        <a:pt x="0" y="20516"/>
                      </a:moveTo>
                      <a:cubicBezTo>
                        <a:pt x="18164" y="35047"/>
                        <a:pt x="22537" y="50366"/>
                        <a:pt x="42862" y="30041"/>
                      </a:cubicBezTo>
                      <a:cubicBezTo>
                        <a:pt x="46412" y="26491"/>
                        <a:pt x="46037" y="20516"/>
                        <a:pt x="47625" y="15753"/>
                      </a:cubicBezTo>
                      <a:cubicBezTo>
                        <a:pt x="46037" y="10991"/>
                        <a:pt x="47689" y="2845"/>
                        <a:pt x="42862" y="1466"/>
                      </a:cubicBezTo>
                      <a:cubicBezTo>
                        <a:pt x="33577" y="-1187"/>
                        <a:pt x="21115" y="-600"/>
                        <a:pt x="14287" y="6228"/>
                      </a:cubicBezTo>
                      <a:cubicBezTo>
                        <a:pt x="10240" y="10275"/>
                        <a:pt x="23812" y="12578"/>
                        <a:pt x="28575" y="15753"/>
                      </a:cubicBezTo>
                      <a:lnTo>
                        <a:pt x="0" y="20516"/>
                      </a:lnTo>
                      <a:close/>
                    </a:path>
                  </a:pathLst>
                </a:custGeom>
                <a:solidFill>
                  <a:srgbClr val="0099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5" name="Forma livre 434"/>
                <p:cNvSpPr/>
                <p:nvPr/>
              </p:nvSpPr>
              <p:spPr>
                <a:xfrm>
                  <a:off x="4794124" y="1517531"/>
                  <a:ext cx="47625" cy="39845"/>
                </a:xfrm>
                <a:custGeom>
                  <a:avLst/>
                  <a:gdLst>
                    <a:gd name="connsiteX0" fmla="*/ 0 w 47625"/>
                    <a:gd name="connsiteY0" fmla="*/ 20516 h 39845"/>
                    <a:gd name="connsiteX1" fmla="*/ 42862 w 47625"/>
                    <a:gd name="connsiteY1" fmla="*/ 30041 h 39845"/>
                    <a:gd name="connsiteX2" fmla="*/ 47625 w 47625"/>
                    <a:gd name="connsiteY2" fmla="*/ 15753 h 39845"/>
                    <a:gd name="connsiteX3" fmla="*/ 42862 w 47625"/>
                    <a:gd name="connsiteY3" fmla="*/ 1466 h 39845"/>
                    <a:gd name="connsiteX4" fmla="*/ 14287 w 47625"/>
                    <a:gd name="connsiteY4" fmla="*/ 6228 h 39845"/>
                    <a:gd name="connsiteX5" fmla="*/ 28575 w 47625"/>
                    <a:gd name="connsiteY5" fmla="*/ 15753 h 39845"/>
                    <a:gd name="connsiteX6" fmla="*/ 0 w 47625"/>
                    <a:gd name="connsiteY6" fmla="*/ 20516 h 398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7625" h="39845">
                      <a:moveTo>
                        <a:pt x="0" y="20516"/>
                      </a:moveTo>
                      <a:cubicBezTo>
                        <a:pt x="18164" y="35047"/>
                        <a:pt x="22537" y="50366"/>
                        <a:pt x="42862" y="30041"/>
                      </a:cubicBezTo>
                      <a:cubicBezTo>
                        <a:pt x="46412" y="26491"/>
                        <a:pt x="46037" y="20516"/>
                        <a:pt x="47625" y="15753"/>
                      </a:cubicBezTo>
                      <a:cubicBezTo>
                        <a:pt x="46037" y="10991"/>
                        <a:pt x="47689" y="2845"/>
                        <a:pt x="42862" y="1466"/>
                      </a:cubicBezTo>
                      <a:cubicBezTo>
                        <a:pt x="33577" y="-1187"/>
                        <a:pt x="21115" y="-600"/>
                        <a:pt x="14287" y="6228"/>
                      </a:cubicBezTo>
                      <a:cubicBezTo>
                        <a:pt x="10240" y="10275"/>
                        <a:pt x="23812" y="12578"/>
                        <a:pt x="28575" y="15753"/>
                      </a:cubicBezTo>
                      <a:lnTo>
                        <a:pt x="0" y="20516"/>
                      </a:lnTo>
                      <a:close/>
                    </a:path>
                  </a:pathLst>
                </a:custGeom>
                <a:solidFill>
                  <a:srgbClr val="0099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57" name="Grupo 256"/>
              <p:cNvGrpSpPr/>
              <p:nvPr/>
            </p:nvGrpSpPr>
            <p:grpSpPr>
              <a:xfrm rot="20406885">
                <a:off x="7052629" y="710227"/>
                <a:ext cx="455551" cy="388161"/>
                <a:chOff x="4560249" y="1268760"/>
                <a:chExt cx="419416" cy="388161"/>
              </a:xfrm>
            </p:grpSpPr>
            <p:sp>
              <p:nvSpPr>
                <p:cNvPr id="414" name="Oval 413"/>
                <p:cNvSpPr/>
                <p:nvPr/>
              </p:nvSpPr>
              <p:spPr>
                <a:xfrm>
                  <a:off x="4560249" y="1281372"/>
                  <a:ext cx="400171" cy="362585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noFill/>
                </a:ln>
                <a:scene3d>
                  <a:camera prst="orthographicFront"/>
                  <a:lightRig rig="sunrise" dir="t"/>
                </a:scene3d>
                <a:sp3d prstMaterial="plastic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5" name="Forma livre 414"/>
                <p:cNvSpPr/>
                <p:nvPr/>
              </p:nvSpPr>
              <p:spPr>
                <a:xfrm rot="3447909">
                  <a:off x="4644380" y="1328817"/>
                  <a:ext cx="252377" cy="293087"/>
                </a:xfrm>
                <a:custGeom>
                  <a:avLst/>
                  <a:gdLst>
                    <a:gd name="connsiteX0" fmla="*/ 212415 w 855211"/>
                    <a:gd name="connsiteY0" fmla="*/ 21658 h 809309"/>
                    <a:gd name="connsiteX1" fmla="*/ 293896 w 855211"/>
                    <a:gd name="connsiteY1" fmla="*/ 48818 h 809309"/>
                    <a:gd name="connsiteX2" fmla="*/ 302950 w 855211"/>
                    <a:gd name="connsiteY2" fmla="*/ 3551 h 809309"/>
                    <a:gd name="connsiteX3" fmla="*/ 375378 w 855211"/>
                    <a:gd name="connsiteY3" fmla="*/ 12604 h 809309"/>
                    <a:gd name="connsiteX4" fmla="*/ 393485 w 855211"/>
                    <a:gd name="connsiteY4" fmla="*/ 57872 h 809309"/>
                    <a:gd name="connsiteX5" fmla="*/ 339164 w 855211"/>
                    <a:gd name="connsiteY5" fmla="*/ 103139 h 809309"/>
                    <a:gd name="connsiteX6" fmla="*/ 447805 w 855211"/>
                    <a:gd name="connsiteY6" fmla="*/ 121246 h 809309"/>
                    <a:gd name="connsiteX7" fmla="*/ 456859 w 855211"/>
                    <a:gd name="connsiteY7" fmla="*/ 85032 h 809309"/>
                    <a:gd name="connsiteX8" fmla="*/ 465912 w 855211"/>
                    <a:gd name="connsiteY8" fmla="*/ 57872 h 809309"/>
                    <a:gd name="connsiteX9" fmla="*/ 456859 w 855211"/>
                    <a:gd name="connsiteY9" fmla="*/ 30711 h 809309"/>
                    <a:gd name="connsiteX10" fmla="*/ 538340 w 855211"/>
                    <a:gd name="connsiteY10" fmla="*/ 12604 h 809309"/>
                    <a:gd name="connsiteX11" fmla="*/ 511180 w 855211"/>
                    <a:gd name="connsiteY11" fmla="*/ 21658 h 809309"/>
                    <a:gd name="connsiteX12" fmla="*/ 493073 w 855211"/>
                    <a:gd name="connsiteY12" fmla="*/ 75979 h 809309"/>
                    <a:gd name="connsiteX13" fmla="*/ 502126 w 855211"/>
                    <a:gd name="connsiteY13" fmla="*/ 112192 h 809309"/>
                    <a:gd name="connsiteX14" fmla="*/ 520233 w 855211"/>
                    <a:gd name="connsiteY14" fmla="*/ 148406 h 809309"/>
                    <a:gd name="connsiteX15" fmla="*/ 529286 w 855211"/>
                    <a:gd name="connsiteY15" fmla="*/ 229887 h 809309"/>
                    <a:gd name="connsiteX16" fmla="*/ 565500 w 855211"/>
                    <a:gd name="connsiteY16" fmla="*/ 220834 h 809309"/>
                    <a:gd name="connsiteX17" fmla="*/ 556447 w 855211"/>
                    <a:gd name="connsiteY17" fmla="*/ 157460 h 809309"/>
                    <a:gd name="connsiteX18" fmla="*/ 547393 w 855211"/>
                    <a:gd name="connsiteY18" fmla="*/ 121246 h 809309"/>
                    <a:gd name="connsiteX19" fmla="*/ 556447 w 855211"/>
                    <a:gd name="connsiteY19" fmla="*/ 75979 h 809309"/>
                    <a:gd name="connsiteX20" fmla="*/ 674142 w 855211"/>
                    <a:gd name="connsiteY20" fmla="*/ 112192 h 809309"/>
                    <a:gd name="connsiteX21" fmla="*/ 646982 w 855211"/>
                    <a:gd name="connsiteY21" fmla="*/ 121246 h 809309"/>
                    <a:gd name="connsiteX22" fmla="*/ 619821 w 855211"/>
                    <a:gd name="connsiteY22" fmla="*/ 148406 h 809309"/>
                    <a:gd name="connsiteX23" fmla="*/ 646982 w 855211"/>
                    <a:gd name="connsiteY23" fmla="*/ 166513 h 809309"/>
                    <a:gd name="connsiteX24" fmla="*/ 791837 w 855211"/>
                    <a:gd name="connsiteY24" fmla="*/ 175567 h 809309"/>
                    <a:gd name="connsiteX25" fmla="*/ 782784 w 855211"/>
                    <a:gd name="connsiteY25" fmla="*/ 238941 h 809309"/>
                    <a:gd name="connsiteX26" fmla="*/ 737516 w 855211"/>
                    <a:gd name="connsiteY26" fmla="*/ 257048 h 809309"/>
                    <a:gd name="connsiteX27" fmla="*/ 619821 w 855211"/>
                    <a:gd name="connsiteY27" fmla="*/ 247994 h 809309"/>
                    <a:gd name="connsiteX28" fmla="*/ 628875 w 855211"/>
                    <a:gd name="connsiteY28" fmla="*/ 311369 h 809309"/>
                    <a:gd name="connsiteX29" fmla="*/ 619821 w 855211"/>
                    <a:gd name="connsiteY29" fmla="*/ 420010 h 809309"/>
                    <a:gd name="connsiteX30" fmla="*/ 646982 w 855211"/>
                    <a:gd name="connsiteY30" fmla="*/ 429064 h 809309"/>
                    <a:gd name="connsiteX31" fmla="*/ 674142 w 855211"/>
                    <a:gd name="connsiteY31" fmla="*/ 302315 h 809309"/>
                    <a:gd name="connsiteX32" fmla="*/ 692249 w 855211"/>
                    <a:gd name="connsiteY32" fmla="*/ 329476 h 809309"/>
                    <a:gd name="connsiteX33" fmla="*/ 728463 w 855211"/>
                    <a:gd name="connsiteY33" fmla="*/ 401903 h 809309"/>
                    <a:gd name="connsiteX34" fmla="*/ 737516 w 855211"/>
                    <a:gd name="connsiteY34" fmla="*/ 356636 h 809309"/>
                    <a:gd name="connsiteX35" fmla="*/ 746570 w 855211"/>
                    <a:gd name="connsiteY35" fmla="*/ 383796 h 809309"/>
                    <a:gd name="connsiteX36" fmla="*/ 764677 w 855211"/>
                    <a:gd name="connsiteY36" fmla="*/ 456224 h 809309"/>
                    <a:gd name="connsiteX37" fmla="*/ 773730 w 855211"/>
                    <a:gd name="connsiteY37" fmla="*/ 429064 h 809309"/>
                    <a:gd name="connsiteX38" fmla="*/ 791837 w 855211"/>
                    <a:gd name="connsiteY38" fmla="*/ 365689 h 809309"/>
                    <a:gd name="connsiteX39" fmla="*/ 809944 w 855211"/>
                    <a:gd name="connsiteY39" fmla="*/ 329476 h 809309"/>
                    <a:gd name="connsiteX40" fmla="*/ 837104 w 855211"/>
                    <a:gd name="connsiteY40" fmla="*/ 347583 h 809309"/>
                    <a:gd name="connsiteX41" fmla="*/ 855211 w 855211"/>
                    <a:gd name="connsiteY41" fmla="*/ 410957 h 809309"/>
                    <a:gd name="connsiteX42" fmla="*/ 846158 w 855211"/>
                    <a:gd name="connsiteY42" fmla="*/ 474331 h 809309"/>
                    <a:gd name="connsiteX43" fmla="*/ 818997 w 855211"/>
                    <a:gd name="connsiteY43" fmla="*/ 501491 h 809309"/>
                    <a:gd name="connsiteX44" fmla="*/ 610768 w 855211"/>
                    <a:gd name="connsiteY44" fmla="*/ 537705 h 809309"/>
                    <a:gd name="connsiteX45" fmla="*/ 656035 w 855211"/>
                    <a:gd name="connsiteY45" fmla="*/ 582973 h 809309"/>
                    <a:gd name="connsiteX46" fmla="*/ 683195 w 855211"/>
                    <a:gd name="connsiteY46" fmla="*/ 573919 h 809309"/>
                    <a:gd name="connsiteX47" fmla="*/ 710356 w 855211"/>
                    <a:gd name="connsiteY47" fmla="*/ 592026 h 809309"/>
                    <a:gd name="connsiteX48" fmla="*/ 719409 w 855211"/>
                    <a:gd name="connsiteY48" fmla="*/ 637293 h 809309"/>
                    <a:gd name="connsiteX49" fmla="*/ 755623 w 855211"/>
                    <a:gd name="connsiteY49" fmla="*/ 582973 h 809309"/>
                    <a:gd name="connsiteX50" fmla="*/ 782784 w 855211"/>
                    <a:gd name="connsiteY50" fmla="*/ 592026 h 809309"/>
                    <a:gd name="connsiteX51" fmla="*/ 746570 w 855211"/>
                    <a:gd name="connsiteY51" fmla="*/ 673507 h 809309"/>
                    <a:gd name="connsiteX52" fmla="*/ 710356 w 855211"/>
                    <a:gd name="connsiteY52" fmla="*/ 691614 h 809309"/>
                    <a:gd name="connsiteX53" fmla="*/ 592661 w 855211"/>
                    <a:gd name="connsiteY53" fmla="*/ 673507 h 809309"/>
                    <a:gd name="connsiteX54" fmla="*/ 556447 w 855211"/>
                    <a:gd name="connsiteY54" fmla="*/ 610133 h 809309"/>
                    <a:gd name="connsiteX55" fmla="*/ 529286 w 855211"/>
                    <a:gd name="connsiteY55" fmla="*/ 601080 h 809309"/>
                    <a:gd name="connsiteX56" fmla="*/ 502126 w 855211"/>
                    <a:gd name="connsiteY56" fmla="*/ 610133 h 809309"/>
                    <a:gd name="connsiteX57" fmla="*/ 493073 w 855211"/>
                    <a:gd name="connsiteY57" fmla="*/ 673507 h 809309"/>
                    <a:gd name="connsiteX58" fmla="*/ 520233 w 855211"/>
                    <a:gd name="connsiteY58" fmla="*/ 691614 h 809309"/>
                    <a:gd name="connsiteX59" fmla="*/ 484019 w 855211"/>
                    <a:gd name="connsiteY59" fmla="*/ 773095 h 809309"/>
                    <a:gd name="connsiteX60" fmla="*/ 456859 w 855211"/>
                    <a:gd name="connsiteY60" fmla="*/ 782149 h 809309"/>
                    <a:gd name="connsiteX61" fmla="*/ 474966 w 855211"/>
                    <a:gd name="connsiteY61" fmla="*/ 809309 h 809309"/>
                    <a:gd name="connsiteX62" fmla="*/ 375378 w 855211"/>
                    <a:gd name="connsiteY62" fmla="*/ 773095 h 809309"/>
                    <a:gd name="connsiteX63" fmla="*/ 366324 w 855211"/>
                    <a:gd name="connsiteY63" fmla="*/ 745935 h 809309"/>
                    <a:gd name="connsiteX64" fmla="*/ 393485 w 855211"/>
                    <a:gd name="connsiteY64" fmla="*/ 718775 h 809309"/>
                    <a:gd name="connsiteX65" fmla="*/ 420645 w 855211"/>
                    <a:gd name="connsiteY65" fmla="*/ 709721 h 809309"/>
                    <a:gd name="connsiteX66" fmla="*/ 447805 w 855211"/>
                    <a:gd name="connsiteY66" fmla="*/ 691614 h 809309"/>
                    <a:gd name="connsiteX67" fmla="*/ 447805 w 855211"/>
                    <a:gd name="connsiteY67" fmla="*/ 628240 h 809309"/>
                    <a:gd name="connsiteX68" fmla="*/ 438752 w 855211"/>
                    <a:gd name="connsiteY68" fmla="*/ 601080 h 809309"/>
                    <a:gd name="connsiteX69" fmla="*/ 411591 w 855211"/>
                    <a:gd name="connsiteY69" fmla="*/ 592026 h 809309"/>
                    <a:gd name="connsiteX70" fmla="*/ 330110 w 855211"/>
                    <a:gd name="connsiteY70" fmla="*/ 564866 h 809309"/>
                    <a:gd name="connsiteX71" fmla="*/ 275789 w 855211"/>
                    <a:gd name="connsiteY71" fmla="*/ 573919 h 809309"/>
                    <a:gd name="connsiteX72" fmla="*/ 293896 w 855211"/>
                    <a:gd name="connsiteY72" fmla="*/ 610133 h 809309"/>
                    <a:gd name="connsiteX73" fmla="*/ 357271 w 855211"/>
                    <a:gd name="connsiteY73" fmla="*/ 637293 h 809309"/>
                    <a:gd name="connsiteX74" fmla="*/ 366324 w 855211"/>
                    <a:gd name="connsiteY74" fmla="*/ 664454 h 809309"/>
                    <a:gd name="connsiteX75" fmla="*/ 339164 w 855211"/>
                    <a:gd name="connsiteY75" fmla="*/ 673507 h 809309"/>
                    <a:gd name="connsiteX76" fmla="*/ 302950 w 855211"/>
                    <a:gd name="connsiteY76" fmla="*/ 664454 h 809309"/>
                    <a:gd name="connsiteX77" fmla="*/ 248629 w 855211"/>
                    <a:gd name="connsiteY77" fmla="*/ 655400 h 809309"/>
                    <a:gd name="connsiteX78" fmla="*/ 302950 w 855211"/>
                    <a:gd name="connsiteY78" fmla="*/ 700668 h 809309"/>
                    <a:gd name="connsiteX79" fmla="*/ 312003 w 855211"/>
                    <a:gd name="connsiteY79" fmla="*/ 736882 h 809309"/>
                    <a:gd name="connsiteX80" fmla="*/ 302950 w 855211"/>
                    <a:gd name="connsiteY80" fmla="*/ 764042 h 809309"/>
                    <a:gd name="connsiteX81" fmla="*/ 248629 w 855211"/>
                    <a:gd name="connsiteY81" fmla="*/ 782149 h 809309"/>
                    <a:gd name="connsiteX82" fmla="*/ 212415 w 855211"/>
                    <a:gd name="connsiteY82" fmla="*/ 773095 h 809309"/>
                    <a:gd name="connsiteX83" fmla="*/ 203362 w 855211"/>
                    <a:gd name="connsiteY83" fmla="*/ 745935 h 809309"/>
                    <a:gd name="connsiteX84" fmla="*/ 176201 w 855211"/>
                    <a:gd name="connsiteY84" fmla="*/ 727828 h 809309"/>
                    <a:gd name="connsiteX85" fmla="*/ 194308 w 855211"/>
                    <a:gd name="connsiteY85" fmla="*/ 673507 h 809309"/>
                    <a:gd name="connsiteX86" fmla="*/ 221469 w 855211"/>
                    <a:gd name="connsiteY86" fmla="*/ 646347 h 809309"/>
                    <a:gd name="connsiteX87" fmla="*/ 275789 w 855211"/>
                    <a:gd name="connsiteY87" fmla="*/ 582973 h 809309"/>
                    <a:gd name="connsiteX88" fmla="*/ 284843 w 855211"/>
                    <a:gd name="connsiteY88" fmla="*/ 546759 h 809309"/>
                    <a:gd name="connsiteX89" fmla="*/ 257683 w 855211"/>
                    <a:gd name="connsiteY89" fmla="*/ 537705 h 809309"/>
                    <a:gd name="connsiteX90" fmla="*/ 194308 w 855211"/>
                    <a:gd name="connsiteY90" fmla="*/ 555812 h 809309"/>
                    <a:gd name="connsiteX91" fmla="*/ 167148 w 855211"/>
                    <a:gd name="connsiteY91" fmla="*/ 582973 h 809309"/>
                    <a:gd name="connsiteX92" fmla="*/ 149041 w 855211"/>
                    <a:gd name="connsiteY92" fmla="*/ 619187 h 809309"/>
                    <a:gd name="connsiteX93" fmla="*/ 121881 w 855211"/>
                    <a:gd name="connsiteY93" fmla="*/ 637293 h 809309"/>
                    <a:gd name="connsiteX94" fmla="*/ 67560 w 855211"/>
                    <a:gd name="connsiteY94" fmla="*/ 682561 h 809309"/>
                    <a:gd name="connsiteX95" fmla="*/ 49453 w 855211"/>
                    <a:gd name="connsiteY95" fmla="*/ 646347 h 809309"/>
                    <a:gd name="connsiteX96" fmla="*/ 76613 w 855211"/>
                    <a:gd name="connsiteY96" fmla="*/ 610133 h 809309"/>
                    <a:gd name="connsiteX97" fmla="*/ 112827 w 855211"/>
                    <a:gd name="connsiteY97" fmla="*/ 601080 h 809309"/>
                    <a:gd name="connsiteX98" fmla="*/ 185255 w 855211"/>
                    <a:gd name="connsiteY98" fmla="*/ 573919 h 809309"/>
                    <a:gd name="connsiteX99" fmla="*/ 212415 w 855211"/>
                    <a:gd name="connsiteY99" fmla="*/ 555812 h 809309"/>
                    <a:gd name="connsiteX100" fmla="*/ 221469 w 855211"/>
                    <a:gd name="connsiteY100" fmla="*/ 474331 h 809309"/>
                    <a:gd name="connsiteX101" fmla="*/ 194308 w 855211"/>
                    <a:gd name="connsiteY101" fmla="*/ 483385 h 809309"/>
                    <a:gd name="connsiteX102" fmla="*/ 149041 w 855211"/>
                    <a:gd name="connsiteY102" fmla="*/ 528652 h 809309"/>
                    <a:gd name="connsiteX103" fmla="*/ 130934 w 855211"/>
                    <a:gd name="connsiteY103" fmla="*/ 555812 h 809309"/>
                    <a:gd name="connsiteX104" fmla="*/ 67560 w 855211"/>
                    <a:gd name="connsiteY104" fmla="*/ 573919 h 809309"/>
                    <a:gd name="connsiteX105" fmla="*/ 4185 w 855211"/>
                    <a:gd name="connsiteY105" fmla="*/ 564866 h 809309"/>
                    <a:gd name="connsiteX106" fmla="*/ 13239 w 855211"/>
                    <a:gd name="connsiteY106" fmla="*/ 510545 h 809309"/>
                    <a:gd name="connsiteX107" fmla="*/ 22292 w 855211"/>
                    <a:gd name="connsiteY107" fmla="*/ 483385 h 809309"/>
                    <a:gd name="connsiteX108" fmla="*/ 76613 w 855211"/>
                    <a:gd name="connsiteY108" fmla="*/ 465278 h 809309"/>
                    <a:gd name="connsiteX109" fmla="*/ 203362 w 855211"/>
                    <a:gd name="connsiteY109" fmla="*/ 447171 h 809309"/>
                    <a:gd name="connsiteX110" fmla="*/ 194308 w 855211"/>
                    <a:gd name="connsiteY110" fmla="*/ 420010 h 809309"/>
                    <a:gd name="connsiteX111" fmla="*/ 167148 w 855211"/>
                    <a:gd name="connsiteY111" fmla="*/ 410957 h 809309"/>
                    <a:gd name="connsiteX112" fmla="*/ 112827 w 855211"/>
                    <a:gd name="connsiteY112" fmla="*/ 401903 h 809309"/>
                    <a:gd name="connsiteX113" fmla="*/ 13239 w 855211"/>
                    <a:gd name="connsiteY113" fmla="*/ 383796 h 809309"/>
                    <a:gd name="connsiteX114" fmla="*/ 4185 w 855211"/>
                    <a:gd name="connsiteY114" fmla="*/ 356636 h 809309"/>
                    <a:gd name="connsiteX115" fmla="*/ 85667 w 855211"/>
                    <a:gd name="connsiteY115" fmla="*/ 329476 h 809309"/>
                    <a:gd name="connsiteX116" fmla="*/ 112827 w 855211"/>
                    <a:gd name="connsiteY116" fmla="*/ 347583 h 809309"/>
                    <a:gd name="connsiteX117" fmla="*/ 176201 w 855211"/>
                    <a:gd name="connsiteY117" fmla="*/ 374743 h 809309"/>
                    <a:gd name="connsiteX118" fmla="*/ 230522 w 855211"/>
                    <a:gd name="connsiteY118" fmla="*/ 365689 h 809309"/>
                    <a:gd name="connsiteX119" fmla="*/ 230522 w 855211"/>
                    <a:gd name="connsiteY119" fmla="*/ 311369 h 809309"/>
                    <a:gd name="connsiteX120" fmla="*/ 158094 w 855211"/>
                    <a:gd name="connsiteY120" fmla="*/ 293262 h 809309"/>
                    <a:gd name="connsiteX121" fmla="*/ 130934 w 855211"/>
                    <a:gd name="connsiteY121" fmla="*/ 284208 h 809309"/>
                    <a:gd name="connsiteX122" fmla="*/ 139987 w 855211"/>
                    <a:gd name="connsiteY122" fmla="*/ 257048 h 809309"/>
                    <a:gd name="connsiteX123" fmla="*/ 167148 w 855211"/>
                    <a:gd name="connsiteY123" fmla="*/ 238941 h 809309"/>
                    <a:gd name="connsiteX124" fmla="*/ 212415 w 855211"/>
                    <a:gd name="connsiteY124" fmla="*/ 184620 h 809309"/>
                    <a:gd name="connsiteX125" fmla="*/ 185255 w 855211"/>
                    <a:gd name="connsiteY125" fmla="*/ 166513 h 809309"/>
                    <a:gd name="connsiteX126" fmla="*/ 158094 w 855211"/>
                    <a:gd name="connsiteY126" fmla="*/ 202727 h 809309"/>
                    <a:gd name="connsiteX127" fmla="*/ 94720 w 855211"/>
                    <a:gd name="connsiteY127" fmla="*/ 238941 h 809309"/>
                    <a:gd name="connsiteX128" fmla="*/ 49453 w 855211"/>
                    <a:gd name="connsiteY128" fmla="*/ 229887 h 809309"/>
                    <a:gd name="connsiteX129" fmla="*/ 85667 w 855211"/>
                    <a:gd name="connsiteY129" fmla="*/ 175567 h 809309"/>
                    <a:gd name="connsiteX130" fmla="*/ 149041 w 855211"/>
                    <a:gd name="connsiteY130" fmla="*/ 130299 h 809309"/>
                    <a:gd name="connsiteX131" fmla="*/ 176201 w 855211"/>
                    <a:gd name="connsiteY131" fmla="*/ 121246 h 809309"/>
                    <a:gd name="connsiteX132" fmla="*/ 176201 w 855211"/>
                    <a:gd name="connsiteY132" fmla="*/ 175567 h 809309"/>
                    <a:gd name="connsiteX133" fmla="*/ 203362 w 855211"/>
                    <a:gd name="connsiteY133" fmla="*/ 166513 h 809309"/>
                    <a:gd name="connsiteX134" fmla="*/ 212415 w 855211"/>
                    <a:gd name="connsiteY134" fmla="*/ 139353 h 809309"/>
                    <a:gd name="connsiteX135" fmla="*/ 293896 w 855211"/>
                    <a:gd name="connsiteY135" fmla="*/ 139353 h 809309"/>
                    <a:gd name="connsiteX136" fmla="*/ 248629 w 855211"/>
                    <a:gd name="connsiteY136" fmla="*/ 184620 h 809309"/>
                    <a:gd name="connsiteX137" fmla="*/ 230522 w 855211"/>
                    <a:gd name="connsiteY137" fmla="*/ 211781 h 809309"/>
                    <a:gd name="connsiteX138" fmla="*/ 257683 w 855211"/>
                    <a:gd name="connsiteY138" fmla="*/ 220834 h 809309"/>
                    <a:gd name="connsiteX139" fmla="*/ 302950 w 855211"/>
                    <a:gd name="connsiteY139" fmla="*/ 211781 h 809309"/>
                    <a:gd name="connsiteX140" fmla="*/ 330110 w 855211"/>
                    <a:gd name="connsiteY140" fmla="*/ 229887 h 809309"/>
                    <a:gd name="connsiteX141" fmla="*/ 366324 w 855211"/>
                    <a:gd name="connsiteY141" fmla="*/ 211781 h 809309"/>
                    <a:gd name="connsiteX142" fmla="*/ 375378 w 855211"/>
                    <a:gd name="connsiteY142" fmla="*/ 148406 h 809309"/>
                    <a:gd name="connsiteX143" fmla="*/ 411591 w 855211"/>
                    <a:gd name="connsiteY143" fmla="*/ 103139 h 809309"/>
                    <a:gd name="connsiteX144" fmla="*/ 411591 w 855211"/>
                    <a:gd name="connsiteY144" fmla="*/ 57872 h 8093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</a:cxnLst>
                  <a:rect l="l" t="t" r="r" b="b"/>
                  <a:pathLst>
                    <a:path w="855211" h="809309">
                      <a:moveTo>
                        <a:pt x="212415" y="21658"/>
                      </a:moveTo>
                      <a:cubicBezTo>
                        <a:pt x="226856" y="33211"/>
                        <a:pt x="265042" y="83443"/>
                        <a:pt x="293896" y="48818"/>
                      </a:cubicBezTo>
                      <a:cubicBezTo>
                        <a:pt x="303747" y="36997"/>
                        <a:pt x="299932" y="18640"/>
                        <a:pt x="302950" y="3551"/>
                      </a:cubicBezTo>
                      <a:cubicBezTo>
                        <a:pt x="327093" y="6569"/>
                        <a:pt x="354515" y="86"/>
                        <a:pt x="375378" y="12604"/>
                      </a:cubicBezTo>
                      <a:cubicBezTo>
                        <a:pt x="389314" y="20965"/>
                        <a:pt x="395501" y="41746"/>
                        <a:pt x="393485" y="57872"/>
                      </a:cubicBezTo>
                      <a:cubicBezTo>
                        <a:pt x="391901" y="70545"/>
                        <a:pt x="348703" y="96780"/>
                        <a:pt x="339164" y="103139"/>
                      </a:cubicBezTo>
                      <a:cubicBezTo>
                        <a:pt x="355780" y="152988"/>
                        <a:pt x="349114" y="162367"/>
                        <a:pt x="447805" y="121246"/>
                      </a:cubicBezTo>
                      <a:cubicBezTo>
                        <a:pt x="459291" y="116460"/>
                        <a:pt x="453441" y="96996"/>
                        <a:pt x="456859" y="85032"/>
                      </a:cubicBezTo>
                      <a:cubicBezTo>
                        <a:pt x="459481" y="75856"/>
                        <a:pt x="462894" y="66925"/>
                        <a:pt x="465912" y="57872"/>
                      </a:cubicBezTo>
                      <a:cubicBezTo>
                        <a:pt x="462894" y="48818"/>
                        <a:pt x="456859" y="40254"/>
                        <a:pt x="456859" y="30711"/>
                      </a:cubicBezTo>
                      <a:cubicBezTo>
                        <a:pt x="456859" y="-21624"/>
                        <a:pt x="499140" y="7704"/>
                        <a:pt x="538340" y="12604"/>
                      </a:cubicBezTo>
                      <a:cubicBezTo>
                        <a:pt x="529287" y="15622"/>
                        <a:pt x="516727" y="13892"/>
                        <a:pt x="511180" y="21658"/>
                      </a:cubicBezTo>
                      <a:cubicBezTo>
                        <a:pt x="500086" y="37189"/>
                        <a:pt x="493073" y="75979"/>
                        <a:pt x="493073" y="75979"/>
                      </a:cubicBezTo>
                      <a:cubicBezTo>
                        <a:pt x="496091" y="88050"/>
                        <a:pt x="497757" y="100542"/>
                        <a:pt x="502126" y="112192"/>
                      </a:cubicBezTo>
                      <a:cubicBezTo>
                        <a:pt x="506865" y="124829"/>
                        <a:pt x="517198" y="135255"/>
                        <a:pt x="520233" y="148406"/>
                      </a:cubicBezTo>
                      <a:cubicBezTo>
                        <a:pt x="526378" y="175034"/>
                        <a:pt x="526268" y="202727"/>
                        <a:pt x="529286" y="229887"/>
                      </a:cubicBezTo>
                      <a:cubicBezTo>
                        <a:pt x="541357" y="226869"/>
                        <a:pt x="555784" y="228607"/>
                        <a:pt x="565500" y="220834"/>
                      </a:cubicBezTo>
                      <a:cubicBezTo>
                        <a:pt x="590318" y="200980"/>
                        <a:pt x="562563" y="173770"/>
                        <a:pt x="556447" y="157460"/>
                      </a:cubicBezTo>
                      <a:cubicBezTo>
                        <a:pt x="552078" y="145809"/>
                        <a:pt x="550411" y="133317"/>
                        <a:pt x="547393" y="121246"/>
                      </a:cubicBezTo>
                      <a:cubicBezTo>
                        <a:pt x="550411" y="106157"/>
                        <a:pt x="541849" y="80845"/>
                        <a:pt x="556447" y="75979"/>
                      </a:cubicBezTo>
                      <a:cubicBezTo>
                        <a:pt x="641318" y="47689"/>
                        <a:pt x="645886" y="69809"/>
                        <a:pt x="674142" y="112192"/>
                      </a:cubicBezTo>
                      <a:cubicBezTo>
                        <a:pt x="665089" y="115210"/>
                        <a:pt x="654922" y="115952"/>
                        <a:pt x="646982" y="121246"/>
                      </a:cubicBezTo>
                      <a:cubicBezTo>
                        <a:pt x="636329" y="128348"/>
                        <a:pt x="619821" y="135602"/>
                        <a:pt x="619821" y="148406"/>
                      </a:cubicBezTo>
                      <a:cubicBezTo>
                        <a:pt x="619821" y="159287"/>
                        <a:pt x="636234" y="164816"/>
                        <a:pt x="646982" y="166513"/>
                      </a:cubicBezTo>
                      <a:cubicBezTo>
                        <a:pt x="694769" y="174059"/>
                        <a:pt x="743552" y="172549"/>
                        <a:pt x="791837" y="175567"/>
                      </a:cubicBezTo>
                      <a:cubicBezTo>
                        <a:pt x="788819" y="196692"/>
                        <a:pt x="794621" y="221186"/>
                        <a:pt x="782784" y="238941"/>
                      </a:cubicBezTo>
                      <a:cubicBezTo>
                        <a:pt x="773769" y="252463"/>
                        <a:pt x="753743" y="256147"/>
                        <a:pt x="737516" y="257048"/>
                      </a:cubicBezTo>
                      <a:cubicBezTo>
                        <a:pt x="698229" y="259230"/>
                        <a:pt x="659053" y="251012"/>
                        <a:pt x="619821" y="247994"/>
                      </a:cubicBezTo>
                      <a:cubicBezTo>
                        <a:pt x="622839" y="269119"/>
                        <a:pt x="630294" y="290077"/>
                        <a:pt x="628875" y="311369"/>
                      </a:cubicBezTo>
                      <a:cubicBezTo>
                        <a:pt x="627157" y="337136"/>
                        <a:pt x="595029" y="389020"/>
                        <a:pt x="619821" y="420010"/>
                      </a:cubicBezTo>
                      <a:cubicBezTo>
                        <a:pt x="625783" y="427462"/>
                        <a:pt x="637928" y="426046"/>
                        <a:pt x="646982" y="429064"/>
                      </a:cubicBezTo>
                      <a:cubicBezTo>
                        <a:pt x="667528" y="326328"/>
                        <a:pt x="657623" y="368386"/>
                        <a:pt x="674142" y="302315"/>
                      </a:cubicBezTo>
                      <a:cubicBezTo>
                        <a:pt x="680178" y="311369"/>
                        <a:pt x="689445" y="318962"/>
                        <a:pt x="692249" y="329476"/>
                      </a:cubicBezTo>
                      <a:cubicBezTo>
                        <a:pt x="720528" y="435523"/>
                        <a:pt x="691014" y="476802"/>
                        <a:pt x="728463" y="401903"/>
                      </a:cubicBezTo>
                      <a:cubicBezTo>
                        <a:pt x="731481" y="386814"/>
                        <a:pt x="726635" y="367517"/>
                        <a:pt x="737516" y="356636"/>
                      </a:cubicBezTo>
                      <a:cubicBezTo>
                        <a:pt x="744264" y="349888"/>
                        <a:pt x="744255" y="374538"/>
                        <a:pt x="746570" y="383796"/>
                      </a:cubicBezTo>
                      <a:lnTo>
                        <a:pt x="764677" y="456224"/>
                      </a:lnTo>
                      <a:cubicBezTo>
                        <a:pt x="767695" y="447171"/>
                        <a:pt x="771108" y="438240"/>
                        <a:pt x="773730" y="429064"/>
                      </a:cubicBezTo>
                      <a:cubicBezTo>
                        <a:pt x="780290" y="406105"/>
                        <a:pt x="782538" y="387387"/>
                        <a:pt x="791837" y="365689"/>
                      </a:cubicBezTo>
                      <a:cubicBezTo>
                        <a:pt x="797153" y="353284"/>
                        <a:pt x="803908" y="341547"/>
                        <a:pt x="809944" y="329476"/>
                      </a:cubicBezTo>
                      <a:cubicBezTo>
                        <a:pt x="818997" y="335512"/>
                        <a:pt x="830307" y="339087"/>
                        <a:pt x="837104" y="347583"/>
                      </a:cubicBezTo>
                      <a:cubicBezTo>
                        <a:pt x="841829" y="353489"/>
                        <a:pt x="854619" y="408588"/>
                        <a:pt x="855211" y="410957"/>
                      </a:cubicBezTo>
                      <a:cubicBezTo>
                        <a:pt x="852193" y="432082"/>
                        <a:pt x="854083" y="454518"/>
                        <a:pt x="846158" y="474331"/>
                      </a:cubicBezTo>
                      <a:cubicBezTo>
                        <a:pt x="841403" y="486219"/>
                        <a:pt x="830653" y="496193"/>
                        <a:pt x="818997" y="501491"/>
                      </a:cubicBezTo>
                      <a:cubicBezTo>
                        <a:pt x="776598" y="520763"/>
                        <a:pt x="634828" y="534497"/>
                        <a:pt x="610768" y="537705"/>
                      </a:cubicBezTo>
                      <a:cubicBezTo>
                        <a:pt x="623723" y="563614"/>
                        <a:pt x="622733" y="582973"/>
                        <a:pt x="656035" y="582973"/>
                      </a:cubicBezTo>
                      <a:cubicBezTo>
                        <a:pt x="665578" y="582973"/>
                        <a:pt x="674142" y="576937"/>
                        <a:pt x="683195" y="573919"/>
                      </a:cubicBezTo>
                      <a:cubicBezTo>
                        <a:pt x="692249" y="579955"/>
                        <a:pt x="704957" y="582579"/>
                        <a:pt x="710356" y="592026"/>
                      </a:cubicBezTo>
                      <a:cubicBezTo>
                        <a:pt x="717991" y="605386"/>
                        <a:pt x="704320" y="640311"/>
                        <a:pt x="719409" y="637293"/>
                      </a:cubicBezTo>
                      <a:cubicBezTo>
                        <a:pt x="740748" y="633025"/>
                        <a:pt x="755623" y="582973"/>
                        <a:pt x="755623" y="582973"/>
                      </a:cubicBezTo>
                      <a:cubicBezTo>
                        <a:pt x="764677" y="585991"/>
                        <a:pt x="780162" y="582850"/>
                        <a:pt x="782784" y="592026"/>
                      </a:cubicBezTo>
                      <a:cubicBezTo>
                        <a:pt x="792877" y="627353"/>
                        <a:pt x="771887" y="655423"/>
                        <a:pt x="746570" y="673507"/>
                      </a:cubicBezTo>
                      <a:cubicBezTo>
                        <a:pt x="735588" y="681351"/>
                        <a:pt x="722427" y="685578"/>
                        <a:pt x="710356" y="691614"/>
                      </a:cubicBezTo>
                      <a:cubicBezTo>
                        <a:pt x="671124" y="685578"/>
                        <a:pt x="630317" y="686059"/>
                        <a:pt x="592661" y="673507"/>
                      </a:cubicBezTo>
                      <a:cubicBezTo>
                        <a:pt x="584073" y="670644"/>
                        <a:pt x="558327" y="612013"/>
                        <a:pt x="556447" y="610133"/>
                      </a:cubicBezTo>
                      <a:cubicBezTo>
                        <a:pt x="549699" y="603385"/>
                        <a:pt x="538340" y="604098"/>
                        <a:pt x="529286" y="601080"/>
                      </a:cubicBezTo>
                      <a:cubicBezTo>
                        <a:pt x="520233" y="604098"/>
                        <a:pt x="509578" y="604172"/>
                        <a:pt x="502126" y="610133"/>
                      </a:cubicBezTo>
                      <a:cubicBezTo>
                        <a:pt x="480619" y="627338"/>
                        <a:pt x="477375" y="649960"/>
                        <a:pt x="493073" y="673507"/>
                      </a:cubicBezTo>
                      <a:cubicBezTo>
                        <a:pt x="499109" y="682560"/>
                        <a:pt x="511180" y="685578"/>
                        <a:pt x="520233" y="691614"/>
                      </a:cubicBezTo>
                      <a:cubicBezTo>
                        <a:pt x="514700" y="708214"/>
                        <a:pt x="503584" y="757443"/>
                        <a:pt x="484019" y="773095"/>
                      </a:cubicBezTo>
                      <a:cubicBezTo>
                        <a:pt x="476567" y="779057"/>
                        <a:pt x="465912" y="779131"/>
                        <a:pt x="456859" y="782149"/>
                      </a:cubicBezTo>
                      <a:cubicBezTo>
                        <a:pt x="522984" y="804191"/>
                        <a:pt x="529697" y="795627"/>
                        <a:pt x="474966" y="809309"/>
                      </a:cubicBezTo>
                      <a:cubicBezTo>
                        <a:pt x="404783" y="801511"/>
                        <a:pt x="399839" y="822016"/>
                        <a:pt x="375378" y="773095"/>
                      </a:cubicBezTo>
                      <a:cubicBezTo>
                        <a:pt x="371110" y="764559"/>
                        <a:pt x="369342" y="754988"/>
                        <a:pt x="366324" y="745935"/>
                      </a:cubicBezTo>
                      <a:cubicBezTo>
                        <a:pt x="375378" y="736882"/>
                        <a:pt x="382832" y="725877"/>
                        <a:pt x="393485" y="718775"/>
                      </a:cubicBezTo>
                      <a:cubicBezTo>
                        <a:pt x="401425" y="713481"/>
                        <a:pt x="412109" y="713989"/>
                        <a:pt x="420645" y="709721"/>
                      </a:cubicBezTo>
                      <a:cubicBezTo>
                        <a:pt x="430377" y="704855"/>
                        <a:pt x="438752" y="697650"/>
                        <a:pt x="447805" y="691614"/>
                      </a:cubicBezTo>
                      <a:cubicBezTo>
                        <a:pt x="460124" y="654661"/>
                        <a:pt x="460048" y="671090"/>
                        <a:pt x="447805" y="628240"/>
                      </a:cubicBezTo>
                      <a:cubicBezTo>
                        <a:pt x="445183" y="619064"/>
                        <a:pt x="445500" y="607828"/>
                        <a:pt x="438752" y="601080"/>
                      </a:cubicBezTo>
                      <a:cubicBezTo>
                        <a:pt x="432004" y="594332"/>
                        <a:pt x="420127" y="596294"/>
                        <a:pt x="411591" y="592026"/>
                      </a:cubicBezTo>
                      <a:cubicBezTo>
                        <a:pt x="347941" y="560201"/>
                        <a:pt x="430957" y="581673"/>
                        <a:pt x="330110" y="564866"/>
                      </a:cubicBezTo>
                      <a:cubicBezTo>
                        <a:pt x="312003" y="567884"/>
                        <a:pt x="287256" y="559585"/>
                        <a:pt x="275789" y="573919"/>
                      </a:cubicBezTo>
                      <a:cubicBezTo>
                        <a:pt x="267358" y="584458"/>
                        <a:pt x="284353" y="600590"/>
                        <a:pt x="293896" y="610133"/>
                      </a:cubicBezTo>
                      <a:cubicBezTo>
                        <a:pt x="305085" y="621322"/>
                        <a:pt x="341038" y="631882"/>
                        <a:pt x="357271" y="637293"/>
                      </a:cubicBezTo>
                      <a:cubicBezTo>
                        <a:pt x="360289" y="646347"/>
                        <a:pt x="370592" y="655918"/>
                        <a:pt x="366324" y="664454"/>
                      </a:cubicBezTo>
                      <a:cubicBezTo>
                        <a:pt x="362056" y="672990"/>
                        <a:pt x="348707" y="673507"/>
                        <a:pt x="339164" y="673507"/>
                      </a:cubicBezTo>
                      <a:cubicBezTo>
                        <a:pt x="326721" y="673507"/>
                        <a:pt x="315151" y="666894"/>
                        <a:pt x="302950" y="664454"/>
                      </a:cubicBezTo>
                      <a:cubicBezTo>
                        <a:pt x="284950" y="660854"/>
                        <a:pt x="266736" y="658418"/>
                        <a:pt x="248629" y="655400"/>
                      </a:cubicBezTo>
                      <a:cubicBezTo>
                        <a:pt x="265936" y="666938"/>
                        <a:pt x="292226" y="681901"/>
                        <a:pt x="302950" y="700668"/>
                      </a:cubicBezTo>
                      <a:cubicBezTo>
                        <a:pt x="309123" y="711471"/>
                        <a:pt x="308985" y="724811"/>
                        <a:pt x="312003" y="736882"/>
                      </a:cubicBezTo>
                      <a:cubicBezTo>
                        <a:pt x="308985" y="745935"/>
                        <a:pt x="310715" y="758495"/>
                        <a:pt x="302950" y="764042"/>
                      </a:cubicBezTo>
                      <a:cubicBezTo>
                        <a:pt x="287419" y="775136"/>
                        <a:pt x="248629" y="782149"/>
                        <a:pt x="248629" y="782149"/>
                      </a:cubicBezTo>
                      <a:cubicBezTo>
                        <a:pt x="236558" y="779131"/>
                        <a:pt x="222131" y="780868"/>
                        <a:pt x="212415" y="773095"/>
                      </a:cubicBezTo>
                      <a:cubicBezTo>
                        <a:pt x="204963" y="767133"/>
                        <a:pt x="209324" y="753387"/>
                        <a:pt x="203362" y="745935"/>
                      </a:cubicBezTo>
                      <a:cubicBezTo>
                        <a:pt x="196565" y="737438"/>
                        <a:pt x="185255" y="733864"/>
                        <a:pt x="176201" y="727828"/>
                      </a:cubicBezTo>
                      <a:cubicBezTo>
                        <a:pt x="182237" y="709721"/>
                        <a:pt x="185039" y="690191"/>
                        <a:pt x="194308" y="673507"/>
                      </a:cubicBezTo>
                      <a:cubicBezTo>
                        <a:pt x="200526" y="662315"/>
                        <a:pt x="213272" y="656183"/>
                        <a:pt x="221469" y="646347"/>
                      </a:cubicBezTo>
                      <a:cubicBezTo>
                        <a:pt x="290424" y="563603"/>
                        <a:pt x="166962" y="691803"/>
                        <a:pt x="275789" y="582973"/>
                      </a:cubicBezTo>
                      <a:cubicBezTo>
                        <a:pt x="278807" y="570902"/>
                        <a:pt x="289464" y="558312"/>
                        <a:pt x="284843" y="546759"/>
                      </a:cubicBezTo>
                      <a:cubicBezTo>
                        <a:pt x="281299" y="537898"/>
                        <a:pt x="267226" y="537705"/>
                        <a:pt x="257683" y="537705"/>
                      </a:cubicBezTo>
                      <a:cubicBezTo>
                        <a:pt x="246319" y="537705"/>
                        <a:pt x="207113" y="551544"/>
                        <a:pt x="194308" y="555812"/>
                      </a:cubicBezTo>
                      <a:cubicBezTo>
                        <a:pt x="185255" y="564866"/>
                        <a:pt x="174590" y="572554"/>
                        <a:pt x="167148" y="582973"/>
                      </a:cubicBezTo>
                      <a:cubicBezTo>
                        <a:pt x="159304" y="593955"/>
                        <a:pt x="157681" y="608819"/>
                        <a:pt x="149041" y="619187"/>
                      </a:cubicBezTo>
                      <a:cubicBezTo>
                        <a:pt x="142075" y="627546"/>
                        <a:pt x="130240" y="630327"/>
                        <a:pt x="121881" y="637293"/>
                      </a:cubicBezTo>
                      <a:cubicBezTo>
                        <a:pt x="52165" y="695389"/>
                        <a:pt x="134999" y="637601"/>
                        <a:pt x="67560" y="682561"/>
                      </a:cubicBezTo>
                      <a:cubicBezTo>
                        <a:pt x="61524" y="670490"/>
                        <a:pt x="47779" y="659739"/>
                        <a:pt x="49453" y="646347"/>
                      </a:cubicBezTo>
                      <a:cubicBezTo>
                        <a:pt x="51324" y="631374"/>
                        <a:pt x="64335" y="618903"/>
                        <a:pt x="76613" y="610133"/>
                      </a:cubicBezTo>
                      <a:cubicBezTo>
                        <a:pt x="86738" y="602901"/>
                        <a:pt x="100863" y="604498"/>
                        <a:pt x="112827" y="601080"/>
                      </a:cubicBezTo>
                      <a:cubicBezTo>
                        <a:pt x="131105" y="595858"/>
                        <a:pt x="172509" y="580292"/>
                        <a:pt x="185255" y="573919"/>
                      </a:cubicBezTo>
                      <a:cubicBezTo>
                        <a:pt x="194987" y="569053"/>
                        <a:pt x="203362" y="561848"/>
                        <a:pt x="212415" y="555812"/>
                      </a:cubicBezTo>
                      <a:cubicBezTo>
                        <a:pt x="229604" y="530030"/>
                        <a:pt x="251039" y="511293"/>
                        <a:pt x="221469" y="474331"/>
                      </a:cubicBezTo>
                      <a:cubicBezTo>
                        <a:pt x="215507" y="466879"/>
                        <a:pt x="203362" y="480367"/>
                        <a:pt x="194308" y="483385"/>
                      </a:cubicBezTo>
                      <a:cubicBezTo>
                        <a:pt x="146023" y="555812"/>
                        <a:pt x="209397" y="468296"/>
                        <a:pt x="149041" y="528652"/>
                      </a:cubicBezTo>
                      <a:cubicBezTo>
                        <a:pt x="141347" y="536346"/>
                        <a:pt x="139430" y="549015"/>
                        <a:pt x="130934" y="555812"/>
                      </a:cubicBezTo>
                      <a:cubicBezTo>
                        <a:pt x="125028" y="560537"/>
                        <a:pt x="69929" y="573327"/>
                        <a:pt x="67560" y="573919"/>
                      </a:cubicBezTo>
                      <a:lnTo>
                        <a:pt x="4185" y="564866"/>
                      </a:lnTo>
                      <a:cubicBezTo>
                        <a:pt x="-7761" y="550929"/>
                        <a:pt x="9257" y="528465"/>
                        <a:pt x="13239" y="510545"/>
                      </a:cubicBezTo>
                      <a:cubicBezTo>
                        <a:pt x="15309" y="501229"/>
                        <a:pt x="14527" y="488932"/>
                        <a:pt x="22292" y="483385"/>
                      </a:cubicBezTo>
                      <a:cubicBezTo>
                        <a:pt x="37823" y="472291"/>
                        <a:pt x="58506" y="471314"/>
                        <a:pt x="76613" y="465278"/>
                      </a:cubicBezTo>
                      <a:cubicBezTo>
                        <a:pt x="135398" y="445683"/>
                        <a:pt x="94263" y="457089"/>
                        <a:pt x="203362" y="447171"/>
                      </a:cubicBezTo>
                      <a:cubicBezTo>
                        <a:pt x="200344" y="438117"/>
                        <a:pt x="201056" y="426758"/>
                        <a:pt x="194308" y="420010"/>
                      </a:cubicBezTo>
                      <a:cubicBezTo>
                        <a:pt x="187560" y="413262"/>
                        <a:pt x="176464" y="413027"/>
                        <a:pt x="167148" y="410957"/>
                      </a:cubicBezTo>
                      <a:cubicBezTo>
                        <a:pt x="149228" y="406975"/>
                        <a:pt x="130934" y="404921"/>
                        <a:pt x="112827" y="401903"/>
                      </a:cubicBezTo>
                      <a:cubicBezTo>
                        <a:pt x="40316" y="409960"/>
                        <a:pt x="38627" y="434570"/>
                        <a:pt x="13239" y="383796"/>
                      </a:cubicBezTo>
                      <a:cubicBezTo>
                        <a:pt x="8971" y="375260"/>
                        <a:pt x="7203" y="365689"/>
                        <a:pt x="4185" y="356636"/>
                      </a:cubicBezTo>
                      <a:cubicBezTo>
                        <a:pt x="32848" y="337528"/>
                        <a:pt x="43846" y="324829"/>
                        <a:pt x="85667" y="329476"/>
                      </a:cubicBezTo>
                      <a:cubicBezTo>
                        <a:pt x="96481" y="330678"/>
                        <a:pt x="103380" y="342185"/>
                        <a:pt x="112827" y="347583"/>
                      </a:cubicBezTo>
                      <a:cubicBezTo>
                        <a:pt x="144147" y="365480"/>
                        <a:pt x="145734" y="364587"/>
                        <a:pt x="176201" y="374743"/>
                      </a:cubicBezTo>
                      <a:cubicBezTo>
                        <a:pt x="194308" y="371725"/>
                        <a:pt x="214584" y="374796"/>
                        <a:pt x="230522" y="365689"/>
                      </a:cubicBezTo>
                      <a:cubicBezTo>
                        <a:pt x="242424" y="358888"/>
                        <a:pt x="242764" y="318170"/>
                        <a:pt x="230522" y="311369"/>
                      </a:cubicBezTo>
                      <a:cubicBezTo>
                        <a:pt x="208768" y="299284"/>
                        <a:pt x="182103" y="299810"/>
                        <a:pt x="158094" y="293262"/>
                      </a:cubicBezTo>
                      <a:cubicBezTo>
                        <a:pt x="148887" y="290751"/>
                        <a:pt x="139987" y="287226"/>
                        <a:pt x="130934" y="284208"/>
                      </a:cubicBezTo>
                      <a:cubicBezTo>
                        <a:pt x="133952" y="275155"/>
                        <a:pt x="134025" y="264500"/>
                        <a:pt x="139987" y="257048"/>
                      </a:cubicBezTo>
                      <a:cubicBezTo>
                        <a:pt x="146784" y="248551"/>
                        <a:pt x="158789" y="245907"/>
                        <a:pt x="167148" y="238941"/>
                      </a:cubicBezTo>
                      <a:cubicBezTo>
                        <a:pt x="193289" y="217157"/>
                        <a:pt x="194611" y="211326"/>
                        <a:pt x="212415" y="184620"/>
                      </a:cubicBezTo>
                      <a:cubicBezTo>
                        <a:pt x="203362" y="178584"/>
                        <a:pt x="195577" y="163072"/>
                        <a:pt x="185255" y="166513"/>
                      </a:cubicBezTo>
                      <a:cubicBezTo>
                        <a:pt x="170940" y="171285"/>
                        <a:pt x="168764" y="192057"/>
                        <a:pt x="158094" y="202727"/>
                      </a:cubicBezTo>
                      <a:cubicBezTo>
                        <a:pt x="145297" y="215524"/>
                        <a:pt x="108923" y="231840"/>
                        <a:pt x="94720" y="238941"/>
                      </a:cubicBezTo>
                      <a:cubicBezTo>
                        <a:pt x="79631" y="235923"/>
                        <a:pt x="57989" y="242690"/>
                        <a:pt x="49453" y="229887"/>
                      </a:cubicBezTo>
                      <a:cubicBezTo>
                        <a:pt x="21643" y="188172"/>
                        <a:pt x="67930" y="181479"/>
                        <a:pt x="85667" y="175567"/>
                      </a:cubicBezTo>
                      <a:cubicBezTo>
                        <a:pt x="100755" y="130299"/>
                        <a:pt x="85666" y="151424"/>
                        <a:pt x="149041" y="130299"/>
                      </a:cubicBezTo>
                      <a:lnTo>
                        <a:pt x="176201" y="121246"/>
                      </a:lnTo>
                      <a:cubicBezTo>
                        <a:pt x="172752" y="131593"/>
                        <a:pt x="155508" y="165221"/>
                        <a:pt x="176201" y="175567"/>
                      </a:cubicBezTo>
                      <a:cubicBezTo>
                        <a:pt x="184737" y="179835"/>
                        <a:pt x="194308" y="169531"/>
                        <a:pt x="203362" y="166513"/>
                      </a:cubicBezTo>
                      <a:cubicBezTo>
                        <a:pt x="206380" y="157460"/>
                        <a:pt x="206453" y="146805"/>
                        <a:pt x="212415" y="139353"/>
                      </a:cubicBezTo>
                      <a:cubicBezTo>
                        <a:pt x="239599" y="105373"/>
                        <a:pt x="257068" y="127077"/>
                        <a:pt x="293896" y="139353"/>
                      </a:cubicBezTo>
                      <a:cubicBezTo>
                        <a:pt x="245608" y="211784"/>
                        <a:pt x="308988" y="124260"/>
                        <a:pt x="248629" y="184620"/>
                      </a:cubicBezTo>
                      <a:cubicBezTo>
                        <a:pt x="240935" y="192314"/>
                        <a:pt x="236558" y="202727"/>
                        <a:pt x="230522" y="211781"/>
                      </a:cubicBezTo>
                      <a:cubicBezTo>
                        <a:pt x="239576" y="214799"/>
                        <a:pt x="248140" y="220834"/>
                        <a:pt x="257683" y="220834"/>
                      </a:cubicBezTo>
                      <a:cubicBezTo>
                        <a:pt x="273071" y="220834"/>
                        <a:pt x="287681" y="209872"/>
                        <a:pt x="302950" y="211781"/>
                      </a:cubicBezTo>
                      <a:cubicBezTo>
                        <a:pt x="313747" y="213131"/>
                        <a:pt x="321057" y="223852"/>
                        <a:pt x="330110" y="229887"/>
                      </a:cubicBezTo>
                      <a:cubicBezTo>
                        <a:pt x="342181" y="223852"/>
                        <a:pt x="359770" y="223579"/>
                        <a:pt x="366324" y="211781"/>
                      </a:cubicBezTo>
                      <a:cubicBezTo>
                        <a:pt x="376688" y="193127"/>
                        <a:pt x="371193" y="169331"/>
                        <a:pt x="375378" y="148406"/>
                      </a:cubicBezTo>
                      <a:cubicBezTo>
                        <a:pt x="397743" y="36583"/>
                        <a:pt x="365236" y="211301"/>
                        <a:pt x="411591" y="103139"/>
                      </a:cubicBezTo>
                      <a:cubicBezTo>
                        <a:pt x="417535" y="89270"/>
                        <a:pt x="411591" y="72961"/>
                        <a:pt x="411591" y="57872"/>
                      </a:cubicBezTo>
                    </a:path>
                  </a:pathLst>
                </a:custGeom>
                <a:noFill/>
                <a:ln w="9525">
                  <a:solidFill>
                    <a:srgbClr val="009900"/>
                  </a:solidFill>
                </a:ln>
                <a:effectLst>
                  <a:outerShdw sx="1000" sy="1000" algn="ctr" rotWithShape="0">
                    <a:srgbClr val="92D050">
                      <a:alpha val="98000"/>
                    </a:srgb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PT"/>
                </a:p>
              </p:txBody>
            </p:sp>
            <p:sp>
              <p:nvSpPr>
                <p:cNvPr id="416" name="Forma livre 415"/>
                <p:cNvSpPr/>
                <p:nvPr/>
              </p:nvSpPr>
              <p:spPr>
                <a:xfrm>
                  <a:off x="4841548" y="1300923"/>
                  <a:ext cx="47625" cy="39845"/>
                </a:xfrm>
                <a:custGeom>
                  <a:avLst/>
                  <a:gdLst>
                    <a:gd name="connsiteX0" fmla="*/ 0 w 47625"/>
                    <a:gd name="connsiteY0" fmla="*/ 20516 h 39845"/>
                    <a:gd name="connsiteX1" fmla="*/ 42862 w 47625"/>
                    <a:gd name="connsiteY1" fmla="*/ 30041 h 39845"/>
                    <a:gd name="connsiteX2" fmla="*/ 47625 w 47625"/>
                    <a:gd name="connsiteY2" fmla="*/ 15753 h 39845"/>
                    <a:gd name="connsiteX3" fmla="*/ 42862 w 47625"/>
                    <a:gd name="connsiteY3" fmla="*/ 1466 h 39845"/>
                    <a:gd name="connsiteX4" fmla="*/ 14287 w 47625"/>
                    <a:gd name="connsiteY4" fmla="*/ 6228 h 39845"/>
                    <a:gd name="connsiteX5" fmla="*/ 28575 w 47625"/>
                    <a:gd name="connsiteY5" fmla="*/ 15753 h 39845"/>
                    <a:gd name="connsiteX6" fmla="*/ 0 w 47625"/>
                    <a:gd name="connsiteY6" fmla="*/ 20516 h 398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7625" h="39845">
                      <a:moveTo>
                        <a:pt x="0" y="20516"/>
                      </a:moveTo>
                      <a:cubicBezTo>
                        <a:pt x="18164" y="35047"/>
                        <a:pt x="22537" y="50366"/>
                        <a:pt x="42862" y="30041"/>
                      </a:cubicBezTo>
                      <a:cubicBezTo>
                        <a:pt x="46412" y="26491"/>
                        <a:pt x="46037" y="20516"/>
                        <a:pt x="47625" y="15753"/>
                      </a:cubicBezTo>
                      <a:cubicBezTo>
                        <a:pt x="46037" y="10991"/>
                        <a:pt x="47689" y="2845"/>
                        <a:pt x="42862" y="1466"/>
                      </a:cubicBezTo>
                      <a:cubicBezTo>
                        <a:pt x="33577" y="-1187"/>
                        <a:pt x="21115" y="-600"/>
                        <a:pt x="14287" y="6228"/>
                      </a:cubicBezTo>
                      <a:cubicBezTo>
                        <a:pt x="10240" y="10275"/>
                        <a:pt x="23812" y="12578"/>
                        <a:pt x="28575" y="15753"/>
                      </a:cubicBezTo>
                      <a:lnTo>
                        <a:pt x="0" y="20516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7" name="Forma livre 416"/>
                <p:cNvSpPr/>
                <p:nvPr/>
              </p:nvSpPr>
              <p:spPr>
                <a:xfrm>
                  <a:off x="4872053" y="1564561"/>
                  <a:ext cx="47625" cy="39845"/>
                </a:xfrm>
                <a:custGeom>
                  <a:avLst/>
                  <a:gdLst>
                    <a:gd name="connsiteX0" fmla="*/ 0 w 47625"/>
                    <a:gd name="connsiteY0" fmla="*/ 20516 h 39845"/>
                    <a:gd name="connsiteX1" fmla="*/ 42862 w 47625"/>
                    <a:gd name="connsiteY1" fmla="*/ 30041 h 39845"/>
                    <a:gd name="connsiteX2" fmla="*/ 47625 w 47625"/>
                    <a:gd name="connsiteY2" fmla="*/ 15753 h 39845"/>
                    <a:gd name="connsiteX3" fmla="*/ 42862 w 47625"/>
                    <a:gd name="connsiteY3" fmla="*/ 1466 h 39845"/>
                    <a:gd name="connsiteX4" fmla="*/ 14287 w 47625"/>
                    <a:gd name="connsiteY4" fmla="*/ 6228 h 39845"/>
                    <a:gd name="connsiteX5" fmla="*/ 28575 w 47625"/>
                    <a:gd name="connsiteY5" fmla="*/ 15753 h 39845"/>
                    <a:gd name="connsiteX6" fmla="*/ 0 w 47625"/>
                    <a:gd name="connsiteY6" fmla="*/ 20516 h 398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7625" h="39845">
                      <a:moveTo>
                        <a:pt x="0" y="20516"/>
                      </a:moveTo>
                      <a:cubicBezTo>
                        <a:pt x="18164" y="35047"/>
                        <a:pt x="22537" y="50366"/>
                        <a:pt x="42862" y="30041"/>
                      </a:cubicBezTo>
                      <a:cubicBezTo>
                        <a:pt x="46412" y="26491"/>
                        <a:pt x="46037" y="20516"/>
                        <a:pt x="47625" y="15753"/>
                      </a:cubicBezTo>
                      <a:cubicBezTo>
                        <a:pt x="46037" y="10991"/>
                        <a:pt x="47689" y="2845"/>
                        <a:pt x="42862" y="1466"/>
                      </a:cubicBezTo>
                      <a:cubicBezTo>
                        <a:pt x="33577" y="-1187"/>
                        <a:pt x="21115" y="-600"/>
                        <a:pt x="14287" y="6228"/>
                      </a:cubicBezTo>
                      <a:cubicBezTo>
                        <a:pt x="10240" y="10275"/>
                        <a:pt x="23812" y="12578"/>
                        <a:pt x="28575" y="15753"/>
                      </a:cubicBezTo>
                      <a:lnTo>
                        <a:pt x="0" y="20516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8" name="Forma livre 417"/>
                <p:cNvSpPr/>
                <p:nvPr/>
              </p:nvSpPr>
              <p:spPr>
                <a:xfrm>
                  <a:off x="4788024" y="1268760"/>
                  <a:ext cx="47625" cy="39845"/>
                </a:xfrm>
                <a:custGeom>
                  <a:avLst/>
                  <a:gdLst>
                    <a:gd name="connsiteX0" fmla="*/ 0 w 47625"/>
                    <a:gd name="connsiteY0" fmla="*/ 20516 h 39845"/>
                    <a:gd name="connsiteX1" fmla="*/ 42862 w 47625"/>
                    <a:gd name="connsiteY1" fmla="*/ 30041 h 39845"/>
                    <a:gd name="connsiteX2" fmla="*/ 47625 w 47625"/>
                    <a:gd name="connsiteY2" fmla="*/ 15753 h 39845"/>
                    <a:gd name="connsiteX3" fmla="*/ 42862 w 47625"/>
                    <a:gd name="connsiteY3" fmla="*/ 1466 h 39845"/>
                    <a:gd name="connsiteX4" fmla="*/ 14287 w 47625"/>
                    <a:gd name="connsiteY4" fmla="*/ 6228 h 39845"/>
                    <a:gd name="connsiteX5" fmla="*/ 28575 w 47625"/>
                    <a:gd name="connsiteY5" fmla="*/ 15753 h 39845"/>
                    <a:gd name="connsiteX6" fmla="*/ 0 w 47625"/>
                    <a:gd name="connsiteY6" fmla="*/ 20516 h 398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7625" h="39845">
                      <a:moveTo>
                        <a:pt x="0" y="20516"/>
                      </a:moveTo>
                      <a:cubicBezTo>
                        <a:pt x="18164" y="35047"/>
                        <a:pt x="22537" y="50366"/>
                        <a:pt x="42862" y="30041"/>
                      </a:cubicBezTo>
                      <a:cubicBezTo>
                        <a:pt x="46412" y="26491"/>
                        <a:pt x="46037" y="20516"/>
                        <a:pt x="47625" y="15753"/>
                      </a:cubicBezTo>
                      <a:cubicBezTo>
                        <a:pt x="46037" y="10991"/>
                        <a:pt x="47689" y="2845"/>
                        <a:pt x="42862" y="1466"/>
                      </a:cubicBezTo>
                      <a:cubicBezTo>
                        <a:pt x="33577" y="-1187"/>
                        <a:pt x="21115" y="-600"/>
                        <a:pt x="14287" y="6228"/>
                      </a:cubicBezTo>
                      <a:cubicBezTo>
                        <a:pt x="10240" y="10275"/>
                        <a:pt x="23812" y="12578"/>
                        <a:pt x="28575" y="15753"/>
                      </a:cubicBezTo>
                      <a:lnTo>
                        <a:pt x="0" y="20516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9" name="Forma livre 418"/>
                <p:cNvSpPr/>
                <p:nvPr/>
              </p:nvSpPr>
              <p:spPr>
                <a:xfrm>
                  <a:off x="4924039" y="1496717"/>
                  <a:ext cx="47625" cy="39845"/>
                </a:xfrm>
                <a:custGeom>
                  <a:avLst/>
                  <a:gdLst>
                    <a:gd name="connsiteX0" fmla="*/ 0 w 47625"/>
                    <a:gd name="connsiteY0" fmla="*/ 20516 h 39845"/>
                    <a:gd name="connsiteX1" fmla="*/ 42862 w 47625"/>
                    <a:gd name="connsiteY1" fmla="*/ 30041 h 39845"/>
                    <a:gd name="connsiteX2" fmla="*/ 47625 w 47625"/>
                    <a:gd name="connsiteY2" fmla="*/ 15753 h 39845"/>
                    <a:gd name="connsiteX3" fmla="*/ 42862 w 47625"/>
                    <a:gd name="connsiteY3" fmla="*/ 1466 h 39845"/>
                    <a:gd name="connsiteX4" fmla="*/ 14287 w 47625"/>
                    <a:gd name="connsiteY4" fmla="*/ 6228 h 39845"/>
                    <a:gd name="connsiteX5" fmla="*/ 28575 w 47625"/>
                    <a:gd name="connsiteY5" fmla="*/ 15753 h 39845"/>
                    <a:gd name="connsiteX6" fmla="*/ 0 w 47625"/>
                    <a:gd name="connsiteY6" fmla="*/ 20516 h 398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7625" h="39845">
                      <a:moveTo>
                        <a:pt x="0" y="20516"/>
                      </a:moveTo>
                      <a:cubicBezTo>
                        <a:pt x="18164" y="35047"/>
                        <a:pt x="22537" y="50366"/>
                        <a:pt x="42862" y="30041"/>
                      </a:cubicBezTo>
                      <a:cubicBezTo>
                        <a:pt x="46412" y="26491"/>
                        <a:pt x="46037" y="20516"/>
                        <a:pt x="47625" y="15753"/>
                      </a:cubicBezTo>
                      <a:cubicBezTo>
                        <a:pt x="46037" y="10991"/>
                        <a:pt x="47689" y="2845"/>
                        <a:pt x="42862" y="1466"/>
                      </a:cubicBezTo>
                      <a:cubicBezTo>
                        <a:pt x="33577" y="-1187"/>
                        <a:pt x="21115" y="-600"/>
                        <a:pt x="14287" y="6228"/>
                      </a:cubicBezTo>
                      <a:cubicBezTo>
                        <a:pt x="10240" y="10275"/>
                        <a:pt x="23812" y="12578"/>
                        <a:pt x="28575" y="15753"/>
                      </a:cubicBezTo>
                      <a:lnTo>
                        <a:pt x="0" y="20516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0" name="Forma livre 419"/>
                <p:cNvSpPr/>
                <p:nvPr/>
              </p:nvSpPr>
              <p:spPr>
                <a:xfrm>
                  <a:off x="4716016" y="1617076"/>
                  <a:ext cx="47625" cy="39845"/>
                </a:xfrm>
                <a:custGeom>
                  <a:avLst/>
                  <a:gdLst>
                    <a:gd name="connsiteX0" fmla="*/ 0 w 47625"/>
                    <a:gd name="connsiteY0" fmla="*/ 20516 h 39845"/>
                    <a:gd name="connsiteX1" fmla="*/ 42862 w 47625"/>
                    <a:gd name="connsiteY1" fmla="*/ 30041 h 39845"/>
                    <a:gd name="connsiteX2" fmla="*/ 47625 w 47625"/>
                    <a:gd name="connsiteY2" fmla="*/ 15753 h 39845"/>
                    <a:gd name="connsiteX3" fmla="*/ 42862 w 47625"/>
                    <a:gd name="connsiteY3" fmla="*/ 1466 h 39845"/>
                    <a:gd name="connsiteX4" fmla="*/ 14287 w 47625"/>
                    <a:gd name="connsiteY4" fmla="*/ 6228 h 39845"/>
                    <a:gd name="connsiteX5" fmla="*/ 28575 w 47625"/>
                    <a:gd name="connsiteY5" fmla="*/ 15753 h 39845"/>
                    <a:gd name="connsiteX6" fmla="*/ 0 w 47625"/>
                    <a:gd name="connsiteY6" fmla="*/ 20516 h 398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7625" h="39845">
                      <a:moveTo>
                        <a:pt x="0" y="20516"/>
                      </a:moveTo>
                      <a:cubicBezTo>
                        <a:pt x="18164" y="35047"/>
                        <a:pt x="22537" y="50366"/>
                        <a:pt x="42862" y="30041"/>
                      </a:cubicBezTo>
                      <a:cubicBezTo>
                        <a:pt x="46412" y="26491"/>
                        <a:pt x="46037" y="20516"/>
                        <a:pt x="47625" y="15753"/>
                      </a:cubicBezTo>
                      <a:cubicBezTo>
                        <a:pt x="46037" y="10991"/>
                        <a:pt x="47689" y="2845"/>
                        <a:pt x="42862" y="1466"/>
                      </a:cubicBezTo>
                      <a:cubicBezTo>
                        <a:pt x="33577" y="-1187"/>
                        <a:pt x="21115" y="-600"/>
                        <a:pt x="14287" y="6228"/>
                      </a:cubicBezTo>
                      <a:cubicBezTo>
                        <a:pt x="10240" y="10275"/>
                        <a:pt x="23812" y="12578"/>
                        <a:pt x="28575" y="15753"/>
                      </a:cubicBezTo>
                      <a:lnTo>
                        <a:pt x="0" y="20516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1" name="Forma livre 420"/>
                <p:cNvSpPr/>
                <p:nvPr/>
              </p:nvSpPr>
              <p:spPr>
                <a:xfrm>
                  <a:off x="4932040" y="1372931"/>
                  <a:ext cx="47625" cy="39845"/>
                </a:xfrm>
                <a:custGeom>
                  <a:avLst/>
                  <a:gdLst>
                    <a:gd name="connsiteX0" fmla="*/ 0 w 47625"/>
                    <a:gd name="connsiteY0" fmla="*/ 20516 h 39845"/>
                    <a:gd name="connsiteX1" fmla="*/ 42862 w 47625"/>
                    <a:gd name="connsiteY1" fmla="*/ 30041 h 39845"/>
                    <a:gd name="connsiteX2" fmla="*/ 47625 w 47625"/>
                    <a:gd name="connsiteY2" fmla="*/ 15753 h 39845"/>
                    <a:gd name="connsiteX3" fmla="*/ 42862 w 47625"/>
                    <a:gd name="connsiteY3" fmla="*/ 1466 h 39845"/>
                    <a:gd name="connsiteX4" fmla="*/ 14287 w 47625"/>
                    <a:gd name="connsiteY4" fmla="*/ 6228 h 39845"/>
                    <a:gd name="connsiteX5" fmla="*/ 28575 w 47625"/>
                    <a:gd name="connsiteY5" fmla="*/ 15753 h 39845"/>
                    <a:gd name="connsiteX6" fmla="*/ 0 w 47625"/>
                    <a:gd name="connsiteY6" fmla="*/ 20516 h 398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7625" h="39845">
                      <a:moveTo>
                        <a:pt x="0" y="20516"/>
                      </a:moveTo>
                      <a:cubicBezTo>
                        <a:pt x="18164" y="35047"/>
                        <a:pt x="22537" y="50366"/>
                        <a:pt x="42862" y="30041"/>
                      </a:cubicBezTo>
                      <a:cubicBezTo>
                        <a:pt x="46412" y="26491"/>
                        <a:pt x="46037" y="20516"/>
                        <a:pt x="47625" y="15753"/>
                      </a:cubicBezTo>
                      <a:cubicBezTo>
                        <a:pt x="46037" y="10991"/>
                        <a:pt x="47689" y="2845"/>
                        <a:pt x="42862" y="1466"/>
                      </a:cubicBezTo>
                      <a:cubicBezTo>
                        <a:pt x="33577" y="-1187"/>
                        <a:pt x="21115" y="-600"/>
                        <a:pt x="14287" y="6228"/>
                      </a:cubicBezTo>
                      <a:cubicBezTo>
                        <a:pt x="10240" y="10275"/>
                        <a:pt x="23812" y="12578"/>
                        <a:pt x="28575" y="15753"/>
                      </a:cubicBezTo>
                      <a:lnTo>
                        <a:pt x="0" y="20516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2" name="Forma livre 421"/>
                <p:cNvSpPr/>
                <p:nvPr/>
              </p:nvSpPr>
              <p:spPr>
                <a:xfrm>
                  <a:off x="4775651" y="1505085"/>
                  <a:ext cx="47625" cy="39845"/>
                </a:xfrm>
                <a:custGeom>
                  <a:avLst/>
                  <a:gdLst>
                    <a:gd name="connsiteX0" fmla="*/ 0 w 47625"/>
                    <a:gd name="connsiteY0" fmla="*/ 20516 h 39845"/>
                    <a:gd name="connsiteX1" fmla="*/ 42862 w 47625"/>
                    <a:gd name="connsiteY1" fmla="*/ 30041 h 39845"/>
                    <a:gd name="connsiteX2" fmla="*/ 47625 w 47625"/>
                    <a:gd name="connsiteY2" fmla="*/ 15753 h 39845"/>
                    <a:gd name="connsiteX3" fmla="*/ 42862 w 47625"/>
                    <a:gd name="connsiteY3" fmla="*/ 1466 h 39845"/>
                    <a:gd name="connsiteX4" fmla="*/ 14287 w 47625"/>
                    <a:gd name="connsiteY4" fmla="*/ 6228 h 39845"/>
                    <a:gd name="connsiteX5" fmla="*/ 28575 w 47625"/>
                    <a:gd name="connsiteY5" fmla="*/ 15753 h 39845"/>
                    <a:gd name="connsiteX6" fmla="*/ 0 w 47625"/>
                    <a:gd name="connsiteY6" fmla="*/ 20516 h 398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7625" h="39845">
                      <a:moveTo>
                        <a:pt x="0" y="20516"/>
                      </a:moveTo>
                      <a:cubicBezTo>
                        <a:pt x="18164" y="35047"/>
                        <a:pt x="22537" y="50366"/>
                        <a:pt x="42862" y="30041"/>
                      </a:cubicBezTo>
                      <a:cubicBezTo>
                        <a:pt x="46412" y="26491"/>
                        <a:pt x="46037" y="20516"/>
                        <a:pt x="47625" y="15753"/>
                      </a:cubicBezTo>
                      <a:cubicBezTo>
                        <a:pt x="46037" y="10991"/>
                        <a:pt x="47689" y="2845"/>
                        <a:pt x="42862" y="1466"/>
                      </a:cubicBezTo>
                      <a:cubicBezTo>
                        <a:pt x="33577" y="-1187"/>
                        <a:pt x="21115" y="-600"/>
                        <a:pt x="14287" y="6228"/>
                      </a:cubicBezTo>
                      <a:cubicBezTo>
                        <a:pt x="10240" y="10275"/>
                        <a:pt x="23812" y="12578"/>
                        <a:pt x="28575" y="15753"/>
                      </a:cubicBezTo>
                      <a:lnTo>
                        <a:pt x="0" y="20516"/>
                      </a:lnTo>
                      <a:close/>
                    </a:path>
                  </a:pathLst>
                </a:custGeom>
                <a:solidFill>
                  <a:srgbClr val="0099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3" name="Forma livre 422"/>
                <p:cNvSpPr/>
                <p:nvPr/>
              </p:nvSpPr>
              <p:spPr>
                <a:xfrm>
                  <a:off x="4770747" y="1415081"/>
                  <a:ext cx="47625" cy="39845"/>
                </a:xfrm>
                <a:custGeom>
                  <a:avLst/>
                  <a:gdLst>
                    <a:gd name="connsiteX0" fmla="*/ 0 w 47625"/>
                    <a:gd name="connsiteY0" fmla="*/ 20516 h 39845"/>
                    <a:gd name="connsiteX1" fmla="*/ 42862 w 47625"/>
                    <a:gd name="connsiteY1" fmla="*/ 30041 h 39845"/>
                    <a:gd name="connsiteX2" fmla="*/ 47625 w 47625"/>
                    <a:gd name="connsiteY2" fmla="*/ 15753 h 39845"/>
                    <a:gd name="connsiteX3" fmla="*/ 42862 w 47625"/>
                    <a:gd name="connsiteY3" fmla="*/ 1466 h 39845"/>
                    <a:gd name="connsiteX4" fmla="*/ 14287 w 47625"/>
                    <a:gd name="connsiteY4" fmla="*/ 6228 h 39845"/>
                    <a:gd name="connsiteX5" fmla="*/ 28575 w 47625"/>
                    <a:gd name="connsiteY5" fmla="*/ 15753 h 39845"/>
                    <a:gd name="connsiteX6" fmla="*/ 0 w 47625"/>
                    <a:gd name="connsiteY6" fmla="*/ 20516 h 398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7625" h="39845">
                      <a:moveTo>
                        <a:pt x="0" y="20516"/>
                      </a:moveTo>
                      <a:cubicBezTo>
                        <a:pt x="18164" y="35047"/>
                        <a:pt x="22537" y="50366"/>
                        <a:pt x="42862" y="30041"/>
                      </a:cubicBezTo>
                      <a:cubicBezTo>
                        <a:pt x="46412" y="26491"/>
                        <a:pt x="46037" y="20516"/>
                        <a:pt x="47625" y="15753"/>
                      </a:cubicBezTo>
                      <a:cubicBezTo>
                        <a:pt x="46037" y="10991"/>
                        <a:pt x="47689" y="2845"/>
                        <a:pt x="42862" y="1466"/>
                      </a:cubicBezTo>
                      <a:cubicBezTo>
                        <a:pt x="33577" y="-1187"/>
                        <a:pt x="21115" y="-600"/>
                        <a:pt x="14287" y="6228"/>
                      </a:cubicBezTo>
                      <a:cubicBezTo>
                        <a:pt x="10240" y="10275"/>
                        <a:pt x="23812" y="12578"/>
                        <a:pt x="28575" y="15753"/>
                      </a:cubicBezTo>
                      <a:lnTo>
                        <a:pt x="0" y="20516"/>
                      </a:lnTo>
                      <a:close/>
                    </a:path>
                  </a:pathLst>
                </a:custGeom>
                <a:solidFill>
                  <a:srgbClr val="0099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4" name="Forma livre 423"/>
                <p:cNvSpPr/>
                <p:nvPr/>
              </p:nvSpPr>
              <p:spPr>
                <a:xfrm>
                  <a:off x="4794124" y="1517531"/>
                  <a:ext cx="47625" cy="39845"/>
                </a:xfrm>
                <a:custGeom>
                  <a:avLst/>
                  <a:gdLst>
                    <a:gd name="connsiteX0" fmla="*/ 0 w 47625"/>
                    <a:gd name="connsiteY0" fmla="*/ 20516 h 39845"/>
                    <a:gd name="connsiteX1" fmla="*/ 42862 w 47625"/>
                    <a:gd name="connsiteY1" fmla="*/ 30041 h 39845"/>
                    <a:gd name="connsiteX2" fmla="*/ 47625 w 47625"/>
                    <a:gd name="connsiteY2" fmla="*/ 15753 h 39845"/>
                    <a:gd name="connsiteX3" fmla="*/ 42862 w 47625"/>
                    <a:gd name="connsiteY3" fmla="*/ 1466 h 39845"/>
                    <a:gd name="connsiteX4" fmla="*/ 14287 w 47625"/>
                    <a:gd name="connsiteY4" fmla="*/ 6228 h 39845"/>
                    <a:gd name="connsiteX5" fmla="*/ 28575 w 47625"/>
                    <a:gd name="connsiteY5" fmla="*/ 15753 h 39845"/>
                    <a:gd name="connsiteX6" fmla="*/ 0 w 47625"/>
                    <a:gd name="connsiteY6" fmla="*/ 20516 h 398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7625" h="39845">
                      <a:moveTo>
                        <a:pt x="0" y="20516"/>
                      </a:moveTo>
                      <a:cubicBezTo>
                        <a:pt x="18164" y="35047"/>
                        <a:pt x="22537" y="50366"/>
                        <a:pt x="42862" y="30041"/>
                      </a:cubicBezTo>
                      <a:cubicBezTo>
                        <a:pt x="46412" y="26491"/>
                        <a:pt x="46037" y="20516"/>
                        <a:pt x="47625" y="15753"/>
                      </a:cubicBezTo>
                      <a:cubicBezTo>
                        <a:pt x="46037" y="10991"/>
                        <a:pt x="47689" y="2845"/>
                        <a:pt x="42862" y="1466"/>
                      </a:cubicBezTo>
                      <a:cubicBezTo>
                        <a:pt x="33577" y="-1187"/>
                        <a:pt x="21115" y="-600"/>
                        <a:pt x="14287" y="6228"/>
                      </a:cubicBezTo>
                      <a:cubicBezTo>
                        <a:pt x="10240" y="10275"/>
                        <a:pt x="23812" y="12578"/>
                        <a:pt x="28575" y="15753"/>
                      </a:cubicBezTo>
                      <a:lnTo>
                        <a:pt x="0" y="20516"/>
                      </a:lnTo>
                      <a:close/>
                    </a:path>
                  </a:pathLst>
                </a:custGeom>
                <a:solidFill>
                  <a:srgbClr val="0099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58" name="Grupo 257"/>
              <p:cNvGrpSpPr/>
              <p:nvPr/>
            </p:nvGrpSpPr>
            <p:grpSpPr>
              <a:xfrm rot="20406885">
                <a:off x="6511320" y="722477"/>
                <a:ext cx="752324" cy="688972"/>
                <a:chOff x="4067944" y="1224786"/>
                <a:chExt cx="692648" cy="688972"/>
              </a:xfrm>
            </p:grpSpPr>
            <p:sp>
              <p:nvSpPr>
                <p:cNvPr id="345" name="Forma livre 344"/>
                <p:cNvSpPr/>
                <p:nvPr/>
              </p:nvSpPr>
              <p:spPr>
                <a:xfrm>
                  <a:off x="4491650" y="1303949"/>
                  <a:ext cx="47625" cy="39845"/>
                </a:xfrm>
                <a:custGeom>
                  <a:avLst/>
                  <a:gdLst>
                    <a:gd name="connsiteX0" fmla="*/ 0 w 47625"/>
                    <a:gd name="connsiteY0" fmla="*/ 20516 h 39845"/>
                    <a:gd name="connsiteX1" fmla="*/ 42862 w 47625"/>
                    <a:gd name="connsiteY1" fmla="*/ 30041 h 39845"/>
                    <a:gd name="connsiteX2" fmla="*/ 47625 w 47625"/>
                    <a:gd name="connsiteY2" fmla="*/ 15753 h 39845"/>
                    <a:gd name="connsiteX3" fmla="*/ 42862 w 47625"/>
                    <a:gd name="connsiteY3" fmla="*/ 1466 h 39845"/>
                    <a:gd name="connsiteX4" fmla="*/ 14287 w 47625"/>
                    <a:gd name="connsiteY4" fmla="*/ 6228 h 39845"/>
                    <a:gd name="connsiteX5" fmla="*/ 28575 w 47625"/>
                    <a:gd name="connsiteY5" fmla="*/ 15753 h 39845"/>
                    <a:gd name="connsiteX6" fmla="*/ 0 w 47625"/>
                    <a:gd name="connsiteY6" fmla="*/ 20516 h 398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7625" h="39845">
                      <a:moveTo>
                        <a:pt x="0" y="20516"/>
                      </a:moveTo>
                      <a:cubicBezTo>
                        <a:pt x="18164" y="35047"/>
                        <a:pt x="22537" y="50366"/>
                        <a:pt x="42862" y="30041"/>
                      </a:cubicBezTo>
                      <a:cubicBezTo>
                        <a:pt x="46412" y="26491"/>
                        <a:pt x="46037" y="20516"/>
                        <a:pt x="47625" y="15753"/>
                      </a:cubicBezTo>
                      <a:cubicBezTo>
                        <a:pt x="46037" y="10991"/>
                        <a:pt x="47689" y="2845"/>
                        <a:pt x="42862" y="1466"/>
                      </a:cubicBezTo>
                      <a:cubicBezTo>
                        <a:pt x="33577" y="-1187"/>
                        <a:pt x="21115" y="-600"/>
                        <a:pt x="14287" y="6228"/>
                      </a:cubicBezTo>
                      <a:cubicBezTo>
                        <a:pt x="10240" y="10275"/>
                        <a:pt x="23812" y="12578"/>
                        <a:pt x="28575" y="15753"/>
                      </a:cubicBezTo>
                      <a:lnTo>
                        <a:pt x="0" y="20516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6" name="Forma livre 345"/>
                <p:cNvSpPr/>
                <p:nvPr/>
              </p:nvSpPr>
              <p:spPr>
                <a:xfrm>
                  <a:off x="4251243" y="1320486"/>
                  <a:ext cx="47625" cy="39845"/>
                </a:xfrm>
                <a:custGeom>
                  <a:avLst/>
                  <a:gdLst>
                    <a:gd name="connsiteX0" fmla="*/ 0 w 47625"/>
                    <a:gd name="connsiteY0" fmla="*/ 20516 h 39845"/>
                    <a:gd name="connsiteX1" fmla="*/ 42862 w 47625"/>
                    <a:gd name="connsiteY1" fmla="*/ 30041 h 39845"/>
                    <a:gd name="connsiteX2" fmla="*/ 47625 w 47625"/>
                    <a:gd name="connsiteY2" fmla="*/ 15753 h 39845"/>
                    <a:gd name="connsiteX3" fmla="*/ 42862 w 47625"/>
                    <a:gd name="connsiteY3" fmla="*/ 1466 h 39845"/>
                    <a:gd name="connsiteX4" fmla="*/ 14287 w 47625"/>
                    <a:gd name="connsiteY4" fmla="*/ 6228 h 39845"/>
                    <a:gd name="connsiteX5" fmla="*/ 28575 w 47625"/>
                    <a:gd name="connsiteY5" fmla="*/ 15753 h 39845"/>
                    <a:gd name="connsiteX6" fmla="*/ 0 w 47625"/>
                    <a:gd name="connsiteY6" fmla="*/ 20516 h 398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7625" h="39845">
                      <a:moveTo>
                        <a:pt x="0" y="20516"/>
                      </a:moveTo>
                      <a:cubicBezTo>
                        <a:pt x="18164" y="35047"/>
                        <a:pt x="22537" y="50366"/>
                        <a:pt x="42862" y="30041"/>
                      </a:cubicBezTo>
                      <a:cubicBezTo>
                        <a:pt x="46412" y="26491"/>
                        <a:pt x="46037" y="20516"/>
                        <a:pt x="47625" y="15753"/>
                      </a:cubicBezTo>
                      <a:cubicBezTo>
                        <a:pt x="46037" y="10991"/>
                        <a:pt x="47689" y="2845"/>
                        <a:pt x="42862" y="1466"/>
                      </a:cubicBezTo>
                      <a:cubicBezTo>
                        <a:pt x="33577" y="-1187"/>
                        <a:pt x="21115" y="-600"/>
                        <a:pt x="14287" y="6228"/>
                      </a:cubicBezTo>
                      <a:cubicBezTo>
                        <a:pt x="10240" y="10275"/>
                        <a:pt x="23812" y="12578"/>
                        <a:pt x="28575" y="15753"/>
                      </a:cubicBezTo>
                      <a:lnTo>
                        <a:pt x="0" y="20516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7" name="Forma livre 346"/>
                <p:cNvSpPr/>
                <p:nvPr/>
              </p:nvSpPr>
              <p:spPr>
                <a:xfrm>
                  <a:off x="4179235" y="1300676"/>
                  <a:ext cx="47625" cy="39845"/>
                </a:xfrm>
                <a:custGeom>
                  <a:avLst/>
                  <a:gdLst>
                    <a:gd name="connsiteX0" fmla="*/ 0 w 47625"/>
                    <a:gd name="connsiteY0" fmla="*/ 20516 h 39845"/>
                    <a:gd name="connsiteX1" fmla="*/ 42862 w 47625"/>
                    <a:gd name="connsiteY1" fmla="*/ 30041 h 39845"/>
                    <a:gd name="connsiteX2" fmla="*/ 47625 w 47625"/>
                    <a:gd name="connsiteY2" fmla="*/ 15753 h 39845"/>
                    <a:gd name="connsiteX3" fmla="*/ 42862 w 47625"/>
                    <a:gd name="connsiteY3" fmla="*/ 1466 h 39845"/>
                    <a:gd name="connsiteX4" fmla="*/ 14287 w 47625"/>
                    <a:gd name="connsiteY4" fmla="*/ 6228 h 39845"/>
                    <a:gd name="connsiteX5" fmla="*/ 28575 w 47625"/>
                    <a:gd name="connsiteY5" fmla="*/ 15753 h 39845"/>
                    <a:gd name="connsiteX6" fmla="*/ 0 w 47625"/>
                    <a:gd name="connsiteY6" fmla="*/ 20516 h 398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7625" h="39845">
                      <a:moveTo>
                        <a:pt x="0" y="20516"/>
                      </a:moveTo>
                      <a:cubicBezTo>
                        <a:pt x="18164" y="35047"/>
                        <a:pt x="22537" y="50366"/>
                        <a:pt x="42862" y="30041"/>
                      </a:cubicBezTo>
                      <a:cubicBezTo>
                        <a:pt x="46412" y="26491"/>
                        <a:pt x="46037" y="20516"/>
                        <a:pt x="47625" y="15753"/>
                      </a:cubicBezTo>
                      <a:cubicBezTo>
                        <a:pt x="46037" y="10991"/>
                        <a:pt x="47689" y="2845"/>
                        <a:pt x="42862" y="1466"/>
                      </a:cubicBezTo>
                      <a:cubicBezTo>
                        <a:pt x="33577" y="-1187"/>
                        <a:pt x="21115" y="-600"/>
                        <a:pt x="14287" y="6228"/>
                      </a:cubicBezTo>
                      <a:cubicBezTo>
                        <a:pt x="10240" y="10275"/>
                        <a:pt x="23812" y="12578"/>
                        <a:pt x="28575" y="15753"/>
                      </a:cubicBezTo>
                      <a:lnTo>
                        <a:pt x="0" y="20516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8" name="Oval 347"/>
                <p:cNvSpPr/>
                <p:nvPr/>
              </p:nvSpPr>
              <p:spPr>
                <a:xfrm>
                  <a:off x="4093412" y="1224786"/>
                  <a:ext cx="666922" cy="652744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9" name="Forma livre 348"/>
                <p:cNvSpPr/>
                <p:nvPr/>
              </p:nvSpPr>
              <p:spPr>
                <a:xfrm rot="3447909">
                  <a:off x="4196632" y="1203611"/>
                  <a:ext cx="262540" cy="449215"/>
                </a:xfrm>
                <a:custGeom>
                  <a:avLst/>
                  <a:gdLst>
                    <a:gd name="connsiteX0" fmla="*/ 212415 w 855211"/>
                    <a:gd name="connsiteY0" fmla="*/ 21658 h 809309"/>
                    <a:gd name="connsiteX1" fmla="*/ 293896 w 855211"/>
                    <a:gd name="connsiteY1" fmla="*/ 48818 h 809309"/>
                    <a:gd name="connsiteX2" fmla="*/ 302950 w 855211"/>
                    <a:gd name="connsiteY2" fmla="*/ 3551 h 809309"/>
                    <a:gd name="connsiteX3" fmla="*/ 375378 w 855211"/>
                    <a:gd name="connsiteY3" fmla="*/ 12604 h 809309"/>
                    <a:gd name="connsiteX4" fmla="*/ 393485 w 855211"/>
                    <a:gd name="connsiteY4" fmla="*/ 57872 h 809309"/>
                    <a:gd name="connsiteX5" fmla="*/ 339164 w 855211"/>
                    <a:gd name="connsiteY5" fmla="*/ 103139 h 809309"/>
                    <a:gd name="connsiteX6" fmla="*/ 447805 w 855211"/>
                    <a:gd name="connsiteY6" fmla="*/ 121246 h 809309"/>
                    <a:gd name="connsiteX7" fmla="*/ 456859 w 855211"/>
                    <a:gd name="connsiteY7" fmla="*/ 85032 h 809309"/>
                    <a:gd name="connsiteX8" fmla="*/ 465912 w 855211"/>
                    <a:gd name="connsiteY8" fmla="*/ 57872 h 809309"/>
                    <a:gd name="connsiteX9" fmla="*/ 456859 w 855211"/>
                    <a:gd name="connsiteY9" fmla="*/ 30711 h 809309"/>
                    <a:gd name="connsiteX10" fmla="*/ 538340 w 855211"/>
                    <a:gd name="connsiteY10" fmla="*/ 12604 h 809309"/>
                    <a:gd name="connsiteX11" fmla="*/ 511180 w 855211"/>
                    <a:gd name="connsiteY11" fmla="*/ 21658 h 809309"/>
                    <a:gd name="connsiteX12" fmla="*/ 493073 w 855211"/>
                    <a:gd name="connsiteY12" fmla="*/ 75979 h 809309"/>
                    <a:gd name="connsiteX13" fmla="*/ 502126 w 855211"/>
                    <a:gd name="connsiteY13" fmla="*/ 112192 h 809309"/>
                    <a:gd name="connsiteX14" fmla="*/ 520233 w 855211"/>
                    <a:gd name="connsiteY14" fmla="*/ 148406 h 809309"/>
                    <a:gd name="connsiteX15" fmla="*/ 529286 w 855211"/>
                    <a:gd name="connsiteY15" fmla="*/ 229887 h 809309"/>
                    <a:gd name="connsiteX16" fmla="*/ 565500 w 855211"/>
                    <a:gd name="connsiteY16" fmla="*/ 220834 h 809309"/>
                    <a:gd name="connsiteX17" fmla="*/ 556447 w 855211"/>
                    <a:gd name="connsiteY17" fmla="*/ 157460 h 809309"/>
                    <a:gd name="connsiteX18" fmla="*/ 547393 w 855211"/>
                    <a:gd name="connsiteY18" fmla="*/ 121246 h 809309"/>
                    <a:gd name="connsiteX19" fmla="*/ 556447 w 855211"/>
                    <a:gd name="connsiteY19" fmla="*/ 75979 h 809309"/>
                    <a:gd name="connsiteX20" fmla="*/ 674142 w 855211"/>
                    <a:gd name="connsiteY20" fmla="*/ 112192 h 809309"/>
                    <a:gd name="connsiteX21" fmla="*/ 646982 w 855211"/>
                    <a:gd name="connsiteY21" fmla="*/ 121246 h 809309"/>
                    <a:gd name="connsiteX22" fmla="*/ 619821 w 855211"/>
                    <a:gd name="connsiteY22" fmla="*/ 148406 h 809309"/>
                    <a:gd name="connsiteX23" fmla="*/ 646982 w 855211"/>
                    <a:gd name="connsiteY23" fmla="*/ 166513 h 809309"/>
                    <a:gd name="connsiteX24" fmla="*/ 791837 w 855211"/>
                    <a:gd name="connsiteY24" fmla="*/ 175567 h 809309"/>
                    <a:gd name="connsiteX25" fmla="*/ 782784 w 855211"/>
                    <a:gd name="connsiteY25" fmla="*/ 238941 h 809309"/>
                    <a:gd name="connsiteX26" fmla="*/ 737516 w 855211"/>
                    <a:gd name="connsiteY26" fmla="*/ 257048 h 809309"/>
                    <a:gd name="connsiteX27" fmla="*/ 619821 w 855211"/>
                    <a:gd name="connsiteY27" fmla="*/ 247994 h 809309"/>
                    <a:gd name="connsiteX28" fmla="*/ 628875 w 855211"/>
                    <a:gd name="connsiteY28" fmla="*/ 311369 h 809309"/>
                    <a:gd name="connsiteX29" fmla="*/ 619821 w 855211"/>
                    <a:gd name="connsiteY29" fmla="*/ 420010 h 809309"/>
                    <a:gd name="connsiteX30" fmla="*/ 646982 w 855211"/>
                    <a:gd name="connsiteY30" fmla="*/ 429064 h 809309"/>
                    <a:gd name="connsiteX31" fmla="*/ 674142 w 855211"/>
                    <a:gd name="connsiteY31" fmla="*/ 302315 h 809309"/>
                    <a:gd name="connsiteX32" fmla="*/ 692249 w 855211"/>
                    <a:gd name="connsiteY32" fmla="*/ 329476 h 809309"/>
                    <a:gd name="connsiteX33" fmla="*/ 728463 w 855211"/>
                    <a:gd name="connsiteY33" fmla="*/ 401903 h 809309"/>
                    <a:gd name="connsiteX34" fmla="*/ 737516 w 855211"/>
                    <a:gd name="connsiteY34" fmla="*/ 356636 h 809309"/>
                    <a:gd name="connsiteX35" fmla="*/ 746570 w 855211"/>
                    <a:gd name="connsiteY35" fmla="*/ 383796 h 809309"/>
                    <a:gd name="connsiteX36" fmla="*/ 764677 w 855211"/>
                    <a:gd name="connsiteY36" fmla="*/ 456224 h 809309"/>
                    <a:gd name="connsiteX37" fmla="*/ 773730 w 855211"/>
                    <a:gd name="connsiteY37" fmla="*/ 429064 h 809309"/>
                    <a:gd name="connsiteX38" fmla="*/ 791837 w 855211"/>
                    <a:gd name="connsiteY38" fmla="*/ 365689 h 809309"/>
                    <a:gd name="connsiteX39" fmla="*/ 809944 w 855211"/>
                    <a:gd name="connsiteY39" fmla="*/ 329476 h 809309"/>
                    <a:gd name="connsiteX40" fmla="*/ 837104 w 855211"/>
                    <a:gd name="connsiteY40" fmla="*/ 347583 h 809309"/>
                    <a:gd name="connsiteX41" fmla="*/ 855211 w 855211"/>
                    <a:gd name="connsiteY41" fmla="*/ 410957 h 809309"/>
                    <a:gd name="connsiteX42" fmla="*/ 846158 w 855211"/>
                    <a:gd name="connsiteY42" fmla="*/ 474331 h 809309"/>
                    <a:gd name="connsiteX43" fmla="*/ 818997 w 855211"/>
                    <a:gd name="connsiteY43" fmla="*/ 501491 h 809309"/>
                    <a:gd name="connsiteX44" fmla="*/ 610768 w 855211"/>
                    <a:gd name="connsiteY44" fmla="*/ 537705 h 809309"/>
                    <a:gd name="connsiteX45" fmla="*/ 656035 w 855211"/>
                    <a:gd name="connsiteY45" fmla="*/ 582973 h 809309"/>
                    <a:gd name="connsiteX46" fmla="*/ 683195 w 855211"/>
                    <a:gd name="connsiteY46" fmla="*/ 573919 h 809309"/>
                    <a:gd name="connsiteX47" fmla="*/ 710356 w 855211"/>
                    <a:gd name="connsiteY47" fmla="*/ 592026 h 809309"/>
                    <a:gd name="connsiteX48" fmla="*/ 719409 w 855211"/>
                    <a:gd name="connsiteY48" fmla="*/ 637293 h 809309"/>
                    <a:gd name="connsiteX49" fmla="*/ 755623 w 855211"/>
                    <a:gd name="connsiteY49" fmla="*/ 582973 h 809309"/>
                    <a:gd name="connsiteX50" fmla="*/ 782784 w 855211"/>
                    <a:gd name="connsiteY50" fmla="*/ 592026 h 809309"/>
                    <a:gd name="connsiteX51" fmla="*/ 746570 w 855211"/>
                    <a:gd name="connsiteY51" fmla="*/ 673507 h 809309"/>
                    <a:gd name="connsiteX52" fmla="*/ 710356 w 855211"/>
                    <a:gd name="connsiteY52" fmla="*/ 691614 h 809309"/>
                    <a:gd name="connsiteX53" fmla="*/ 592661 w 855211"/>
                    <a:gd name="connsiteY53" fmla="*/ 673507 h 809309"/>
                    <a:gd name="connsiteX54" fmla="*/ 556447 w 855211"/>
                    <a:gd name="connsiteY54" fmla="*/ 610133 h 809309"/>
                    <a:gd name="connsiteX55" fmla="*/ 529286 w 855211"/>
                    <a:gd name="connsiteY55" fmla="*/ 601080 h 809309"/>
                    <a:gd name="connsiteX56" fmla="*/ 502126 w 855211"/>
                    <a:gd name="connsiteY56" fmla="*/ 610133 h 809309"/>
                    <a:gd name="connsiteX57" fmla="*/ 493073 w 855211"/>
                    <a:gd name="connsiteY57" fmla="*/ 673507 h 809309"/>
                    <a:gd name="connsiteX58" fmla="*/ 520233 w 855211"/>
                    <a:gd name="connsiteY58" fmla="*/ 691614 h 809309"/>
                    <a:gd name="connsiteX59" fmla="*/ 484019 w 855211"/>
                    <a:gd name="connsiteY59" fmla="*/ 773095 h 809309"/>
                    <a:gd name="connsiteX60" fmla="*/ 456859 w 855211"/>
                    <a:gd name="connsiteY60" fmla="*/ 782149 h 809309"/>
                    <a:gd name="connsiteX61" fmla="*/ 474966 w 855211"/>
                    <a:gd name="connsiteY61" fmla="*/ 809309 h 809309"/>
                    <a:gd name="connsiteX62" fmla="*/ 375378 w 855211"/>
                    <a:gd name="connsiteY62" fmla="*/ 773095 h 809309"/>
                    <a:gd name="connsiteX63" fmla="*/ 366324 w 855211"/>
                    <a:gd name="connsiteY63" fmla="*/ 745935 h 809309"/>
                    <a:gd name="connsiteX64" fmla="*/ 393485 w 855211"/>
                    <a:gd name="connsiteY64" fmla="*/ 718775 h 809309"/>
                    <a:gd name="connsiteX65" fmla="*/ 420645 w 855211"/>
                    <a:gd name="connsiteY65" fmla="*/ 709721 h 809309"/>
                    <a:gd name="connsiteX66" fmla="*/ 447805 w 855211"/>
                    <a:gd name="connsiteY66" fmla="*/ 691614 h 809309"/>
                    <a:gd name="connsiteX67" fmla="*/ 447805 w 855211"/>
                    <a:gd name="connsiteY67" fmla="*/ 628240 h 809309"/>
                    <a:gd name="connsiteX68" fmla="*/ 438752 w 855211"/>
                    <a:gd name="connsiteY68" fmla="*/ 601080 h 809309"/>
                    <a:gd name="connsiteX69" fmla="*/ 411591 w 855211"/>
                    <a:gd name="connsiteY69" fmla="*/ 592026 h 809309"/>
                    <a:gd name="connsiteX70" fmla="*/ 330110 w 855211"/>
                    <a:gd name="connsiteY70" fmla="*/ 564866 h 809309"/>
                    <a:gd name="connsiteX71" fmla="*/ 275789 w 855211"/>
                    <a:gd name="connsiteY71" fmla="*/ 573919 h 809309"/>
                    <a:gd name="connsiteX72" fmla="*/ 293896 w 855211"/>
                    <a:gd name="connsiteY72" fmla="*/ 610133 h 809309"/>
                    <a:gd name="connsiteX73" fmla="*/ 357271 w 855211"/>
                    <a:gd name="connsiteY73" fmla="*/ 637293 h 809309"/>
                    <a:gd name="connsiteX74" fmla="*/ 366324 w 855211"/>
                    <a:gd name="connsiteY74" fmla="*/ 664454 h 809309"/>
                    <a:gd name="connsiteX75" fmla="*/ 339164 w 855211"/>
                    <a:gd name="connsiteY75" fmla="*/ 673507 h 809309"/>
                    <a:gd name="connsiteX76" fmla="*/ 302950 w 855211"/>
                    <a:gd name="connsiteY76" fmla="*/ 664454 h 809309"/>
                    <a:gd name="connsiteX77" fmla="*/ 248629 w 855211"/>
                    <a:gd name="connsiteY77" fmla="*/ 655400 h 809309"/>
                    <a:gd name="connsiteX78" fmla="*/ 302950 w 855211"/>
                    <a:gd name="connsiteY78" fmla="*/ 700668 h 809309"/>
                    <a:gd name="connsiteX79" fmla="*/ 312003 w 855211"/>
                    <a:gd name="connsiteY79" fmla="*/ 736882 h 809309"/>
                    <a:gd name="connsiteX80" fmla="*/ 302950 w 855211"/>
                    <a:gd name="connsiteY80" fmla="*/ 764042 h 809309"/>
                    <a:gd name="connsiteX81" fmla="*/ 248629 w 855211"/>
                    <a:gd name="connsiteY81" fmla="*/ 782149 h 809309"/>
                    <a:gd name="connsiteX82" fmla="*/ 212415 w 855211"/>
                    <a:gd name="connsiteY82" fmla="*/ 773095 h 809309"/>
                    <a:gd name="connsiteX83" fmla="*/ 203362 w 855211"/>
                    <a:gd name="connsiteY83" fmla="*/ 745935 h 809309"/>
                    <a:gd name="connsiteX84" fmla="*/ 176201 w 855211"/>
                    <a:gd name="connsiteY84" fmla="*/ 727828 h 809309"/>
                    <a:gd name="connsiteX85" fmla="*/ 194308 w 855211"/>
                    <a:gd name="connsiteY85" fmla="*/ 673507 h 809309"/>
                    <a:gd name="connsiteX86" fmla="*/ 221469 w 855211"/>
                    <a:gd name="connsiteY86" fmla="*/ 646347 h 809309"/>
                    <a:gd name="connsiteX87" fmla="*/ 275789 w 855211"/>
                    <a:gd name="connsiteY87" fmla="*/ 582973 h 809309"/>
                    <a:gd name="connsiteX88" fmla="*/ 284843 w 855211"/>
                    <a:gd name="connsiteY88" fmla="*/ 546759 h 809309"/>
                    <a:gd name="connsiteX89" fmla="*/ 257683 w 855211"/>
                    <a:gd name="connsiteY89" fmla="*/ 537705 h 809309"/>
                    <a:gd name="connsiteX90" fmla="*/ 194308 w 855211"/>
                    <a:gd name="connsiteY90" fmla="*/ 555812 h 809309"/>
                    <a:gd name="connsiteX91" fmla="*/ 167148 w 855211"/>
                    <a:gd name="connsiteY91" fmla="*/ 582973 h 809309"/>
                    <a:gd name="connsiteX92" fmla="*/ 149041 w 855211"/>
                    <a:gd name="connsiteY92" fmla="*/ 619187 h 809309"/>
                    <a:gd name="connsiteX93" fmla="*/ 121881 w 855211"/>
                    <a:gd name="connsiteY93" fmla="*/ 637293 h 809309"/>
                    <a:gd name="connsiteX94" fmla="*/ 67560 w 855211"/>
                    <a:gd name="connsiteY94" fmla="*/ 682561 h 809309"/>
                    <a:gd name="connsiteX95" fmla="*/ 49453 w 855211"/>
                    <a:gd name="connsiteY95" fmla="*/ 646347 h 809309"/>
                    <a:gd name="connsiteX96" fmla="*/ 76613 w 855211"/>
                    <a:gd name="connsiteY96" fmla="*/ 610133 h 809309"/>
                    <a:gd name="connsiteX97" fmla="*/ 112827 w 855211"/>
                    <a:gd name="connsiteY97" fmla="*/ 601080 h 809309"/>
                    <a:gd name="connsiteX98" fmla="*/ 185255 w 855211"/>
                    <a:gd name="connsiteY98" fmla="*/ 573919 h 809309"/>
                    <a:gd name="connsiteX99" fmla="*/ 212415 w 855211"/>
                    <a:gd name="connsiteY99" fmla="*/ 555812 h 809309"/>
                    <a:gd name="connsiteX100" fmla="*/ 221469 w 855211"/>
                    <a:gd name="connsiteY100" fmla="*/ 474331 h 809309"/>
                    <a:gd name="connsiteX101" fmla="*/ 194308 w 855211"/>
                    <a:gd name="connsiteY101" fmla="*/ 483385 h 809309"/>
                    <a:gd name="connsiteX102" fmla="*/ 149041 w 855211"/>
                    <a:gd name="connsiteY102" fmla="*/ 528652 h 809309"/>
                    <a:gd name="connsiteX103" fmla="*/ 130934 w 855211"/>
                    <a:gd name="connsiteY103" fmla="*/ 555812 h 809309"/>
                    <a:gd name="connsiteX104" fmla="*/ 67560 w 855211"/>
                    <a:gd name="connsiteY104" fmla="*/ 573919 h 809309"/>
                    <a:gd name="connsiteX105" fmla="*/ 4185 w 855211"/>
                    <a:gd name="connsiteY105" fmla="*/ 564866 h 809309"/>
                    <a:gd name="connsiteX106" fmla="*/ 13239 w 855211"/>
                    <a:gd name="connsiteY106" fmla="*/ 510545 h 809309"/>
                    <a:gd name="connsiteX107" fmla="*/ 22292 w 855211"/>
                    <a:gd name="connsiteY107" fmla="*/ 483385 h 809309"/>
                    <a:gd name="connsiteX108" fmla="*/ 76613 w 855211"/>
                    <a:gd name="connsiteY108" fmla="*/ 465278 h 809309"/>
                    <a:gd name="connsiteX109" fmla="*/ 203362 w 855211"/>
                    <a:gd name="connsiteY109" fmla="*/ 447171 h 809309"/>
                    <a:gd name="connsiteX110" fmla="*/ 194308 w 855211"/>
                    <a:gd name="connsiteY110" fmla="*/ 420010 h 809309"/>
                    <a:gd name="connsiteX111" fmla="*/ 167148 w 855211"/>
                    <a:gd name="connsiteY111" fmla="*/ 410957 h 809309"/>
                    <a:gd name="connsiteX112" fmla="*/ 112827 w 855211"/>
                    <a:gd name="connsiteY112" fmla="*/ 401903 h 809309"/>
                    <a:gd name="connsiteX113" fmla="*/ 13239 w 855211"/>
                    <a:gd name="connsiteY113" fmla="*/ 383796 h 809309"/>
                    <a:gd name="connsiteX114" fmla="*/ 4185 w 855211"/>
                    <a:gd name="connsiteY114" fmla="*/ 356636 h 809309"/>
                    <a:gd name="connsiteX115" fmla="*/ 85667 w 855211"/>
                    <a:gd name="connsiteY115" fmla="*/ 329476 h 809309"/>
                    <a:gd name="connsiteX116" fmla="*/ 112827 w 855211"/>
                    <a:gd name="connsiteY116" fmla="*/ 347583 h 809309"/>
                    <a:gd name="connsiteX117" fmla="*/ 176201 w 855211"/>
                    <a:gd name="connsiteY117" fmla="*/ 374743 h 809309"/>
                    <a:gd name="connsiteX118" fmla="*/ 230522 w 855211"/>
                    <a:gd name="connsiteY118" fmla="*/ 365689 h 809309"/>
                    <a:gd name="connsiteX119" fmla="*/ 230522 w 855211"/>
                    <a:gd name="connsiteY119" fmla="*/ 311369 h 809309"/>
                    <a:gd name="connsiteX120" fmla="*/ 158094 w 855211"/>
                    <a:gd name="connsiteY120" fmla="*/ 293262 h 809309"/>
                    <a:gd name="connsiteX121" fmla="*/ 130934 w 855211"/>
                    <a:gd name="connsiteY121" fmla="*/ 284208 h 809309"/>
                    <a:gd name="connsiteX122" fmla="*/ 139987 w 855211"/>
                    <a:gd name="connsiteY122" fmla="*/ 257048 h 809309"/>
                    <a:gd name="connsiteX123" fmla="*/ 167148 w 855211"/>
                    <a:gd name="connsiteY123" fmla="*/ 238941 h 809309"/>
                    <a:gd name="connsiteX124" fmla="*/ 212415 w 855211"/>
                    <a:gd name="connsiteY124" fmla="*/ 184620 h 809309"/>
                    <a:gd name="connsiteX125" fmla="*/ 185255 w 855211"/>
                    <a:gd name="connsiteY125" fmla="*/ 166513 h 809309"/>
                    <a:gd name="connsiteX126" fmla="*/ 158094 w 855211"/>
                    <a:gd name="connsiteY126" fmla="*/ 202727 h 809309"/>
                    <a:gd name="connsiteX127" fmla="*/ 94720 w 855211"/>
                    <a:gd name="connsiteY127" fmla="*/ 238941 h 809309"/>
                    <a:gd name="connsiteX128" fmla="*/ 49453 w 855211"/>
                    <a:gd name="connsiteY128" fmla="*/ 229887 h 809309"/>
                    <a:gd name="connsiteX129" fmla="*/ 85667 w 855211"/>
                    <a:gd name="connsiteY129" fmla="*/ 175567 h 809309"/>
                    <a:gd name="connsiteX130" fmla="*/ 149041 w 855211"/>
                    <a:gd name="connsiteY130" fmla="*/ 130299 h 809309"/>
                    <a:gd name="connsiteX131" fmla="*/ 176201 w 855211"/>
                    <a:gd name="connsiteY131" fmla="*/ 121246 h 809309"/>
                    <a:gd name="connsiteX132" fmla="*/ 176201 w 855211"/>
                    <a:gd name="connsiteY132" fmla="*/ 175567 h 809309"/>
                    <a:gd name="connsiteX133" fmla="*/ 203362 w 855211"/>
                    <a:gd name="connsiteY133" fmla="*/ 166513 h 809309"/>
                    <a:gd name="connsiteX134" fmla="*/ 212415 w 855211"/>
                    <a:gd name="connsiteY134" fmla="*/ 139353 h 809309"/>
                    <a:gd name="connsiteX135" fmla="*/ 293896 w 855211"/>
                    <a:gd name="connsiteY135" fmla="*/ 139353 h 809309"/>
                    <a:gd name="connsiteX136" fmla="*/ 248629 w 855211"/>
                    <a:gd name="connsiteY136" fmla="*/ 184620 h 809309"/>
                    <a:gd name="connsiteX137" fmla="*/ 230522 w 855211"/>
                    <a:gd name="connsiteY137" fmla="*/ 211781 h 809309"/>
                    <a:gd name="connsiteX138" fmla="*/ 257683 w 855211"/>
                    <a:gd name="connsiteY138" fmla="*/ 220834 h 809309"/>
                    <a:gd name="connsiteX139" fmla="*/ 302950 w 855211"/>
                    <a:gd name="connsiteY139" fmla="*/ 211781 h 809309"/>
                    <a:gd name="connsiteX140" fmla="*/ 330110 w 855211"/>
                    <a:gd name="connsiteY140" fmla="*/ 229887 h 809309"/>
                    <a:gd name="connsiteX141" fmla="*/ 366324 w 855211"/>
                    <a:gd name="connsiteY141" fmla="*/ 211781 h 809309"/>
                    <a:gd name="connsiteX142" fmla="*/ 375378 w 855211"/>
                    <a:gd name="connsiteY142" fmla="*/ 148406 h 809309"/>
                    <a:gd name="connsiteX143" fmla="*/ 411591 w 855211"/>
                    <a:gd name="connsiteY143" fmla="*/ 103139 h 809309"/>
                    <a:gd name="connsiteX144" fmla="*/ 411591 w 855211"/>
                    <a:gd name="connsiteY144" fmla="*/ 57872 h 8093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</a:cxnLst>
                  <a:rect l="l" t="t" r="r" b="b"/>
                  <a:pathLst>
                    <a:path w="855211" h="809309">
                      <a:moveTo>
                        <a:pt x="212415" y="21658"/>
                      </a:moveTo>
                      <a:cubicBezTo>
                        <a:pt x="226856" y="33211"/>
                        <a:pt x="265042" y="83443"/>
                        <a:pt x="293896" y="48818"/>
                      </a:cubicBezTo>
                      <a:cubicBezTo>
                        <a:pt x="303747" y="36997"/>
                        <a:pt x="299932" y="18640"/>
                        <a:pt x="302950" y="3551"/>
                      </a:cubicBezTo>
                      <a:cubicBezTo>
                        <a:pt x="327093" y="6569"/>
                        <a:pt x="354515" y="86"/>
                        <a:pt x="375378" y="12604"/>
                      </a:cubicBezTo>
                      <a:cubicBezTo>
                        <a:pt x="389314" y="20965"/>
                        <a:pt x="395501" y="41746"/>
                        <a:pt x="393485" y="57872"/>
                      </a:cubicBezTo>
                      <a:cubicBezTo>
                        <a:pt x="391901" y="70545"/>
                        <a:pt x="348703" y="96780"/>
                        <a:pt x="339164" y="103139"/>
                      </a:cubicBezTo>
                      <a:cubicBezTo>
                        <a:pt x="355780" y="152988"/>
                        <a:pt x="349114" y="162367"/>
                        <a:pt x="447805" y="121246"/>
                      </a:cubicBezTo>
                      <a:cubicBezTo>
                        <a:pt x="459291" y="116460"/>
                        <a:pt x="453441" y="96996"/>
                        <a:pt x="456859" y="85032"/>
                      </a:cubicBezTo>
                      <a:cubicBezTo>
                        <a:pt x="459481" y="75856"/>
                        <a:pt x="462894" y="66925"/>
                        <a:pt x="465912" y="57872"/>
                      </a:cubicBezTo>
                      <a:cubicBezTo>
                        <a:pt x="462894" y="48818"/>
                        <a:pt x="456859" y="40254"/>
                        <a:pt x="456859" y="30711"/>
                      </a:cubicBezTo>
                      <a:cubicBezTo>
                        <a:pt x="456859" y="-21624"/>
                        <a:pt x="499140" y="7704"/>
                        <a:pt x="538340" y="12604"/>
                      </a:cubicBezTo>
                      <a:cubicBezTo>
                        <a:pt x="529287" y="15622"/>
                        <a:pt x="516727" y="13892"/>
                        <a:pt x="511180" y="21658"/>
                      </a:cubicBezTo>
                      <a:cubicBezTo>
                        <a:pt x="500086" y="37189"/>
                        <a:pt x="493073" y="75979"/>
                        <a:pt x="493073" y="75979"/>
                      </a:cubicBezTo>
                      <a:cubicBezTo>
                        <a:pt x="496091" y="88050"/>
                        <a:pt x="497757" y="100542"/>
                        <a:pt x="502126" y="112192"/>
                      </a:cubicBezTo>
                      <a:cubicBezTo>
                        <a:pt x="506865" y="124829"/>
                        <a:pt x="517198" y="135255"/>
                        <a:pt x="520233" y="148406"/>
                      </a:cubicBezTo>
                      <a:cubicBezTo>
                        <a:pt x="526378" y="175034"/>
                        <a:pt x="526268" y="202727"/>
                        <a:pt x="529286" y="229887"/>
                      </a:cubicBezTo>
                      <a:cubicBezTo>
                        <a:pt x="541357" y="226869"/>
                        <a:pt x="555784" y="228607"/>
                        <a:pt x="565500" y="220834"/>
                      </a:cubicBezTo>
                      <a:cubicBezTo>
                        <a:pt x="590318" y="200980"/>
                        <a:pt x="562563" y="173770"/>
                        <a:pt x="556447" y="157460"/>
                      </a:cubicBezTo>
                      <a:cubicBezTo>
                        <a:pt x="552078" y="145809"/>
                        <a:pt x="550411" y="133317"/>
                        <a:pt x="547393" y="121246"/>
                      </a:cubicBezTo>
                      <a:cubicBezTo>
                        <a:pt x="550411" y="106157"/>
                        <a:pt x="541849" y="80845"/>
                        <a:pt x="556447" y="75979"/>
                      </a:cubicBezTo>
                      <a:cubicBezTo>
                        <a:pt x="641318" y="47689"/>
                        <a:pt x="645886" y="69809"/>
                        <a:pt x="674142" y="112192"/>
                      </a:cubicBezTo>
                      <a:cubicBezTo>
                        <a:pt x="665089" y="115210"/>
                        <a:pt x="654922" y="115952"/>
                        <a:pt x="646982" y="121246"/>
                      </a:cubicBezTo>
                      <a:cubicBezTo>
                        <a:pt x="636329" y="128348"/>
                        <a:pt x="619821" y="135602"/>
                        <a:pt x="619821" y="148406"/>
                      </a:cubicBezTo>
                      <a:cubicBezTo>
                        <a:pt x="619821" y="159287"/>
                        <a:pt x="636234" y="164816"/>
                        <a:pt x="646982" y="166513"/>
                      </a:cubicBezTo>
                      <a:cubicBezTo>
                        <a:pt x="694769" y="174059"/>
                        <a:pt x="743552" y="172549"/>
                        <a:pt x="791837" y="175567"/>
                      </a:cubicBezTo>
                      <a:cubicBezTo>
                        <a:pt x="788819" y="196692"/>
                        <a:pt x="794621" y="221186"/>
                        <a:pt x="782784" y="238941"/>
                      </a:cubicBezTo>
                      <a:cubicBezTo>
                        <a:pt x="773769" y="252463"/>
                        <a:pt x="753743" y="256147"/>
                        <a:pt x="737516" y="257048"/>
                      </a:cubicBezTo>
                      <a:cubicBezTo>
                        <a:pt x="698229" y="259230"/>
                        <a:pt x="659053" y="251012"/>
                        <a:pt x="619821" y="247994"/>
                      </a:cubicBezTo>
                      <a:cubicBezTo>
                        <a:pt x="622839" y="269119"/>
                        <a:pt x="630294" y="290077"/>
                        <a:pt x="628875" y="311369"/>
                      </a:cubicBezTo>
                      <a:cubicBezTo>
                        <a:pt x="627157" y="337136"/>
                        <a:pt x="595029" y="389020"/>
                        <a:pt x="619821" y="420010"/>
                      </a:cubicBezTo>
                      <a:cubicBezTo>
                        <a:pt x="625783" y="427462"/>
                        <a:pt x="637928" y="426046"/>
                        <a:pt x="646982" y="429064"/>
                      </a:cubicBezTo>
                      <a:cubicBezTo>
                        <a:pt x="667528" y="326328"/>
                        <a:pt x="657623" y="368386"/>
                        <a:pt x="674142" y="302315"/>
                      </a:cubicBezTo>
                      <a:cubicBezTo>
                        <a:pt x="680178" y="311369"/>
                        <a:pt x="689445" y="318962"/>
                        <a:pt x="692249" y="329476"/>
                      </a:cubicBezTo>
                      <a:cubicBezTo>
                        <a:pt x="720528" y="435523"/>
                        <a:pt x="691014" y="476802"/>
                        <a:pt x="728463" y="401903"/>
                      </a:cubicBezTo>
                      <a:cubicBezTo>
                        <a:pt x="731481" y="386814"/>
                        <a:pt x="726635" y="367517"/>
                        <a:pt x="737516" y="356636"/>
                      </a:cubicBezTo>
                      <a:cubicBezTo>
                        <a:pt x="744264" y="349888"/>
                        <a:pt x="744255" y="374538"/>
                        <a:pt x="746570" y="383796"/>
                      </a:cubicBezTo>
                      <a:lnTo>
                        <a:pt x="764677" y="456224"/>
                      </a:lnTo>
                      <a:cubicBezTo>
                        <a:pt x="767695" y="447171"/>
                        <a:pt x="771108" y="438240"/>
                        <a:pt x="773730" y="429064"/>
                      </a:cubicBezTo>
                      <a:cubicBezTo>
                        <a:pt x="780290" y="406105"/>
                        <a:pt x="782538" y="387387"/>
                        <a:pt x="791837" y="365689"/>
                      </a:cubicBezTo>
                      <a:cubicBezTo>
                        <a:pt x="797153" y="353284"/>
                        <a:pt x="803908" y="341547"/>
                        <a:pt x="809944" y="329476"/>
                      </a:cubicBezTo>
                      <a:cubicBezTo>
                        <a:pt x="818997" y="335512"/>
                        <a:pt x="830307" y="339087"/>
                        <a:pt x="837104" y="347583"/>
                      </a:cubicBezTo>
                      <a:cubicBezTo>
                        <a:pt x="841829" y="353489"/>
                        <a:pt x="854619" y="408588"/>
                        <a:pt x="855211" y="410957"/>
                      </a:cubicBezTo>
                      <a:cubicBezTo>
                        <a:pt x="852193" y="432082"/>
                        <a:pt x="854083" y="454518"/>
                        <a:pt x="846158" y="474331"/>
                      </a:cubicBezTo>
                      <a:cubicBezTo>
                        <a:pt x="841403" y="486219"/>
                        <a:pt x="830653" y="496193"/>
                        <a:pt x="818997" y="501491"/>
                      </a:cubicBezTo>
                      <a:cubicBezTo>
                        <a:pt x="776598" y="520763"/>
                        <a:pt x="634828" y="534497"/>
                        <a:pt x="610768" y="537705"/>
                      </a:cubicBezTo>
                      <a:cubicBezTo>
                        <a:pt x="623723" y="563614"/>
                        <a:pt x="622733" y="582973"/>
                        <a:pt x="656035" y="582973"/>
                      </a:cubicBezTo>
                      <a:cubicBezTo>
                        <a:pt x="665578" y="582973"/>
                        <a:pt x="674142" y="576937"/>
                        <a:pt x="683195" y="573919"/>
                      </a:cubicBezTo>
                      <a:cubicBezTo>
                        <a:pt x="692249" y="579955"/>
                        <a:pt x="704957" y="582579"/>
                        <a:pt x="710356" y="592026"/>
                      </a:cubicBezTo>
                      <a:cubicBezTo>
                        <a:pt x="717991" y="605386"/>
                        <a:pt x="704320" y="640311"/>
                        <a:pt x="719409" y="637293"/>
                      </a:cubicBezTo>
                      <a:cubicBezTo>
                        <a:pt x="740748" y="633025"/>
                        <a:pt x="755623" y="582973"/>
                        <a:pt x="755623" y="582973"/>
                      </a:cubicBezTo>
                      <a:cubicBezTo>
                        <a:pt x="764677" y="585991"/>
                        <a:pt x="780162" y="582850"/>
                        <a:pt x="782784" y="592026"/>
                      </a:cubicBezTo>
                      <a:cubicBezTo>
                        <a:pt x="792877" y="627353"/>
                        <a:pt x="771887" y="655423"/>
                        <a:pt x="746570" y="673507"/>
                      </a:cubicBezTo>
                      <a:cubicBezTo>
                        <a:pt x="735588" y="681351"/>
                        <a:pt x="722427" y="685578"/>
                        <a:pt x="710356" y="691614"/>
                      </a:cubicBezTo>
                      <a:cubicBezTo>
                        <a:pt x="671124" y="685578"/>
                        <a:pt x="630317" y="686059"/>
                        <a:pt x="592661" y="673507"/>
                      </a:cubicBezTo>
                      <a:cubicBezTo>
                        <a:pt x="584073" y="670644"/>
                        <a:pt x="558327" y="612013"/>
                        <a:pt x="556447" y="610133"/>
                      </a:cubicBezTo>
                      <a:cubicBezTo>
                        <a:pt x="549699" y="603385"/>
                        <a:pt x="538340" y="604098"/>
                        <a:pt x="529286" y="601080"/>
                      </a:cubicBezTo>
                      <a:cubicBezTo>
                        <a:pt x="520233" y="604098"/>
                        <a:pt x="509578" y="604172"/>
                        <a:pt x="502126" y="610133"/>
                      </a:cubicBezTo>
                      <a:cubicBezTo>
                        <a:pt x="480619" y="627338"/>
                        <a:pt x="477375" y="649960"/>
                        <a:pt x="493073" y="673507"/>
                      </a:cubicBezTo>
                      <a:cubicBezTo>
                        <a:pt x="499109" y="682560"/>
                        <a:pt x="511180" y="685578"/>
                        <a:pt x="520233" y="691614"/>
                      </a:cubicBezTo>
                      <a:cubicBezTo>
                        <a:pt x="514700" y="708214"/>
                        <a:pt x="503584" y="757443"/>
                        <a:pt x="484019" y="773095"/>
                      </a:cubicBezTo>
                      <a:cubicBezTo>
                        <a:pt x="476567" y="779057"/>
                        <a:pt x="465912" y="779131"/>
                        <a:pt x="456859" y="782149"/>
                      </a:cubicBezTo>
                      <a:cubicBezTo>
                        <a:pt x="522984" y="804191"/>
                        <a:pt x="529697" y="795627"/>
                        <a:pt x="474966" y="809309"/>
                      </a:cubicBezTo>
                      <a:cubicBezTo>
                        <a:pt x="404783" y="801511"/>
                        <a:pt x="399839" y="822016"/>
                        <a:pt x="375378" y="773095"/>
                      </a:cubicBezTo>
                      <a:cubicBezTo>
                        <a:pt x="371110" y="764559"/>
                        <a:pt x="369342" y="754988"/>
                        <a:pt x="366324" y="745935"/>
                      </a:cubicBezTo>
                      <a:cubicBezTo>
                        <a:pt x="375378" y="736882"/>
                        <a:pt x="382832" y="725877"/>
                        <a:pt x="393485" y="718775"/>
                      </a:cubicBezTo>
                      <a:cubicBezTo>
                        <a:pt x="401425" y="713481"/>
                        <a:pt x="412109" y="713989"/>
                        <a:pt x="420645" y="709721"/>
                      </a:cubicBezTo>
                      <a:cubicBezTo>
                        <a:pt x="430377" y="704855"/>
                        <a:pt x="438752" y="697650"/>
                        <a:pt x="447805" y="691614"/>
                      </a:cubicBezTo>
                      <a:cubicBezTo>
                        <a:pt x="460124" y="654661"/>
                        <a:pt x="460048" y="671090"/>
                        <a:pt x="447805" y="628240"/>
                      </a:cubicBezTo>
                      <a:cubicBezTo>
                        <a:pt x="445183" y="619064"/>
                        <a:pt x="445500" y="607828"/>
                        <a:pt x="438752" y="601080"/>
                      </a:cubicBezTo>
                      <a:cubicBezTo>
                        <a:pt x="432004" y="594332"/>
                        <a:pt x="420127" y="596294"/>
                        <a:pt x="411591" y="592026"/>
                      </a:cubicBezTo>
                      <a:cubicBezTo>
                        <a:pt x="347941" y="560201"/>
                        <a:pt x="430957" y="581673"/>
                        <a:pt x="330110" y="564866"/>
                      </a:cubicBezTo>
                      <a:cubicBezTo>
                        <a:pt x="312003" y="567884"/>
                        <a:pt x="287256" y="559585"/>
                        <a:pt x="275789" y="573919"/>
                      </a:cubicBezTo>
                      <a:cubicBezTo>
                        <a:pt x="267358" y="584458"/>
                        <a:pt x="284353" y="600590"/>
                        <a:pt x="293896" y="610133"/>
                      </a:cubicBezTo>
                      <a:cubicBezTo>
                        <a:pt x="305085" y="621322"/>
                        <a:pt x="341038" y="631882"/>
                        <a:pt x="357271" y="637293"/>
                      </a:cubicBezTo>
                      <a:cubicBezTo>
                        <a:pt x="360289" y="646347"/>
                        <a:pt x="370592" y="655918"/>
                        <a:pt x="366324" y="664454"/>
                      </a:cubicBezTo>
                      <a:cubicBezTo>
                        <a:pt x="362056" y="672990"/>
                        <a:pt x="348707" y="673507"/>
                        <a:pt x="339164" y="673507"/>
                      </a:cubicBezTo>
                      <a:cubicBezTo>
                        <a:pt x="326721" y="673507"/>
                        <a:pt x="315151" y="666894"/>
                        <a:pt x="302950" y="664454"/>
                      </a:cubicBezTo>
                      <a:cubicBezTo>
                        <a:pt x="284950" y="660854"/>
                        <a:pt x="266736" y="658418"/>
                        <a:pt x="248629" y="655400"/>
                      </a:cubicBezTo>
                      <a:cubicBezTo>
                        <a:pt x="265936" y="666938"/>
                        <a:pt x="292226" y="681901"/>
                        <a:pt x="302950" y="700668"/>
                      </a:cubicBezTo>
                      <a:cubicBezTo>
                        <a:pt x="309123" y="711471"/>
                        <a:pt x="308985" y="724811"/>
                        <a:pt x="312003" y="736882"/>
                      </a:cubicBezTo>
                      <a:cubicBezTo>
                        <a:pt x="308985" y="745935"/>
                        <a:pt x="310715" y="758495"/>
                        <a:pt x="302950" y="764042"/>
                      </a:cubicBezTo>
                      <a:cubicBezTo>
                        <a:pt x="287419" y="775136"/>
                        <a:pt x="248629" y="782149"/>
                        <a:pt x="248629" y="782149"/>
                      </a:cubicBezTo>
                      <a:cubicBezTo>
                        <a:pt x="236558" y="779131"/>
                        <a:pt x="222131" y="780868"/>
                        <a:pt x="212415" y="773095"/>
                      </a:cubicBezTo>
                      <a:cubicBezTo>
                        <a:pt x="204963" y="767133"/>
                        <a:pt x="209324" y="753387"/>
                        <a:pt x="203362" y="745935"/>
                      </a:cubicBezTo>
                      <a:cubicBezTo>
                        <a:pt x="196565" y="737438"/>
                        <a:pt x="185255" y="733864"/>
                        <a:pt x="176201" y="727828"/>
                      </a:cubicBezTo>
                      <a:cubicBezTo>
                        <a:pt x="182237" y="709721"/>
                        <a:pt x="185039" y="690191"/>
                        <a:pt x="194308" y="673507"/>
                      </a:cubicBezTo>
                      <a:cubicBezTo>
                        <a:pt x="200526" y="662315"/>
                        <a:pt x="213272" y="656183"/>
                        <a:pt x="221469" y="646347"/>
                      </a:cubicBezTo>
                      <a:cubicBezTo>
                        <a:pt x="290424" y="563603"/>
                        <a:pt x="166962" y="691803"/>
                        <a:pt x="275789" y="582973"/>
                      </a:cubicBezTo>
                      <a:cubicBezTo>
                        <a:pt x="278807" y="570902"/>
                        <a:pt x="289464" y="558312"/>
                        <a:pt x="284843" y="546759"/>
                      </a:cubicBezTo>
                      <a:cubicBezTo>
                        <a:pt x="281299" y="537898"/>
                        <a:pt x="267226" y="537705"/>
                        <a:pt x="257683" y="537705"/>
                      </a:cubicBezTo>
                      <a:cubicBezTo>
                        <a:pt x="246319" y="537705"/>
                        <a:pt x="207113" y="551544"/>
                        <a:pt x="194308" y="555812"/>
                      </a:cubicBezTo>
                      <a:cubicBezTo>
                        <a:pt x="185255" y="564866"/>
                        <a:pt x="174590" y="572554"/>
                        <a:pt x="167148" y="582973"/>
                      </a:cubicBezTo>
                      <a:cubicBezTo>
                        <a:pt x="159304" y="593955"/>
                        <a:pt x="157681" y="608819"/>
                        <a:pt x="149041" y="619187"/>
                      </a:cubicBezTo>
                      <a:cubicBezTo>
                        <a:pt x="142075" y="627546"/>
                        <a:pt x="130240" y="630327"/>
                        <a:pt x="121881" y="637293"/>
                      </a:cubicBezTo>
                      <a:cubicBezTo>
                        <a:pt x="52165" y="695389"/>
                        <a:pt x="134999" y="637601"/>
                        <a:pt x="67560" y="682561"/>
                      </a:cubicBezTo>
                      <a:cubicBezTo>
                        <a:pt x="61524" y="670490"/>
                        <a:pt x="47779" y="659739"/>
                        <a:pt x="49453" y="646347"/>
                      </a:cubicBezTo>
                      <a:cubicBezTo>
                        <a:pt x="51324" y="631374"/>
                        <a:pt x="64335" y="618903"/>
                        <a:pt x="76613" y="610133"/>
                      </a:cubicBezTo>
                      <a:cubicBezTo>
                        <a:pt x="86738" y="602901"/>
                        <a:pt x="100863" y="604498"/>
                        <a:pt x="112827" y="601080"/>
                      </a:cubicBezTo>
                      <a:cubicBezTo>
                        <a:pt x="131105" y="595858"/>
                        <a:pt x="172509" y="580292"/>
                        <a:pt x="185255" y="573919"/>
                      </a:cubicBezTo>
                      <a:cubicBezTo>
                        <a:pt x="194987" y="569053"/>
                        <a:pt x="203362" y="561848"/>
                        <a:pt x="212415" y="555812"/>
                      </a:cubicBezTo>
                      <a:cubicBezTo>
                        <a:pt x="229604" y="530030"/>
                        <a:pt x="251039" y="511293"/>
                        <a:pt x="221469" y="474331"/>
                      </a:cubicBezTo>
                      <a:cubicBezTo>
                        <a:pt x="215507" y="466879"/>
                        <a:pt x="203362" y="480367"/>
                        <a:pt x="194308" y="483385"/>
                      </a:cubicBezTo>
                      <a:cubicBezTo>
                        <a:pt x="146023" y="555812"/>
                        <a:pt x="209397" y="468296"/>
                        <a:pt x="149041" y="528652"/>
                      </a:cubicBezTo>
                      <a:cubicBezTo>
                        <a:pt x="141347" y="536346"/>
                        <a:pt x="139430" y="549015"/>
                        <a:pt x="130934" y="555812"/>
                      </a:cubicBezTo>
                      <a:cubicBezTo>
                        <a:pt x="125028" y="560537"/>
                        <a:pt x="69929" y="573327"/>
                        <a:pt x="67560" y="573919"/>
                      </a:cubicBezTo>
                      <a:lnTo>
                        <a:pt x="4185" y="564866"/>
                      </a:lnTo>
                      <a:cubicBezTo>
                        <a:pt x="-7761" y="550929"/>
                        <a:pt x="9257" y="528465"/>
                        <a:pt x="13239" y="510545"/>
                      </a:cubicBezTo>
                      <a:cubicBezTo>
                        <a:pt x="15309" y="501229"/>
                        <a:pt x="14527" y="488932"/>
                        <a:pt x="22292" y="483385"/>
                      </a:cubicBezTo>
                      <a:cubicBezTo>
                        <a:pt x="37823" y="472291"/>
                        <a:pt x="58506" y="471314"/>
                        <a:pt x="76613" y="465278"/>
                      </a:cubicBezTo>
                      <a:cubicBezTo>
                        <a:pt x="135398" y="445683"/>
                        <a:pt x="94263" y="457089"/>
                        <a:pt x="203362" y="447171"/>
                      </a:cubicBezTo>
                      <a:cubicBezTo>
                        <a:pt x="200344" y="438117"/>
                        <a:pt x="201056" y="426758"/>
                        <a:pt x="194308" y="420010"/>
                      </a:cubicBezTo>
                      <a:cubicBezTo>
                        <a:pt x="187560" y="413262"/>
                        <a:pt x="176464" y="413027"/>
                        <a:pt x="167148" y="410957"/>
                      </a:cubicBezTo>
                      <a:cubicBezTo>
                        <a:pt x="149228" y="406975"/>
                        <a:pt x="130934" y="404921"/>
                        <a:pt x="112827" y="401903"/>
                      </a:cubicBezTo>
                      <a:cubicBezTo>
                        <a:pt x="40316" y="409960"/>
                        <a:pt x="38627" y="434570"/>
                        <a:pt x="13239" y="383796"/>
                      </a:cubicBezTo>
                      <a:cubicBezTo>
                        <a:pt x="8971" y="375260"/>
                        <a:pt x="7203" y="365689"/>
                        <a:pt x="4185" y="356636"/>
                      </a:cubicBezTo>
                      <a:cubicBezTo>
                        <a:pt x="32848" y="337528"/>
                        <a:pt x="43846" y="324829"/>
                        <a:pt x="85667" y="329476"/>
                      </a:cubicBezTo>
                      <a:cubicBezTo>
                        <a:pt x="96481" y="330678"/>
                        <a:pt x="103380" y="342185"/>
                        <a:pt x="112827" y="347583"/>
                      </a:cubicBezTo>
                      <a:cubicBezTo>
                        <a:pt x="144147" y="365480"/>
                        <a:pt x="145734" y="364587"/>
                        <a:pt x="176201" y="374743"/>
                      </a:cubicBezTo>
                      <a:cubicBezTo>
                        <a:pt x="194308" y="371725"/>
                        <a:pt x="214584" y="374796"/>
                        <a:pt x="230522" y="365689"/>
                      </a:cubicBezTo>
                      <a:cubicBezTo>
                        <a:pt x="242424" y="358888"/>
                        <a:pt x="242764" y="318170"/>
                        <a:pt x="230522" y="311369"/>
                      </a:cubicBezTo>
                      <a:cubicBezTo>
                        <a:pt x="208768" y="299284"/>
                        <a:pt x="182103" y="299810"/>
                        <a:pt x="158094" y="293262"/>
                      </a:cubicBezTo>
                      <a:cubicBezTo>
                        <a:pt x="148887" y="290751"/>
                        <a:pt x="139987" y="287226"/>
                        <a:pt x="130934" y="284208"/>
                      </a:cubicBezTo>
                      <a:cubicBezTo>
                        <a:pt x="133952" y="275155"/>
                        <a:pt x="134025" y="264500"/>
                        <a:pt x="139987" y="257048"/>
                      </a:cubicBezTo>
                      <a:cubicBezTo>
                        <a:pt x="146784" y="248551"/>
                        <a:pt x="158789" y="245907"/>
                        <a:pt x="167148" y="238941"/>
                      </a:cubicBezTo>
                      <a:cubicBezTo>
                        <a:pt x="193289" y="217157"/>
                        <a:pt x="194611" y="211326"/>
                        <a:pt x="212415" y="184620"/>
                      </a:cubicBezTo>
                      <a:cubicBezTo>
                        <a:pt x="203362" y="178584"/>
                        <a:pt x="195577" y="163072"/>
                        <a:pt x="185255" y="166513"/>
                      </a:cubicBezTo>
                      <a:cubicBezTo>
                        <a:pt x="170940" y="171285"/>
                        <a:pt x="168764" y="192057"/>
                        <a:pt x="158094" y="202727"/>
                      </a:cubicBezTo>
                      <a:cubicBezTo>
                        <a:pt x="145297" y="215524"/>
                        <a:pt x="108923" y="231840"/>
                        <a:pt x="94720" y="238941"/>
                      </a:cubicBezTo>
                      <a:cubicBezTo>
                        <a:pt x="79631" y="235923"/>
                        <a:pt x="57989" y="242690"/>
                        <a:pt x="49453" y="229887"/>
                      </a:cubicBezTo>
                      <a:cubicBezTo>
                        <a:pt x="21643" y="188172"/>
                        <a:pt x="67930" y="181479"/>
                        <a:pt x="85667" y="175567"/>
                      </a:cubicBezTo>
                      <a:cubicBezTo>
                        <a:pt x="100755" y="130299"/>
                        <a:pt x="85666" y="151424"/>
                        <a:pt x="149041" y="130299"/>
                      </a:cubicBezTo>
                      <a:lnTo>
                        <a:pt x="176201" y="121246"/>
                      </a:lnTo>
                      <a:cubicBezTo>
                        <a:pt x="172752" y="131593"/>
                        <a:pt x="155508" y="165221"/>
                        <a:pt x="176201" y="175567"/>
                      </a:cubicBezTo>
                      <a:cubicBezTo>
                        <a:pt x="184737" y="179835"/>
                        <a:pt x="194308" y="169531"/>
                        <a:pt x="203362" y="166513"/>
                      </a:cubicBezTo>
                      <a:cubicBezTo>
                        <a:pt x="206380" y="157460"/>
                        <a:pt x="206453" y="146805"/>
                        <a:pt x="212415" y="139353"/>
                      </a:cubicBezTo>
                      <a:cubicBezTo>
                        <a:pt x="239599" y="105373"/>
                        <a:pt x="257068" y="127077"/>
                        <a:pt x="293896" y="139353"/>
                      </a:cubicBezTo>
                      <a:cubicBezTo>
                        <a:pt x="245608" y="211784"/>
                        <a:pt x="308988" y="124260"/>
                        <a:pt x="248629" y="184620"/>
                      </a:cubicBezTo>
                      <a:cubicBezTo>
                        <a:pt x="240935" y="192314"/>
                        <a:pt x="236558" y="202727"/>
                        <a:pt x="230522" y="211781"/>
                      </a:cubicBezTo>
                      <a:cubicBezTo>
                        <a:pt x="239576" y="214799"/>
                        <a:pt x="248140" y="220834"/>
                        <a:pt x="257683" y="220834"/>
                      </a:cubicBezTo>
                      <a:cubicBezTo>
                        <a:pt x="273071" y="220834"/>
                        <a:pt x="287681" y="209872"/>
                        <a:pt x="302950" y="211781"/>
                      </a:cubicBezTo>
                      <a:cubicBezTo>
                        <a:pt x="313747" y="213131"/>
                        <a:pt x="321057" y="223852"/>
                        <a:pt x="330110" y="229887"/>
                      </a:cubicBezTo>
                      <a:cubicBezTo>
                        <a:pt x="342181" y="223852"/>
                        <a:pt x="359770" y="223579"/>
                        <a:pt x="366324" y="211781"/>
                      </a:cubicBezTo>
                      <a:cubicBezTo>
                        <a:pt x="376688" y="193127"/>
                        <a:pt x="371193" y="169331"/>
                        <a:pt x="375378" y="148406"/>
                      </a:cubicBezTo>
                      <a:cubicBezTo>
                        <a:pt x="397743" y="36583"/>
                        <a:pt x="365236" y="211301"/>
                        <a:pt x="411591" y="103139"/>
                      </a:cubicBezTo>
                      <a:cubicBezTo>
                        <a:pt x="417535" y="89270"/>
                        <a:pt x="411591" y="72961"/>
                        <a:pt x="411591" y="57872"/>
                      </a:cubicBezTo>
                    </a:path>
                  </a:pathLst>
                </a:custGeom>
                <a:noFill/>
                <a:ln w="9525">
                  <a:solidFill>
                    <a:srgbClr val="009900"/>
                  </a:solidFill>
                </a:ln>
                <a:effectLst>
                  <a:outerShdw sx="1000" sy="1000" algn="ctr" rotWithShape="0">
                    <a:srgbClr val="92D050">
                      <a:alpha val="98000"/>
                    </a:srgb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PT"/>
                </a:p>
              </p:txBody>
            </p:sp>
            <p:sp>
              <p:nvSpPr>
                <p:cNvPr id="350" name="Forma livre 349"/>
                <p:cNvSpPr/>
                <p:nvPr/>
              </p:nvSpPr>
              <p:spPr>
                <a:xfrm>
                  <a:off x="4293461" y="1290779"/>
                  <a:ext cx="419689" cy="434457"/>
                </a:xfrm>
                <a:custGeom>
                  <a:avLst/>
                  <a:gdLst>
                    <a:gd name="connsiteX0" fmla="*/ 212415 w 855211"/>
                    <a:gd name="connsiteY0" fmla="*/ 21658 h 809309"/>
                    <a:gd name="connsiteX1" fmla="*/ 293896 w 855211"/>
                    <a:gd name="connsiteY1" fmla="*/ 48818 h 809309"/>
                    <a:gd name="connsiteX2" fmla="*/ 302950 w 855211"/>
                    <a:gd name="connsiteY2" fmla="*/ 3551 h 809309"/>
                    <a:gd name="connsiteX3" fmla="*/ 375378 w 855211"/>
                    <a:gd name="connsiteY3" fmla="*/ 12604 h 809309"/>
                    <a:gd name="connsiteX4" fmla="*/ 393485 w 855211"/>
                    <a:gd name="connsiteY4" fmla="*/ 57872 h 809309"/>
                    <a:gd name="connsiteX5" fmla="*/ 339164 w 855211"/>
                    <a:gd name="connsiteY5" fmla="*/ 103139 h 809309"/>
                    <a:gd name="connsiteX6" fmla="*/ 447805 w 855211"/>
                    <a:gd name="connsiteY6" fmla="*/ 121246 h 809309"/>
                    <a:gd name="connsiteX7" fmla="*/ 456859 w 855211"/>
                    <a:gd name="connsiteY7" fmla="*/ 85032 h 809309"/>
                    <a:gd name="connsiteX8" fmla="*/ 465912 w 855211"/>
                    <a:gd name="connsiteY8" fmla="*/ 57872 h 809309"/>
                    <a:gd name="connsiteX9" fmla="*/ 456859 w 855211"/>
                    <a:gd name="connsiteY9" fmla="*/ 30711 h 809309"/>
                    <a:gd name="connsiteX10" fmla="*/ 538340 w 855211"/>
                    <a:gd name="connsiteY10" fmla="*/ 12604 h 809309"/>
                    <a:gd name="connsiteX11" fmla="*/ 511180 w 855211"/>
                    <a:gd name="connsiteY11" fmla="*/ 21658 h 809309"/>
                    <a:gd name="connsiteX12" fmla="*/ 493073 w 855211"/>
                    <a:gd name="connsiteY12" fmla="*/ 75979 h 809309"/>
                    <a:gd name="connsiteX13" fmla="*/ 502126 w 855211"/>
                    <a:gd name="connsiteY13" fmla="*/ 112192 h 809309"/>
                    <a:gd name="connsiteX14" fmla="*/ 520233 w 855211"/>
                    <a:gd name="connsiteY14" fmla="*/ 148406 h 809309"/>
                    <a:gd name="connsiteX15" fmla="*/ 529286 w 855211"/>
                    <a:gd name="connsiteY15" fmla="*/ 229887 h 809309"/>
                    <a:gd name="connsiteX16" fmla="*/ 565500 w 855211"/>
                    <a:gd name="connsiteY16" fmla="*/ 220834 h 809309"/>
                    <a:gd name="connsiteX17" fmla="*/ 556447 w 855211"/>
                    <a:gd name="connsiteY17" fmla="*/ 157460 h 809309"/>
                    <a:gd name="connsiteX18" fmla="*/ 547393 w 855211"/>
                    <a:gd name="connsiteY18" fmla="*/ 121246 h 809309"/>
                    <a:gd name="connsiteX19" fmla="*/ 556447 w 855211"/>
                    <a:gd name="connsiteY19" fmla="*/ 75979 h 809309"/>
                    <a:gd name="connsiteX20" fmla="*/ 674142 w 855211"/>
                    <a:gd name="connsiteY20" fmla="*/ 112192 h 809309"/>
                    <a:gd name="connsiteX21" fmla="*/ 646982 w 855211"/>
                    <a:gd name="connsiteY21" fmla="*/ 121246 h 809309"/>
                    <a:gd name="connsiteX22" fmla="*/ 619821 w 855211"/>
                    <a:gd name="connsiteY22" fmla="*/ 148406 h 809309"/>
                    <a:gd name="connsiteX23" fmla="*/ 646982 w 855211"/>
                    <a:gd name="connsiteY23" fmla="*/ 166513 h 809309"/>
                    <a:gd name="connsiteX24" fmla="*/ 791837 w 855211"/>
                    <a:gd name="connsiteY24" fmla="*/ 175567 h 809309"/>
                    <a:gd name="connsiteX25" fmla="*/ 782784 w 855211"/>
                    <a:gd name="connsiteY25" fmla="*/ 238941 h 809309"/>
                    <a:gd name="connsiteX26" fmla="*/ 737516 w 855211"/>
                    <a:gd name="connsiteY26" fmla="*/ 257048 h 809309"/>
                    <a:gd name="connsiteX27" fmla="*/ 619821 w 855211"/>
                    <a:gd name="connsiteY27" fmla="*/ 247994 h 809309"/>
                    <a:gd name="connsiteX28" fmla="*/ 628875 w 855211"/>
                    <a:gd name="connsiteY28" fmla="*/ 311369 h 809309"/>
                    <a:gd name="connsiteX29" fmla="*/ 619821 w 855211"/>
                    <a:gd name="connsiteY29" fmla="*/ 420010 h 809309"/>
                    <a:gd name="connsiteX30" fmla="*/ 646982 w 855211"/>
                    <a:gd name="connsiteY30" fmla="*/ 429064 h 809309"/>
                    <a:gd name="connsiteX31" fmla="*/ 674142 w 855211"/>
                    <a:gd name="connsiteY31" fmla="*/ 302315 h 809309"/>
                    <a:gd name="connsiteX32" fmla="*/ 692249 w 855211"/>
                    <a:gd name="connsiteY32" fmla="*/ 329476 h 809309"/>
                    <a:gd name="connsiteX33" fmla="*/ 728463 w 855211"/>
                    <a:gd name="connsiteY33" fmla="*/ 401903 h 809309"/>
                    <a:gd name="connsiteX34" fmla="*/ 737516 w 855211"/>
                    <a:gd name="connsiteY34" fmla="*/ 356636 h 809309"/>
                    <a:gd name="connsiteX35" fmla="*/ 746570 w 855211"/>
                    <a:gd name="connsiteY35" fmla="*/ 383796 h 809309"/>
                    <a:gd name="connsiteX36" fmla="*/ 764677 w 855211"/>
                    <a:gd name="connsiteY36" fmla="*/ 456224 h 809309"/>
                    <a:gd name="connsiteX37" fmla="*/ 773730 w 855211"/>
                    <a:gd name="connsiteY37" fmla="*/ 429064 h 809309"/>
                    <a:gd name="connsiteX38" fmla="*/ 791837 w 855211"/>
                    <a:gd name="connsiteY38" fmla="*/ 365689 h 809309"/>
                    <a:gd name="connsiteX39" fmla="*/ 809944 w 855211"/>
                    <a:gd name="connsiteY39" fmla="*/ 329476 h 809309"/>
                    <a:gd name="connsiteX40" fmla="*/ 837104 w 855211"/>
                    <a:gd name="connsiteY40" fmla="*/ 347583 h 809309"/>
                    <a:gd name="connsiteX41" fmla="*/ 855211 w 855211"/>
                    <a:gd name="connsiteY41" fmla="*/ 410957 h 809309"/>
                    <a:gd name="connsiteX42" fmla="*/ 846158 w 855211"/>
                    <a:gd name="connsiteY42" fmla="*/ 474331 h 809309"/>
                    <a:gd name="connsiteX43" fmla="*/ 818997 w 855211"/>
                    <a:gd name="connsiteY43" fmla="*/ 501491 h 809309"/>
                    <a:gd name="connsiteX44" fmla="*/ 610768 w 855211"/>
                    <a:gd name="connsiteY44" fmla="*/ 537705 h 809309"/>
                    <a:gd name="connsiteX45" fmla="*/ 656035 w 855211"/>
                    <a:gd name="connsiteY45" fmla="*/ 582973 h 809309"/>
                    <a:gd name="connsiteX46" fmla="*/ 683195 w 855211"/>
                    <a:gd name="connsiteY46" fmla="*/ 573919 h 809309"/>
                    <a:gd name="connsiteX47" fmla="*/ 710356 w 855211"/>
                    <a:gd name="connsiteY47" fmla="*/ 592026 h 809309"/>
                    <a:gd name="connsiteX48" fmla="*/ 719409 w 855211"/>
                    <a:gd name="connsiteY48" fmla="*/ 637293 h 809309"/>
                    <a:gd name="connsiteX49" fmla="*/ 755623 w 855211"/>
                    <a:gd name="connsiteY49" fmla="*/ 582973 h 809309"/>
                    <a:gd name="connsiteX50" fmla="*/ 782784 w 855211"/>
                    <a:gd name="connsiteY50" fmla="*/ 592026 h 809309"/>
                    <a:gd name="connsiteX51" fmla="*/ 746570 w 855211"/>
                    <a:gd name="connsiteY51" fmla="*/ 673507 h 809309"/>
                    <a:gd name="connsiteX52" fmla="*/ 710356 w 855211"/>
                    <a:gd name="connsiteY52" fmla="*/ 691614 h 809309"/>
                    <a:gd name="connsiteX53" fmla="*/ 592661 w 855211"/>
                    <a:gd name="connsiteY53" fmla="*/ 673507 h 809309"/>
                    <a:gd name="connsiteX54" fmla="*/ 556447 w 855211"/>
                    <a:gd name="connsiteY54" fmla="*/ 610133 h 809309"/>
                    <a:gd name="connsiteX55" fmla="*/ 529286 w 855211"/>
                    <a:gd name="connsiteY55" fmla="*/ 601080 h 809309"/>
                    <a:gd name="connsiteX56" fmla="*/ 502126 w 855211"/>
                    <a:gd name="connsiteY56" fmla="*/ 610133 h 809309"/>
                    <a:gd name="connsiteX57" fmla="*/ 493073 w 855211"/>
                    <a:gd name="connsiteY57" fmla="*/ 673507 h 809309"/>
                    <a:gd name="connsiteX58" fmla="*/ 520233 w 855211"/>
                    <a:gd name="connsiteY58" fmla="*/ 691614 h 809309"/>
                    <a:gd name="connsiteX59" fmla="*/ 484019 w 855211"/>
                    <a:gd name="connsiteY59" fmla="*/ 773095 h 809309"/>
                    <a:gd name="connsiteX60" fmla="*/ 456859 w 855211"/>
                    <a:gd name="connsiteY60" fmla="*/ 782149 h 809309"/>
                    <a:gd name="connsiteX61" fmla="*/ 474966 w 855211"/>
                    <a:gd name="connsiteY61" fmla="*/ 809309 h 809309"/>
                    <a:gd name="connsiteX62" fmla="*/ 375378 w 855211"/>
                    <a:gd name="connsiteY62" fmla="*/ 773095 h 809309"/>
                    <a:gd name="connsiteX63" fmla="*/ 366324 w 855211"/>
                    <a:gd name="connsiteY63" fmla="*/ 745935 h 809309"/>
                    <a:gd name="connsiteX64" fmla="*/ 393485 w 855211"/>
                    <a:gd name="connsiteY64" fmla="*/ 718775 h 809309"/>
                    <a:gd name="connsiteX65" fmla="*/ 420645 w 855211"/>
                    <a:gd name="connsiteY65" fmla="*/ 709721 h 809309"/>
                    <a:gd name="connsiteX66" fmla="*/ 447805 w 855211"/>
                    <a:gd name="connsiteY66" fmla="*/ 691614 h 809309"/>
                    <a:gd name="connsiteX67" fmla="*/ 447805 w 855211"/>
                    <a:gd name="connsiteY67" fmla="*/ 628240 h 809309"/>
                    <a:gd name="connsiteX68" fmla="*/ 438752 w 855211"/>
                    <a:gd name="connsiteY68" fmla="*/ 601080 h 809309"/>
                    <a:gd name="connsiteX69" fmla="*/ 411591 w 855211"/>
                    <a:gd name="connsiteY69" fmla="*/ 592026 h 809309"/>
                    <a:gd name="connsiteX70" fmla="*/ 330110 w 855211"/>
                    <a:gd name="connsiteY70" fmla="*/ 564866 h 809309"/>
                    <a:gd name="connsiteX71" fmla="*/ 275789 w 855211"/>
                    <a:gd name="connsiteY71" fmla="*/ 573919 h 809309"/>
                    <a:gd name="connsiteX72" fmla="*/ 293896 w 855211"/>
                    <a:gd name="connsiteY72" fmla="*/ 610133 h 809309"/>
                    <a:gd name="connsiteX73" fmla="*/ 357271 w 855211"/>
                    <a:gd name="connsiteY73" fmla="*/ 637293 h 809309"/>
                    <a:gd name="connsiteX74" fmla="*/ 366324 w 855211"/>
                    <a:gd name="connsiteY74" fmla="*/ 664454 h 809309"/>
                    <a:gd name="connsiteX75" fmla="*/ 339164 w 855211"/>
                    <a:gd name="connsiteY75" fmla="*/ 673507 h 809309"/>
                    <a:gd name="connsiteX76" fmla="*/ 302950 w 855211"/>
                    <a:gd name="connsiteY76" fmla="*/ 664454 h 809309"/>
                    <a:gd name="connsiteX77" fmla="*/ 248629 w 855211"/>
                    <a:gd name="connsiteY77" fmla="*/ 655400 h 809309"/>
                    <a:gd name="connsiteX78" fmla="*/ 302950 w 855211"/>
                    <a:gd name="connsiteY78" fmla="*/ 700668 h 809309"/>
                    <a:gd name="connsiteX79" fmla="*/ 312003 w 855211"/>
                    <a:gd name="connsiteY79" fmla="*/ 736882 h 809309"/>
                    <a:gd name="connsiteX80" fmla="*/ 302950 w 855211"/>
                    <a:gd name="connsiteY80" fmla="*/ 764042 h 809309"/>
                    <a:gd name="connsiteX81" fmla="*/ 248629 w 855211"/>
                    <a:gd name="connsiteY81" fmla="*/ 782149 h 809309"/>
                    <a:gd name="connsiteX82" fmla="*/ 212415 w 855211"/>
                    <a:gd name="connsiteY82" fmla="*/ 773095 h 809309"/>
                    <a:gd name="connsiteX83" fmla="*/ 203362 w 855211"/>
                    <a:gd name="connsiteY83" fmla="*/ 745935 h 809309"/>
                    <a:gd name="connsiteX84" fmla="*/ 176201 w 855211"/>
                    <a:gd name="connsiteY84" fmla="*/ 727828 h 809309"/>
                    <a:gd name="connsiteX85" fmla="*/ 194308 w 855211"/>
                    <a:gd name="connsiteY85" fmla="*/ 673507 h 809309"/>
                    <a:gd name="connsiteX86" fmla="*/ 221469 w 855211"/>
                    <a:gd name="connsiteY86" fmla="*/ 646347 h 809309"/>
                    <a:gd name="connsiteX87" fmla="*/ 275789 w 855211"/>
                    <a:gd name="connsiteY87" fmla="*/ 582973 h 809309"/>
                    <a:gd name="connsiteX88" fmla="*/ 284843 w 855211"/>
                    <a:gd name="connsiteY88" fmla="*/ 546759 h 809309"/>
                    <a:gd name="connsiteX89" fmla="*/ 257683 w 855211"/>
                    <a:gd name="connsiteY89" fmla="*/ 537705 h 809309"/>
                    <a:gd name="connsiteX90" fmla="*/ 194308 w 855211"/>
                    <a:gd name="connsiteY90" fmla="*/ 555812 h 809309"/>
                    <a:gd name="connsiteX91" fmla="*/ 167148 w 855211"/>
                    <a:gd name="connsiteY91" fmla="*/ 582973 h 809309"/>
                    <a:gd name="connsiteX92" fmla="*/ 149041 w 855211"/>
                    <a:gd name="connsiteY92" fmla="*/ 619187 h 809309"/>
                    <a:gd name="connsiteX93" fmla="*/ 121881 w 855211"/>
                    <a:gd name="connsiteY93" fmla="*/ 637293 h 809309"/>
                    <a:gd name="connsiteX94" fmla="*/ 67560 w 855211"/>
                    <a:gd name="connsiteY94" fmla="*/ 682561 h 809309"/>
                    <a:gd name="connsiteX95" fmla="*/ 49453 w 855211"/>
                    <a:gd name="connsiteY95" fmla="*/ 646347 h 809309"/>
                    <a:gd name="connsiteX96" fmla="*/ 76613 w 855211"/>
                    <a:gd name="connsiteY96" fmla="*/ 610133 h 809309"/>
                    <a:gd name="connsiteX97" fmla="*/ 112827 w 855211"/>
                    <a:gd name="connsiteY97" fmla="*/ 601080 h 809309"/>
                    <a:gd name="connsiteX98" fmla="*/ 185255 w 855211"/>
                    <a:gd name="connsiteY98" fmla="*/ 573919 h 809309"/>
                    <a:gd name="connsiteX99" fmla="*/ 212415 w 855211"/>
                    <a:gd name="connsiteY99" fmla="*/ 555812 h 809309"/>
                    <a:gd name="connsiteX100" fmla="*/ 221469 w 855211"/>
                    <a:gd name="connsiteY100" fmla="*/ 474331 h 809309"/>
                    <a:gd name="connsiteX101" fmla="*/ 194308 w 855211"/>
                    <a:gd name="connsiteY101" fmla="*/ 483385 h 809309"/>
                    <a:gd name="connsiteX102" fmla="*/ 149041 w 855211"/>
                    <a:gd name="connsiteY102" fmla="*/ 528652 h 809309"/>
                    <a:gd name="connsiteX103" fmla="*/ 130934 w 855211"/>
                    <a:gd name="connsiteY103" fmla="*/ 555812 h 809309"/>
                    <a:gd name="connsiteX104" fmla="*/ 67560 w 855211"/>
                    <a:gd name="connsiteY104" fmla="*/ 573919 h 809309"/>
                    <a:gd name="connsiteX105" fmla="*/ 4185 w 855211"/>
                    <a:gd name="connsiteY105" fmla="*/ 564866 h 809309"/>
                    <a:gd name="connsiteX106" fmla="*/ 13239 w 855211"/>
                    <a:gd name="connsiteY106" fmla="*/ 510545 h 809309"/>
                    <a:gd name="connsiteX107" fmla="*/ 22292 w 855211"/>
                    <a:gd name="connsiteY107" fmla="*/ 483385 h 809309"/>
                    <a:gd name="connsiteX108" fmla="*/ 76613 w 855211"/>
                    <a:gd name="connsiteY108" fmla="*/ 465278 h 809309"/>
                    <a:gd name="connsiteX109" fmla="*/ 203362 w 855211"/>
                    <a:gd name="connsiteY109" fmla="*/ 447171 h 809309"/>
                    <a:gd name="connsiteX110" fmla="*/ 194308 w 855211"/>
                    <a:gd name="connsiteY110" fmla="*/ 420010 h 809309"/>
                    <a:gd name="connsiteX111" fmla="*/ 167148 w 855211"/>
                    <a:gd name="connsiteY111" fmla="*/ 410957 h 809309"/>
                    <a:gd name="connsiteX112" fmla="*/ 112827 w 855211"/>
                    <a:gd name="connsiteY112" fmla="*/ 401903 h 809309"/>
                    <a:gd name="connsiteX113" fmla="*/ 13239 w 855211"/>
                    <a:gd name="connsiteY113" fmla="*/ 383796 h 809309"/>
                    <a:gd name="connsiteX114" fmla="*/ 4185 w 855211"/>
                    <a:gd name="connsiteY114" fmla="*/ 356636 h 809309"/>
                    <a:gd name="connsiteX115" fmla="*/ 85667 w 855211"/>
                    <a:gd name="connsiteY115" fmla="*/ 329476 h 809309"/>
                    <a:gd name="connsiteX116" fmla="*/ 112827 w 855211"/>
                    <a:gd name="connsiteY116" fmla="*/ 347583 h 809309"/>
                    <a:gd name="connsiteX117" fmla="*/ 176201 w 855211"/>
                    <a:gd name="connsiteY117" fmla="*/ 374743 h 809309"/>
                    <a:gd name="connsiteX118" fmla="*/ 230522 w 855211"/>
                    <a:gd name="connsiteY118" fmla="*/ 365689 h 809309"/>
                    <a:gd name="connsiteX119" fmla="*/ 230522 w 855211"/>
                    <a:gd name="connsiteY119" fmla="*/ 311369 h 809309"/>
                    <a:gd name="connsiteX120" fmla="*/ 158094 w 855211"/>
                    <a:gd name="connsiteY120" fmla="*/ 293262 h 809309"/>
                    <a:gd name="connsiteX121" fmla="*/ 130934 w 855211"/>
                    <a:gd name="connsiteY121" fmla="*/ 284208 h 809309"/>
                    <a:gd name="connsiteX122" fmla="*/ 139987 w 855211"/>
                    <a:gd name="connsiteY122" fmla="*/ 257048 h 809309"/>
                    <a:gd name="connsiteX123" fmla="*/ 167148 w 855211"/>
                    <a:gd name="connsiteY123" fmla="*/ 238941 h 809309"/>
                    <a:gd name="connsiteX124" fmla="*/ 212415 w 855211"/>
                    <a:gd name="connsiteY124" fmla="*/ 184620 h 809309"/>
                    <a:gd name="connsiteX125" fmla="*/ 185255 w 855211"/>
                    <a:gd name="connsiteY125" fmla="*/ 166513 h 809309"/>
                    <a:gd name="connsiteX126" fmla="*/ 158094 w 855211"/>
                    <a:gd name="connsiteY126" fmla="*/ 202727 h 809309"/>
                    <a:gd name="connsiteX127" fmla="*/ 94720 w 855211"/>
                    <a:gd name="connsiteY127" fmla="*/ 238941 h 809309"/>
                    <a:gd name="connsiteX128" fmla="*/ 49453 w 855211"/>
                    <a:gd name="connsiteY128" fmla="*/ 229887 h 809309"/>
                    <a:gd name="connsiteX129" fmla="*/ 85667 w 855211"/>
                    <a:gd name="connsiteY129" fmla="*/ 175567 h 809309"/>
                    <a:gd name="connsiteX130" fmla="*/ 149041 w 855211"/>
                    <a:gd name="connsiteY130" fmla="*/ 130299 h 809309"/>
                    <a:gd name="connsiteX131" fmla="*/ 176201 w 855211"/>
                    <a:gd name="connsiteY131" fmla="*/ 121246 h 809309"/>
                    <a:gd name="connsiteX132" fmla="*/ 176201 w 855211"/>
                    <a:gd name="connsiteY132" fmla="*/ 175567 h 809309"/>
                    <a:gd name="connsiteX133" fmla="*/ 203362 w 855211"/>
                    <a:gd name="connsiteY133" fmla="*/ 166513 h 809309"/>
                    <a:gd name="connsiteX134" fmla="*/ 212415 w 855211"/>
                    <a:gd name="connsiteY134" fmla="*/ 139353 h 809309"/>
                    <a:gd name="connsiteX135" fmla="*/ 293896 w 855211"/>
                    <a:gd name="connsiteY135" fmla="*/ 139353 h 809309"/>
                    <a:gd name="connsiteX136" fmla="*/ 248629 w 855211"/>
                    <a:gd name="connsiteY136" fmla="*/ 184620 h 809309"/>
                    <a:gd name="connsiteX137" fmla="*/ 230522 w 855211"/>
                    <a:gd name="connsiteY137" fmla="*/ 211781 h 809309"/>
                    <a:gd name="connsiteX138" fmla="*/ 257683 w 855211"/>
                    <a:gd name="connsiteY138" fmla="*/ 220834 h 809309"/>
                    <a:gd name="connsiteX139" fmla="*/ 302950 w 855211"/>
                    <a:gd name="connsiteY139" fmla="*/ 211781 h 809309"/>
                    <a:gd name="connsiteX140" fmla="*/ 330110 w 855211"/>
                    <a:gd name="connsiteY140" fmla="*/ 229887 h 809309"/>
                    <a:gd name="connsiteX141" fmla="*/ 366324 w 855211"/>
                    <a:gd name="connsiteY141" fmla="*/ 211781 h 809309"/>
                    <a:gd name="connsiteX142" fmla="*/ 375378 w 855211"/>
                    <a:gd name="connsiteY142" fmla="*/ 148406 h 809309"/>
                    <a:gd name="connsiteX143" fmla="*/ 411591 w 855211"/>
                    <a:gd name="connsiteY143" fmla="*/ 103139 h 809309"/>
                    <a:gd name="connsiteX144" fmla="*/ 411591 w 855211"/>
                    <a:gd name="connsiteY144" fmla="*/ 57872 h 8093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</a:cxnLst>
                  <a:rect l="l" t="t" r="r" b="b"/>
                  <a:pathLst>
                    <a:path w="855211" h="809309">
                      <a:moveTo>
                        <a:pt x="212415" y="21658"/>
                      </a:moveTo>
                      <a:cubicBezTo>
                        <a:pt x="226856" y="33211"/>
                        <a:pt x="265042" y="83443"/>
                        <a:pt x="293896" y="48818"/>
                      </a:cubicBezTo>
                      <a:cubicBezTo>
                        <a:pt x="303747" y="36997"/>
                        <a:pt x="299932" y="18640"/>
                        <a:pt x="302950" y="3551"/>
                      </a:cubicBezTo>
                      <a:cubicBezTo>
                        <a:pt x="327093" y="6569"/>
                        <a:pt x="354515" y="86"/>
                        <a:pt x="375378" y="12604"/>
                      </a:cubicBezTo>
                      <a:cubicBezTo>
                        <a:pt x="389314" y="20965"/>
                        <a:pt x="395501" y="41746"/>
                        <a:pt x="393485" y="57872"/>
                      </a:cubicBezTo>
                      <a:cubicBezTo>
                        <a:pt x="391901" y="70545"/>
                        <a:pt x="348703" y="96780"/>
                        <a:pt x="339164" y="103139"/>
                      </a:cubicBezTo>
                      <a:cubicBezTo>
                        <a:pt x="355780" y="152988"/>
                        <a:pt x="349114" y="162367"/>
                        <a:pt x="447805" y="121246"/>
                      </a:cubicBezTo>
                      <a:cubicBezTo>
                        <a:pt x="459291" y="116460"/>
                        <a:pt x="453441" y="96996"/>
                        <a:pt x="456859" y="85032"/>
                      </a:cubicBezTo>
                      <a:cubicBezTo>
                        <a:pt x="459481" y="75856"/>
                        <a:pt x="462894" y="66925"/>
                        <a:pt x="465912" y="57872"/>
                      </a:cubicBezTo>
                      <a:cubicBezTo>
                        <a:pt x="462894" y="48818"/>
                        <a:pt x="456859" y="40254"/>
                        <a:pt x="456859" y="30711"/>
                      </a:cubicBezTo>
                      <a:cubicBezTo>
                        <a:pt x="456859" y="-21624"/>
                        <a:pt x="499140" y="7704"/>
                        <a:pt x="538340" y="12604"/>
                      </a:cubicBezTo>
                      <a:cubicBezTo>
                        <a:pt x="529287" y="15622"/>
                        <a:pt x="516727" y="13892"/>
                        <a:pt x="511180" y="21658"/>
                      </a:cubicBezTo>
                      <a:cubicBezTo>
                        <a:pt x="500086" y="37189"/>
                        <a:pt x="493073" y="75979"/>
                        <a:pt x="493073" y="75979"/>
                      </a:cubicBezTo>
                      <a:cubicBezTo>
                        <a:pt x="496091" y="88050"/>
                        <a:pt x="497757" y="100542"/>
                        <a:pt x="502126" y="112192"/>
                      </a:cubicBezTo>
                      <a:cubicBezTo>
                        <a:pt x="506865" y="124829"/>
                        <a:pt x="517198" y="135255"/>
                        <a:pt x="520233" y="148406"/>
                      </a:cubicBezTo>
                      <a:cubicBezTo>
                        <a:pt x="526378" y="175034"/>
                        <a:pt x="526268" y="202727"/>
                        <a:pt x="529286" y="229887"/>
                      </a:cubicBezTo>
                      <a:cubicBezTo>
                        <a:pt x="541357" y="226869"/>
                        <a:pt x="555784" y="228607"/>
                        <a:pt x="565500" y="220834"/>
                      </a:cubicBezTo>
                      <a:cubicBezTo>
                        <a:pt x="590318" y="200980"/>
                        <a:pt x="562563" y="173770"/>
                        <a:pt x="556447" y="157460"/>
                      </a:cubicBezTo>
                      <a:cubicBezTo>
                        <a:pt x="552078" y="145809"/>
                        <a:pt x="550411" y="133317"/>
                        <a:pt x="547393" y="121246"/>
                      </a:cubicBezTo>
                      <a:cubicBezTo>
                        <a:pt x="550411" y="106157"/>
                        <a:pt x="541849" y="80845"/>
                        <a:pt x="556447" y="75979"/>
                      </a:cubicBezTo>
                      <a:cubicBezTo>
                        <a:pt x="641318" y="47689"/>
                        <a:pt x="645886" y="69809"/>
                        <a:pt x="674142" y="112192"/>
                      </a:cubicBezTo>
                      <a:cubicBezTo>
                        <a:pt x="665089" y="115210"/>
                        <a:pt x="654922" y="115952"/>
                        <a:pt x="646982" y="121246"/>
                      </a:cubicBezTo>
                      <a:cubicBezTo>
                        <a:pt x="636329" y="128348"/>
                        <a:pt x="619821" y="135602"/>
                        <a:pt x="619821" y="148406"/>
                      </a:cubicBezTo>
                      <a:cubicBezTo>
                        <a:pt x="619821" y="159287"/>
                        <a:pt x="636234" y="164816"/>
                        <a:pt x="646982" y="166513"/>
                      </a:cubicBezTo>
                      <a:cubicBezTo>
                        <a:pt x="694769" y="174059"/>
                        <a:pt x="743552" y="172549"/>
                        <a:pt x="791837" y="175567"/>
                      </a:cubicBezTo>
                      <a:cubicBezTo>
                        <a:pt x="788819" y="196692"/>
                        <a:pt x="794621" y="221186"/>
                        <a:pt x="782784" y="238941"/>
                      </a:cubicBezTo>
                      <a:cubicBezTo>
                        <a:pt x="773769" y="252463"/>
                        <a:pt x="753743" y="256147"/>
                        <a:pt x="737516" y="257048"/>
                      </a:cubicBezTo>
                      <a:cubicBezTo>
                        <a:pt x="698229" y="259230"/>
                        <a:pt x="659053" y="251012"/>
                        <a:pt x="619821" y="247994"/>
                      </a:cubicBezTo>
                      <a:cubicBezTo>
                        <a:pt x="622839" y="269119"/>
                        <a:pt x="630294" y="290077"/>
                        <a:pt x="628875" y="311369"/>
                      </a:cubicBezTo>
                      <a:cubicBezTo>
                        <a:pt x="627157" y="337136"/>
                        <a:pt x="595029" y="389020"/>
                        <a:pt x="619821" y="420010"/>
                      </a:cubicBezTo>
                      <a:cubicBezTo>
                        <a:pt x="625783" y="427462"/>
                        <a:pt x="637928" y="426046"/>
                        <a:pt x="646982" y="429064"/>
                      </a:cubicBezTo>
                      <a:cubicBezTo>
                        <a:pt x="667528" y="326328"/>
                        <a:pt x="657623" y="368386"/>
                        <a:pt x="674142" y="302315"/>
                      </a:cubicBezTo>
                      <a:cubicBezTo>
                        <a:pt x="680178" y="311369"/>
                        <a:pt x="689445" y="318962"/>
                        <a:pt x="692249" y="329476"/>
                      </a:cubicBezTo>
                      <a:cubicBezTo>
                        <a:pt x="720528" y="435523"/>
                        <a:pt x="691014" y="476802"/>
                        <a:pt x="728463" y="401903"/>
                      </a:cubicBezTo>
                      <a:cubicBezTo>
                        <a:pt x="731481" y="386814"/>
                        <a:pt x="726635" y="367517"/>
                        <a:pt x="737516" y="356636"/>
                      </a:cubicBezTo>
                      <a:cubicBezTo>
                        <a:pt x="744264" y="349888"/>
                        <a:pt x="744255" y="374538"/>
                        <a:pt x="746570" y="383796"/>
                      </a:cubicBezTo>
                      <a:lnTo>
                        <a:pt x="764677" y="456224"/>
                      </a:lnTo>
                      <a:cubicBezTo>
                        <a:pt x="767695" y="447171"/>
                        <a:pt x="771108" y="438240"/>
                        <a:pt x="773730" y="429064"/>
                      </a:cubicBezTo>
                      <a:cubicBezTo>
                        <a:pt x="780290" y="406105"/>
                        <a:pt x="782538" y="387387"/>
                        <a:pt x="791837" y="365689"/>
                      </a:cubicBezTo>
                      <a:cubicBezTo>
                        <a:pt x="797153" y="353284"/>
                        <a:pt x="803908" y="341547"/>
                        <a:pt x="809944" y="329476"/>
                      </a:cubicBezTo>
                      <a:cubicBezTo>
                        <a:pt x="818997" y="335512"/>
                        <a:pt x="830307" y="339087"/>
                        <a:pt x="837104" y="347583"/>
                      </a:cubicBezTo>
                      <a:cubicBezTo>
                        <a:pt x="841829" y="353489"/>
                        <a:pt x="854619" y="408588"/>
                        <a:pt x="855211" y="410957"/>
                      </a:cubicBezTo>
                      <a:cubicBezTo>
                        <a:pt x="852193" y="432082"/>
                        <a:pt x="854083" y="454518"/>
                        <a:pt x="846158" y="474331"/>
                      </a:cubicBezTo>
                      <a:cubicBezTo>
                        <a:pt x="841403" y="486219"/>
                        <a:pt x="830653" y="496193"/>
                        <a:pt x="818997" y="501491"/>
                      </a:cubicBezTo>
                      <a:cubicBezTo>
                        <a:pt x="776598" y="520763"/>
                        <a:pt x="634828" y="534497"/>
                        <a:pt x="610768" y="537705"/>
                      </a:cubicBezTo>
                      <a:cubicBezTo>
                        <a:pt x="623723" y="563614"/>
                        <a:pt x="622733" y="582973"/>
                        <a:pt x="656035" y="582973"/>
                      </a:cubicBezTo>
                      <a:cubicBezTo>
                        <a:pt x="665578" y="582973"/>
                        <a:pt x="674142" y="576937"/>
                        <a:pt x="683195" y="573919"/>
                      </a:cubicBezTo>
                      <a:cubicBezTo>
                        <a:pt x="692249" y="579955"/>
                        <a:pt x="704957" y="582579"/>
                        <a:pt x="710356" y="592026"/>
                      </a:cubicBezTo>
                      <a:cubicBezTo>
                        <a:pt x="717991" y="605386"/>
                        <a:pt x="704320" y="640311"/>
                        <a:pt x="719409" y="637293"/>
                      </a:cubicBezTo>
                      <a:cubicBezTo>
                        <a:pt x="740748" y="633025"/>
                        <a:pt x="755623" y="582973"/>
                        <a:pt x="755623" y="582973"/>
                      </a:cubicBezTo>
                      <a:cubicBezTo>
                        <a:pt x="764677" y="585991"/>
                        <a:pt x="780162" y="582850"/>
                        <a:pt x="782784" y="592026"/>
                      </a:cubicBezTo>
                      <a:cubicBezTo>
                        <a:pt x="792877" y="627353"/>
                        <a:pt x="771887" y="655423"/>
                        <a:pt x="746570" y="673507"/>
                      </a:cubicBezTo>
                      <a:cubicBezTo>
                        <a:pt x="735588" y="681351"/>
                        <a:pt x="722427" y="685578"/>
                        <a:pt x="710356" y="691614"/>
                      </a:cubicBezTo>
                      <a:cubicBezTo>
                        <a:pt x="671124" y="685578"/>
                        <a:pt x="630317" y="686059"/>
                        <a:pt x="592661" y="673507"/>
                      </a:cubicBezTo>
                      <a:cubicBezTo>
                        <a:pt x="584073" y="670644"/>
                        <a:pt x="558327" y="612013"/>
                        <a:pt x="556447" y="610133"/>
                      </a:cubicBezTo>
                      <a:cubicBezTo>
                        <a:pt x="549699" y="603385"/>
                        <a:pt x="538340" y="604098"/>
                        <a:pt x="529286" y="601080"/>
                      </a:cubicBezTo>
                      <a:cubicBezTo>
                        <a:pt x="520233" y="604098"/>
                        <a:pt x="509578" y="604172"/>
                        <a:pt x="502126" y="610133"/>
                      </a:cubicBezTo>
                      <a:cubicBezTo>
                        <a:pt x="480619" y="627338"/>
                        <a:pt x="477375" y="649960"/>
                        <a:pt x="493073" y="673507"/>
                      </a:cubicBezTo>
                      <a:cubicBezTo>
                        <a:pt x="499109" y="682560"/>
                        <a:pt x="511180" y="685578"/>
                        <a:pt x="520233" y="691614"/>
                      </a:cubicBezTo>
                      <a:cubicBezTo>
                        <a:pt x="514700" y="708214"/>
                        <a:pt x="503584" y="757443"/>
                        <a:pt x="484019" y="773095"/>
                      </a:cubicBezTo>
                      <a:cubicBezTo>
                        <a:pt x="476567" y="779057"/>
                        <a:pt x="465912" y="779131"/>
                        <a:pt x="456859" y="782149"/>
                      </a:cubicBezTo>
                      <a:cubicBezTo>
                        <a:pt x="522984" y="804191"/>
                        <a:pt x="529697" y="795627"/>
                        <a:pt x="474966" y="809309"/>
                      </a:cubicBezTo>
                      <a:cubicBezTo>
                        <a:pt x="404783" y="801511"/>
                        <a:pt x="399839" y="822016"/>
                        <a:pt x="375378" y="773095"/>
                      </a:cubicBezTo>
                      <a:cubicBezTo>
                        <a:pt x="371110" y="764559"/>
                        <a:pt x="369342" y="754988"/>
                        <a:pt x="366324" y="745935"/>
                      </a:cubicBezTo>
                      <a:cubicBezTo>
                        <a:pt x="375378" y="736882"/>
                        <a:pt x="382832" y="725877"/>
                        <a:pt x="393485" y="718775"/>
                      </a:cubicBezTo>
                      <a:cubicBezTo>
                        <a:pt x="401425" y="713481"/>
                        <a:pt x="412109" y="713989"/>
                        <a:pt x="420645" y="709721"/>
                      </a:cubicBezTo>
                      <a:cubicBezTo>
                        <a:pt x="430377" y="704855"/>
                        <a:pt x="438752" y="697650"/>
                        <a:pt x="447805" y="691614"/>
                      </a:cubicBezTo>
                      <a:cubicBezTo>
                        <a:pt x="460124" y="654661"/>
                        <a:pt x="460048" y="671090"/>
                        <a:pt x="447805" y="628240"/>
                      </a:cubicBezTo>
                      <a:cubicBezTo>
                        <a:pt x="445183" y="619064"/>
                        <a:pt x="445500" y="607828"/>
                        <a:pt x="438752" y="601080"/>
                      </a:cubicBezTo>
                      <a:cubicBezTo>
                        <a:pt x="432004" y="594332"/>
                        <a:pt x="420127" y="596294"/>
                        <a:pt x="411591" y="592026"/>
                      </a:cubicBezTo>
                      <a:cubicBezTo>
                        <a:pt x="347941" y="560201"/>
                        <a:pt x="430957" y="581673"/>
                        <a:pt x="330110" y="564866"/>
                      </a:cubicBezTo>
                      <a:cubicBezTo>
                        <a:pt x="312003" y="567884"/>
                        <a:pt x="287256" y="559585"/>
                        <a:pt x="275789" y="573919"/>
                      </a:cubicBezTo>
                      <a:cubicBezTo>
                        <a:pt x="267358" y="584458"/>
                        <a:pt x="284353" y="600590"/>
                        <a:pt x="293896" y="610133"/>
                      </a:cubicBezTo>
                      <a:cubicBezTo>
                        <a:pt x="305085" y="621322"/>
                        <a:pt x="341038" y="631882"/>
                        <a:pt x="357271" y="637293"/>
                      </a:cubicBezTo>
                      <a:cubicBezTo>
                        <a:pt x="360289" y="646347"/>
                        <a:pt x="370592" y="655918"/>
                        <a:pt x="366324" y="664454"/>
                      </a:cubicBezTo>
                      <a:cubicBezTo>
                        <a:pt x="362056" y="672990"/>
                        <a:pt x="348707" y="673507"/>
                        <a:pt x="339164" y="673507"/>
                      </a:cubicBezTo>
                      <a:cubicBezTo>
                        <a:pt x="326721" y="673507"/>
                        <a:pt x="315151" y="666894"/>
                        <a:pt x="302950" y="664454"/>
                      </a:cubicBezTo>
                      <a:cubicBezTo>
                        <a:pt x="284950" y="660854"/>
                        <a:pt x="266736" y="658418"/>
                        <a:pt x="248629" y="655400"/>
                      </a:cubicBezTo>
                      <a:cubicBezTo>
                        <a:pt x="265936" y="666938"/>
                        <a:pt x="292226" y="681901"/>
                        <a:pt x="302950" y="700668"/>
                      </a:cubicBezTo>
                      <a:cubicBezTo>
                        <a:pt x="309123" y="711471"/>
                        <a:pt x="308985" y="724811"/>
                        <a:pt x="312003" y="736882"/>
                      </a:cubicBezTo>
                      <a:cubicBezTo>
                        <a:pt x="308985" y="745935"/>
                        <a:pt x="310715" y="758495"/>
                        <a:pt x="302950" y="764042"/>
                      </a:cubicBezTo>
                      <a:cubicBezTo>
                        <a:pt x="287419" y="775136"/>
                        <a:pt x="248629" y="782149"/>
                        <a:pt x="248629" y="782149"/>
                      </a:cubicBezTo>
                      <a:cubicBezTo>
                        <a:pt x="236558" y="779131"/>
                        <a:pt x="222131" y="780868"/>
                        <a:pt x="212415" y="773095"/>
                      </a:cubicBezTo>
                      <a:cubicBezTo>
                        <a:pt x="204963" y="767133"/>
                        <a:pt x="209324" y="753387"/>
                        <a:pt x="203362" y="745935"/>
                      </a:cubicBezTo>
                      <a:cubicBezTo>
                        <a:pt x="196565" y="737438"/>
                        <a:pt x="185255" y="733864"/>
                        <a:pt x="176201" y="727828"/>
                      </a:cubicBezTo>
                      <a:cubicBezTo>
                        <a:pt x="182237" y="709721"/>
                        <a:pt x="185039" y="690191"/>
                        <a:pt x="194308" y="673507"/>
                      </a:cubicBezTo>
                      <a:cubicBezTo>
                        <a:pt x="200526" y="662315"/>
                        <a:pt x="213272" y="656183"/>
                        <a:pt x="221469" y="646347"/>
                      </a:cubicBezTo>
                      <a:cubicBezTo>
                        <a:pt x="290424" y="563603"/>
                        <a:pt x="166962" y="691803"/>
                        <a:pt x="275789" y="582973"/>
                      </a:cubicBezTo>
                      <a:cubicBezTo>
                        <a:pt x="278807" y="570902"/>
                        <a:pt x="289464" y="558312"/>
                        <a:pt x="284843" y="546759"/>
                      </a:cubicBezTo>
                      <a:cubicBezTo>
                        <a:pt x="281299" y="537898"/>
                        <a:pt x="267226" y="537705"/>
                        <a:pt x="257683" y="537705"/>
                      </a:cubicBezTo>
                      <a:cubicBezTo>
                        <a:pt x="246319" y="537705"/>
                        <a:pt x="207113" y="551544"/>
                        <a:pt x="194308" y="555812"/>
                      </a:cubicBezTo>
                      <a:cubicBezTo>
                        <a:pt x="185255" y="564866"/>
                        <a:pt x="174590" y="572554"/>
                        <a:pt x="167148" y="582973"/>
                      </a:cubicBezTo>
                      <a:cubicBezTo>
                        <a:pt x="159304" y="593955"/>
                        <a:pt x="157681" y="608819"/>
                        <a:pt x="149041" y="619187"/>
                      </a:cubicBezTo>
                      <a:cubicBezTo>
                        <a:pt x="142075" y="627546"/>
                        <a:pt x="130240" y="630327"/>
                        <a:pt x="121881" y="637293"/>
                      </a:cubicBezTo>
                      <a:cubicBezTo>
                        <a:pt x="52165" y="695389"/>
                        <a:pt x="134999" y="637601"/>
                        <a:pt x="67560" y="682561"/>
                      </a:cubicBezTo>
                      <a:cubicBezTo>
                        <a:pt x="61524" y="670490"/>
                        <a:pt x="47779" y="659739"/>
                        <a:pt x="49453" y="646347"/>
                      </a:cubicBezTo>
                      <a:cubicBezTo>
                        <a:pt x="51324" y="631374"/>
                        <a:pt x="64335" y="618903"/>
                        <a:pt x="76613" y="610133"/>
                      </a:cubicBezTo>
                      <a:cubicBezTo>
                        <a:pt x="86738" y="602901"/>
                        <a:pt x="100863" y="604498"/>
                        <a:pt x="112827" y="601080"/>
                      </a:cubicBezTo>
                      <a:cubicBezTo>
                        <a:pt x="131105" y="595858"/>
                        <a:pt x="172509" y="580292"/>
                        <a:pt x="185255" y="573919"/>
                      </a:cubicBezTo>
                      <a:cubicBezTo>
                        <a:pt x="194987" y="569053"/>
                        <a:pt x="203362" y="561848"/>
                        <a:pt x="212415" y="555812"/>
                      </a:cubicBezTo>
                      <a:cubicBezTo>
                        <a:pt x="229604" y="530030"/>
                        <a:pt x="251039" y="511293"/>
                        <a:pt x="221469" y="474331"/>
                      </a:cubicBezTo>
                      <a:cubicBezTo>
                        <a:pt x="215507" y="466879"/>
                        <a:pt x="203362" y="480367"/>
                        <a:pt x="194308" y="483385"/>
                      </a:cubicBezTo>
                      <a:cubicBezTo>
                        <a:pt x="146023" y="555812"/>
                        <a:pt x="209397" y="468296"/>
                        <a:pt x="149041" y="528652"/>
                      </a:cubicBezTo>
                      <a:cubicBezTo>
                        <a:pt x="141347" y="536346"/>
                        <a:pt x="139430" y="549015"/>
                        <a:pt x="130934" y="555812"/>
                      </a:cubicBezTo>
                      <a:cubicBezTo>
                        <a:pt x="125028" y="560537"/>
                        <a:pt x="69929" y="573327"/>
                        <a:pt x="67560" y="573919"/>
                      </a:cubicBezTo>
                      <a:lnTo>
                        <a:pt x="4185" y="564866"/>
                      </a:lnTo>
                      <a:cubicBezTo>
                        <a:pt x="-7761" y="550929"/>
                        <a:pt x="9257" y="528465"/>
                        <a:pt x="13239" y="510545"/>
                      </a:cubicBezTo>
                      <a:cubicBezTo>
                        <a:pt x="15309" y="501229"/>
                        <a:pt x="14527" y="488932"/>
                        <a:pt x="22292" y="483385"/>
                      </a:cubicBezTo>
                      <a:cubicBezTo>
                        <a:pt x="37823" y="472291"/>
                        <a:pt x="58506" y="471314"/>
                        <a:pt x="76613" y="465278"/>
                      </a:cubicBezTo>
                      <a:cubicBezTo>
                        <a:pt x="135398" y="445683"/>
                        <a:pt x="94263" y="457089"/>
                        <a:pt x="203362" y="447171"/>
                      </a:cubicBezTo>
                      <a:cubicBezTo>
                        <a:pt x="200344" y="438117"/>
                        <a:pt x="201056" y="426758"/>
                        <a:pt x="194308" y="420010"/>
                      </a:cubicBezTo>
                      <a:cubicBezTo>
                        <a:pt x="187560" y="413262"/>
                        <a:pt x="176464" y="413027"/>
                        <a:pt x="167148" y="410957"/>
                      </a:cubicBezTo>
                      <a:cubicBezTo>
                        <a:pt x="149228" y="406975"/>
                        <a:pt x="130934" y="404921"/>
                        <a:pt x="112827" y="401903"/>
                      </a:cubicBezTo>
                      <a:cubicBezTo>
                        <a:pt x="40316" y="409960"/>
                        <a:pt x="38627" y="434570"/>
                        <a:pt x="13239" y="383796"/>
                      </a:cubicBezTo>
                      <a:cubicBezTo>
                        <a:pt x="8971" y="375260"/>
                        <a:pt x="7203" y="365689"/>
                        <a:pt x="4185" y="356636"/>
                      </a:cubicBezTo>
                      <a:cubicBezTo>
                        <a:pt x="32848" y="337528"/>
                        <a:pt x="43846" y="324829"/>
                        <a:pt x="85667" y="329476"/>
                      </a:cubicBezTo>
                      <a:cubicBezTo>
                        <a:pt x="96481" y="330678"/>
                        <a:pt x="103380" y="342185"/>
                        <a:pt x="112827" y="347583"/>
                      </a:cubicBezTo>
                      <a:cubicBezTo>
                        <a:pt x="144147" y="365480"/>
                        <a:pt x="145734" y="364587"/>
                        <a:pt x="176201" y="374743"/>
                      </a:cubicBezTo>
                      <a:cubicBezTo>
                        <a:pt x="194308" y="371725"/>
                        <a:pt x="214584" y="374796"/>
                        <a:pt x="230522" y="365689"/>
                      </a:cubicBezTo>
                      <a:cubicBezTo>
                        <a:pt x="242424" y="358888"/>
                        <a:pt x="242764" y="318170"/>
                        <a:pt x="230522" y="311369"/>
                      </a:cubicBezTo>
                      <a:cubicBezTo>
                        <a:pt x="208768" y="299284"/>
                        <a:pt x="182103" y="299810"/>
                        <a:pt x="158094" y="293262"/>
                      </a:cubicBezTo>
                      <a:cubicBezTo>
                        <a:pt x="148887" y="290751"/>
                        <a:pt x="139987" y="287226"/>
                        <a:pt x="130934" y="284208"/>
                      </a:cubicBezTo>
                      <a:cubicBezTo>
                        <a:pt x="133952" y="275155"/>
                        <a:pt x="134025" y="264500"/>
                        <a:pt x="139987" y="257048"/>
                      </a:cubicBezTo>
                      <a:cubicBezTo>
                        <a:pt x="146784" y="248551"/>
                        <a:pt x="158789" y="245907"/>
                        <a:pt x="167148" y="238941"/>
                      </a:cubicBezTo>
                      <a:cubicBezTo>
                        <a:pt x="193289" y="217157"/>
                        <a:pt x="194611" y="211326"/>
                        <a:pt x="212415" y="184620"/>
                      </a:cubicBezTo>
                      <a:cubicBezTo>
                        <a:pt x="203362" y="178584"/>
                        <a:pt x="195577" y="163072"/>
                        <a:pt x="185255" y="166513"/>
                      </a:cubicBezTo>
                      <a:cubicBezTo>
                        <a:pt x="170940" y="171285"/>
                        <a:pt x="168764" y="192057"/>
                        <a:pt x="158094" y="202727"/>
                      </a:cubicBezTo>
                      <a:cubicBezTo>
                        <a:pt x="145297" y="215524"/>
                        <a:pt x="108923" y="231840"/>
                        <a:pt x="94720" y="238941"/>
                      </a:cubicBezTo>
                      <a:cubicBezTo>
                        <a:pt x="79631" y="235923"/>
                        <a:pt x="57989" y="242690"/>
                        <a:pt x="49453" y="229887"/>
                      </a:cubicBezTo>
                      <a:cubicBezTo>
                        <a:pt x="21643" y="188172"/>
                        <a:pt x="67930" y="181479"/>
                        <a:pt x="85667" y="175567"/>
                      </a:cubicBezTo>
                      <a:cubicBezTo>
                        <a:pt x="100755" y="130299"/>
                        <a:pt x="85666" y="151424"/>
                        <a:pt x="149041" y="130299"/>
                      </a:cubicBezTo>
                      <a:lnTo>
                        <a:pt x="176201" y="121246"/>
                      </a:lnTo>
                      <a:cubicBezTo>
                        <a:pt x="172752" y="131593"/>
                        <a:pt x="155508" y="165221"/>
                        <a:pt x="176201" y="175567"/>
                      </a:cubicBezTo>
                      <a:cubicBezTo>
                        <a:pt x="184737" y="179835"/>
                        <a:pt x="194308" y="169531"/>
                        <a:pt x="203362" y="166513"/>
                      </a:cubicBezTo>
                      <a:cubicBezTo>
                        <a:pt x="206380" y="157460"/>
                        <a:pt x="206453" y="146805"/>
                        <a:pt x="212415" y="139353"/>
                      </a:cubicBezTo>
                      <a:cubicBezTo>
                        <a:pt x="239599" y="105373"/>
                        <a:pt x="257068" y="127077"/>
                        <a:pt x="293896" y="139353"/>
                      </a:cubicBezTo>
                      <a:cubicBezTo>
                        <a:pt x="245608" y="211784"/>
                        <a:pt x="308988" y="124260"/>
                        <a:pt x="248629" y="184620"/>
                      </a:cubicBezTo>
                      <a:cubicBezTo>
                        <a:pt x="240935" y="192314"/>
                        <a:pt x="236558" y="202727"/>
                        <a:pt x="230522" y="211781"/>
                      </a:cubicBezTo>
                      <a:cubicBezTo>
                        <a:pt x="239576" y="214799"/>
                        <a:pt x="248140" y="220834"/>
                        <a:pt x="257683" y="220834"/>
                      </a:cubicBezTo>
                      <a:cubicBezTo>
                        <a:pt x="273071" y="220834"/>
                        <a:pt x="287681" y="209872"/>
                        <a:pt x="302950" y="211781"/>
                      </a:cubicBezTo>
                      <a:cubicBezTo>
                        <a:pt x="313747" y="213131"/>
                        <a:pt x="321057" y="223852"/>
                        <a:pt x="330110" y="229887"/>
                      </a:cubicBezTo>
                      <a:cubicBezTo>
                        <a:pt x="342181" y="223852"/>
                        <a:pt x="359770" y="223579"/>
                        <a:pt x="366324" y="211781"/>
                      </a:cubicBezTo>
                      <a:cubicBezTo>
                        <a:pt x="376688" y="193127"/>
                        <a:pt x="371193" y="169331"/>
                        <a:pt x="375378" y="148406"/>
                      </a:cubicBezTo>
                      <a:cubicBezTo>
                        <a:pt x="397743" y="36583"/>
                        <a:pt x="365236" y="211301"/>
                        <a:pt x="411591" y="103139"/>
                      </a:cubicBezTo>
                      <a:cubicBezTo>
                        <a:pt x="417535" y="89270"/>
                        <a:pt x="411591" y="72961"/>
                        <a:pt x="411591" y="57872"/>
                      </a:cubicBezTo>
                    </a:path>
                  </a:pathLst>
                </a:custGeom>
                <a:noFill/>
                <a:ln w="9525">
                  <a:solidFill>
                    <a:srgbClr val="009900"/>
                  </a:solidFill>
                </a:ln>
                <a:effectLst>
                  <a:outerShdw sx="1000" sy="1000" algn="ctr" rotWithShape="0">
                    <a:srgbClr val="92D050">
                      <a:alpha val="98000"/>
                    </a:srgb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PT"/>
                </a:p>
              </p:txBody>
            </p:sp>
            <p:sp>
              <p:nvSpPr>
                <p:cNvPr id="351" name="Forma livre 350"/>
                <p:cNvSpPr/>
                <p:nvPr/>
              </p:nvSpPr>
              <p:spPr>
                <a:xfrm rot="19106360">
                  <a:off x="4183710" y="1368133"/>
                  <a:ext cx="418814" cy="460346"/>
                </a:xfrm>
                <a:custGeom>
                  <a:avLst/>
                  <a:gdLst>
                    <a:gd name="connsiteX0" fmla="*/ 212415 w 855211"/>
                    <a:gd name="connsiteY0" fmla="*/ 21658 h 809309"/>
                    <a:gd name="connsiteX1" fmla="*/ 293896 w 855211"/>
                    <a:gd name="connsiteY1" fmla="*/ 48818 h 809309"/>
                    <a:gd name="connsiteX2" fmla="*/ 302950 w 855211"/>
                    <a:gd name="connsiteY2" fmla="*/ 3551 h 809309"/>
                    <a:gd name="connsiteX3" fmla="*/ 375378 w 855211"/>
                    <a:gd name="connsiteY3" fmla="*/ 12604 h 809309"/>
                    <a:gd name="connsiteX4" fmla="*/ 393485 w 855211"/>
                    <a:gd name="connsiteY4" fmla="*/ 57872 h 809309"/>
                    <a:gd name="connsiteX5" fmla="*/ 339164 w 855211"/>
                    <a:gd name="connsiteY5" fmla="*/ 103139 h 809309"/>
                    <a:gd name="connsiteX6" fmla="*/ 447805 w 855211"/>
                    <a:gd name="connsiteY6" fmla="*/ 121246 h 809309"/>
                    <a:gd name="connsiteX7" fmla="*/ 456859 w 855211"/>
                    <a:gd name="connsiteY7" fmla="*/ 85032 h 809309"/>
                    <a:gd name="connsiteX8" fmla="*/ 465912 w 855211"/>
                    <a:gd name="connsiteY8" fmla="*/ 57872 h 809309"/>
                    <a:gd name="connsiteX9" fmla="*/ 456859 w 855211"/>
                    <a:gd name="connsiteY9" fmla="*/ 30711 h 809309"/>
                    <a:gd name="connsiteX10" fmla="*/ 538340 w 855211"/>
                    <a:gd name="connsiteY10" fmla="*/ 12604 h 809309"/>
                    <a:gd name="connsiteX11" fmla="*/ 511180 w 855211"/>
                    <a:gd name="connsiteY11" fmla="*/ 21658 h 809309"/>
                    <a:gd name="connsiteX12" fmla="*/ 493073 w 855211"/>
                    <a:gd name="connsiteY12" fmla="*/ 75979 h 809309"/>
                    <a:gd name="connsiteX13" fmla="*/ 502126 w 855211"/>
                    <a:gd name="connsiteY13" fmla="*/ 112192 h 809309"/>
                    <a:gd name="connsiteX14" fmla="*/ 520233 w 855211"/>
                    <a:gd name="connsiteY14" fmla="*/ 148406 h 809309"/>
                    <a:gd name="connsiteX15" fmla="*/ 529286 w 855211"/>
                    <a:gd name="connsiteY15" fmla="*/ 229887 h 809309"/>
                    <a:gd name="connsiteX16" fmla="*/ 565500 w 855211"/>
                    <a:gd name="connsiteY16" fmla="*/ 220834 h 809309"/>
                    <a:gd name="connsiteX17" fmla="*/ 556447 w 855211"/>
                    <a:gd name="connsiteY17" fmla="*/ 157460 h 809309"/>
                    <a:gd name="connsiteX18" fmla="*/ 547393 w 855211"/>
                    <a:gd name="connsiteY18" fmla="*/ 121246 h 809309"/>
                    <a:gd name="connsiteX19" fmla="*/ 556447 w 855211"/>
                    <a:gd name="connsiteY19" fmla="*/ 75979 h 809309"/>
                    <a:gd name="connsiteX20" fmla="*/ 674142 w 855211"/>
                    <a:gd name="connsiteY20" fmla="*/ 112192 h 809309"/>
                    <a:gd name="connsiteX21" fmla="*/ 646982 w 855211"/>
                    <a:gd name="connsiteY21" fmla="*/ 121246 h 809309"/>
                    <a:gd name="connsiteX22" fmla="*/ 619821 w 855211"/>
                    <a:gd name="connsiteY22" fmla="*/ 148406 h 809309"/>
                    <a:gd name="connsiteX23" fmla="*/ 646982 w 855211"/>
                    <a:gd name="connsiteY23" fmla="*/ 166513 h 809309"/>
                    <a:gd name="connsiteX24" fmla="*/ 791837 w 855211"/>
                    <a:gd name="connsiteY24" fmla="*/ 175567 h 809309"/>
                    <a:gd name="connsiteX25" fmla="*/ 782784 w 855211"/>
                    <a:gd name="connsiteY25" fmla="*/ 238941 h 809309"/>
                    <a:gd name="connsiteX26" fmla="*/ 737516 w 855211"/>
                    <a:gd name="connsiteY26" fmla="*/ 257048 h 809309"/>
                    <a:gd name="connsiteX27" fmla="*/ 619821 w 855211"/>
                    <a:gd name="connsiteY27" fmla="*/ 247994 h 809309"/>
                    <a:gd name="connsiteX28" fmla="*/ 628875 w 855211"/>
                    <a:gd name="connsiteY28" fmla="*/ 311369 h 809309"/>
                    <a:gd name="connsiteX29" fmla="*/ 619821 w 855211"/>
                    <a:gd name="connsiteY29" fmla="*/ 420010 h 809309"/>
                    <a:gd name="connsiteX30" fmla="*/ 646982 w 855211"/>
                    <a:gd name="connsiteY30" fmla="*/ 429064 h 809309"/>
                    <a:gd name="connsiteX31" fmla="*/ 674142 w 855211"/>
                    <a:gd name="connsiteY31" fmla="*/ 302315 h 809309"/>
                    <a:gd name="connsiteX32" fmla="*/ 692249 w 855211"/>
                    <a:gd name="connsiteY32" fmla="*/ 329476 h 809309"/>
                    <a:gd name="connsiteX33" fmla="*/ 728463 w 855211"/>
                    <a:gd name="connsiteY33" fmla="*/ 401903 h 809309"/>
                    <a:gd name="connsiteX34" fmla="*/ 737516 w 855211"/>
                    <a:gd name="connsiteY34" fmla="*/ 356636 h 809309"/>
                    <a:gd name="connsiteX35" fmla="*/ 746570 w 855211"/>
                    <a:gd name="connsiteY35" fmla="*/ 383796 h 809309"/>
                    <a:gd name="connsiteX36" fmla="*/ 764677 w 855211"/>
                    <a:gd name="connsiteY36" fmla="*/ 456224 h 809309"/>
                    <a:gd name="connsiteX37" fmla="*/ 773730 w 855211"/>
                    <a:gd name="connsiteY37" fmla="*/ 429064 h 809309"/>
                    <a:gd name="connsiteX38" fmla="*/ 791837 w 855211"/>
                    <a:gd name="connsiteY38" fmla="*/ 365689 h 809309"/>
                    <a:gd name="connsiteX39" fmla="*/ 809944 w 855211"/>
                    <a:gd name="connsiteY39" fmla="*/ 329476 h 809309"/>
                    <a:gd name="connsiteX40" fmla="*/ 837104 w 855211"/>
                    <a:gd name="connsiteY40" fmla="*/ 347583 h 809309"/>
                    <a:gd name="connsiteX41" fmla="*/ 855211 w 855211"/>
                    <a:gd name="connsiteY41" fmla="*/ 410957 h 809309"/>
                    <a:gd name="connsiteX42" fmla="*/ 846158 w 855211"/>
                    <a:gd name="connsiteY42" fmla="*/ 474331 h 809309"/>
                    <a:gd name="connsiteX43" fmla="*/ 818997 w 855211"/>
                    <a:gd name="connsiteY43" fmla="*/ 501491 h 809309"/>
                    <a:gd name="connsiteX44" fmla="*/ 610768 w 855211"/>
                    <a:gd name="connsiteY44" fmla="*/ 537705 h 809309"/>
                    <a:gd name="connsiteX45" fmla="*/ 656035 w 855211"/>
                    <a:gd name="connsiteY45" fmla="*/ 582973 h 809309"/>
                    <a:gd name="connsiteX46" fmla="*/ 683195 w 855211"/>
                    <a:gd name="connsiteY46" fmla="*/ 573919 h 809309"/>
                    <a:gd name="connsiteX47" fmla="*/ 710356 w 855211"/>
                    <a:gd name="connsiteY47" fmla="*/ 592026 h 809309"/>
                    <a:gd name="connsiteX48" fmla="*/ 719409 w 855211"/>
                    <a:gd name="connsiteY48" fmla="*/ 637293 h 809309"/>
                    <a:gd name="connsiteX49" fmla="*/ 755623 w 855211"/>
                    <a:gd name="connsiteY49" fmla="*/ 582973 h 809309"/>
                    <a:gd name="connsiteX50" fmla="*/ 782784 w 855211"/>
                    <a:gd name="connsiteY50" fmla="*/ 592026 h 809309"/>
                    <a:gd name="connsiteX51" fmla="*/ 746570 w 855211"/>
                    <a:gd name="connsiteY51" fmla="*/ 673507 h 809309"/>
                    <a:gd name="connsiteX52" fmla="*/ 710356 w 855211"/>
                    <a:gd name="connsiteY52" fmla="*/ 691614 h 809309"/>
                    <a:gd name="connsiteX53" fmla="*/ 592661 w 855211"/>
                    <a:gd name="connsiteY53" fmla="*/ 673507 h 809309"/>
                    <a:gd name="connsiteX54" fmla="*/ 556447 w 855211"/>
                    <a:gd name="connsiteY54" fmla="*/ 610133 h 809309"/>
                    <a:gd name="connsiteX55" fmla="*/ 529286 w 855211"/>
                    <a:gd name="connsiteY55" fmla="*/ 601080 h 809309"/>
                    <a:gd name="connsiteX56" fmla="*/ 502126 w 855211"/>
                    <a:gd name="connsiteY56" fmla="*/ 610133 h 809309"/>
                    <a:gd name="connsiteX57" fmla="*/ 493073 w 855211"/>
                    <a:gd name="connsiteY57" fmla="*/ 673507 h 809309"/>
                    <a:gd name="connsiteX58" fmla="*/ 520233 w 855211"/>
                    <a:gd name="connsiteY58" fmla="*/ 691614 h 809309"/>
                    <a:gd name="connsiteX59" fmla="*/ 484019 w 855211"/>
                    <a:gd name="connsiteY59" fmla="*/ 773095 h 809309"/>
                    <a:gd name="connsiteX60" fmla="*/ 456859 w 855211"/>
                    <a:gd name="connsiteY60" fmla="*/ 782149 h 809309"/>
                    <a:gd name="connsiteX61" fmla="*/ 474966 w 855211"/>
                    <a:gd name="connsiteY61" fmla="*/ 809309 h 809309"/>
                    <a:gd name="connsiteX62" fmla="*/ 375378 w 855211"/>
                    <a:gd name="connsiteY62" fmla="*/ 773095 h 809309"/>
                    <a:gd name="connsiteX63" fmla="*/ 366324 w 855211"/>
                    <a:gd name="connsiteY63" fmla="*/ 745935 h 809309"/>
                    <a:gd name="connsiteX64" fmla="*/ 393485 w 855211"/>
                    <a:gd name="connsiteY64" fmla="*/ 718775 h 809309"/>
                    <a:gd name="connsiteX65" fmla="*/ 420645 w 855211"/>
                    <a:gd name="connsiteY65" fmla="*/ 709721 h 809309"/>
                    <a:gd name="connsiteX66" fmla="*/ 447805 w 855211"/>
                    <a:gd name="connsiteY66" fmla="*/ 691614 h 809309"/>
                    <a:gd name="connsiteX67" fmla="*/ 447805 w 855211"/>
                    <a:gd name="connsiteY67" fmla="*/ 628240 h 809309"/>
                    <a:gd name="connsiteX68" fmla="*/ 438752 w 855211"/>
                    <a:gd name="connsiteY68" fmla="*/ 601080 h 809309"/>
                    <a:gd name="connsiteX69" fmla="*/ 411591 w 855211"/>
                    <a:gd name="connsiteY69" fmla="*/ 592026 h 809309"/>
                    <a:gd name="connsiteX70" fmla="*/ 330110 w 855211"/>
                    <a:gd name="connsiteY70" fmla="*/ 564866 h 809309"/>
                    <a:gd name="connsiteX71" fmla="*/ 275789 w 855211"/>
                    <a:gd name="connsiteY71" fmla="*/ 573919 h 809309"/>
                    <a:gd name="connsiteX72" fmla="*/ 293896 w 855211"/>
                    <a:gd name="connsiteY72" fmla="*/ 610133 h 809309"/>
                    <a:gd name="connsiteX73" fmla="*/ 357271 w 855211"/>
                    <a:gd name="connsiteY73" fmla="*/ 637293 h 809309"/>
                    <a:gd name="connsiteX74" fmla="*/ 366324 w 855211"/>
                    <a:gd name="connsiteY74" fmla="*/ 664454 h 809309"/>
                    <a:gd name="connsiteX75" fmla="*/ 339164 w 855211"/>
                    <a:gd name="connsiteY75" fmla="*/ 673507 h 809309"/>
                    <a:gd name="connsiteX76" fmla="*/ 302950 w 855211"/>
                    <a:gd name="connsiteY76" fmla="*/ 664454 h 809309"/>
                    <a:gd name="connsiteX77" fmla="*/ 248629 w 855211"/>
                    <a:gd name="connsiteY77" fmla="*/ 655400 h 809309"/>
                    <a:gd name="connsiteX78" fmla="*/ 302950 w 855211"/>
                    <a:gd name="connsiteY78" fmla="*/ 700668 h 809309"/>
                    <a:gd name="connsiteX79" fmla="*/ 312003 w 855211"/>
                    <a:gd name="connsiteY79" fmla="*/ 736882 h 809309"/>
                    <a:gd name="connsiteX80" fmla="*/ 302950 w 855211"/>
                    <a:gd name="connsiteY80" fmla="*/ 764042 h 809309"/>
                    <a:gd name="connsiteX81" fmla="*/ 248629 w 855211"/>
                    <a:gd name="connsiteY81" fmla="*/ 782149 h 809309"/>
                    <a:gd name="connsiteX82" fmla="*/ 212415 w 855211"/>
                    <a:gd name="connsiteY82" fmla="*/ 773095 h 809309"/>
                    <a:gd name="connsiteX83" fmla="*/ 203362 w 855211"/>
                    <a:gd name="connsiteY83" fmla="*/ 745935 h 809309"/>
                    <a:gd name="connsiteX84" fmla="*/ 176201 w 855211"/>
                    <a:gd name="connsiteY84" fmla="*/ 727828 h 809309"/>
                    <a:gd name="connsiteX85" fmla="*/ 194308 w 855211"/>
                    <a:gd name="connsiteY85" fmla="*/ 673507 h 809309"/>
                    <a:gd name="connsiteX86" fmla="*/ 221469 w 855211"/>
                    <a:gd name="connsiteY86" fmla="*/ 646347 h 809309"/>
                    <a:gd name="connsiteX87" fmla="*/ 275789 w 855211"/>
                    <a:gd name="connsiteY87" fmla="*/ 582973 h 809309"/>
                    <a:gd name="connsiteX88" fmla="*/ 284843 w 855211"/>
                    <a:gd name="connsiteY88" fmla="*/ 546759 h 809309"/>
                    <a:gd name="connsiteX89" fmla="*/ 257683 w 855211"/>
                    <a:gd name="connsiteY89" fmla="*/ 537705 h 809309"/>
                    <a:gd name="connsiteX90" fmla="*/ 194308 w 855211"/>
                    <a:gd name="connsiteY90" fmla="*/ 555812 h 809309"/>
                    <a:gd name="connsiteX91" fmla="*/ 167148 w 855211"/>
                    <a:gd name="connsiteY91" fmla="*/ 582973 h 809309"/>
                    <a:gd name="connsiteX92" fmla="*/ 149041 w 855211"/>
                    <a:gd name="connsiteY92" fmla="*/ 619187 h 809309"/>
                    <a:gd name="connsiteX93" fmla="*/ 121881 w 855211"/>
                    <a:gd name="connsiteY93" fmla="*/ 637293 h 809309"/>
                    <a:gd name="connsiteX94" fmla="*/ 67560 w 855211"/>
                    <a:gd name="connsiteY94" fmla="*/ 682561 h 809309"/>
                    <a:gd name="connsiteX95" fmla="*/ 49453 w 855211"/>
                    <a:gd name="connsiteY95" fmla="*/ 646347 h 809309"/>
                    <a:gd name="connsiteX96" fmla="*/ 76613 w 855211"/>
                    <a:gd name="connsiteY96" fmla="*/ 610133 h 809309"/>
                    <a:gd name="connsiteX97" fmla="*/ 112827 w 855211"/>
                    <a:gd name="connsiteY97" fmla="*/ 601080 h 809309"/>
                    <a:gd name="connsiteX98" fmla="*/ 185255 w 855211"/>
                    <a:gd name="connsiteY98" fmla="*/ 573919 h 809309"/>
                    <a:gd name="connsiteX99" fmla="*/ 212415 w 855211"/>
                    <a:gd name="connsiteY99" fmla="*/ 555812 h 809309"/>
                    <a:gd name="connsiteX100" fmla="*/ 221469 w 855211"/>
                    <a:gd name="connsiteY100" fmla="*/ 474331 h 809309"/>
                    <a:gd name="connsiteX101" fmla="*/ 194308 w 855211"/>
                    <a:gd name="connsiteY101" fmla="*/ 483385 h 809309"/>
                    <a:gd name="connsiteX102" fmla="*/ 149041 w 855211"/>
                    <a:gd name="connsiteY102" fmla="*/ 528652 h 809309"/>
                    <a:gd name="connsiteX103" fmla="*/ 130934 w 855211"/>
                    <a:gd name="connsiteY103" fmla="*/ 555812 h 809309"/>
                    <a:gd name="connsiteX104" fmla="*/ 67560 w 855211"/>
                    <a:gd name="connsiteY104" fmla="*/ 573919 h 809309"/>
                    <a:gd name="connsiteX105" fmla="*/ 4185 w 855211"/>
                    <a:gd name="connsiteY105" fmla="*/ 564866 h 809309"/>
                    <a:gd name="connsiteX106" fmla="*/ 13239 w 855211"/>
                    <a:gd name="connsiteY106" fmla="*/ 510545 h 809309"/>
                    <a:gd name="connsiteX107" fmla="*/ 22292 w 855211"/>
                    <a:gd name="connsiteY107" fmla="*/ 483385 h 809309"/>
                    <a:gd name="connsiteX108" fmla="*/ 76613 w 855211"/>
                    <a:gd name="connsiteY108" fmla="*/ 465278 h 809309"/>
                    <a:gd name="connsiteX109" fmla="*/ 203362 w 855211"/>
                    <a:gd name="connsiteY109" fmla="*/ 447171 h 809309"/>
                    <a:gd name="connsiteX110" fmla="*/ 194308 w 855211"/>
                    <a:gd name="connsiteY110" fmla="*/ 420010 h 809309"/>
                    <a:gd name="connsiteX111" fmla="*/ 167148 w 855211"/>
                    <a:gd name="connsiteY111" fmla="*/ 410957 h 809309"/>
                    <a:gd name="connsiteX112" fmla="*/ 112827 w 855211"/>
                    <a:gd name="connsiteY112" fmla="*/ 401903 h 809309"/>
                    <a:gd name="connsiteX113" fmla="*/ 13239 w 855211"/>
                    <a:gd name="connsiteY113" fmla="*/ 383796 h 809309"/>
                    <a:gd name="connsiteX114" fmla="*/ 4185 w 855211"/>
                    <a:gd name="connsiteY114" fmla="*/ 356636 h 809309"/>
                    <a:gd name="connsiteX115" fmla="*/ 85667 w 855211"/>
                    <a:gd name="connsiteY115" fmla="*/ 329476 h 809309"/>
                    <a:gd name="connsiteX116" fmla="*/ 112827 w 855211"/>
                    <a:gd name="connsiteY116" fmla="*/ 347583 h 809309"/>
                    <a:gd name="connsiteX117" fmla="*/ 176201 w 855211"/>
                    <a:gd name="connsiteY117" fmla="*/ 374743 h 809309"/>
                    <a:gd name="connsiteX118" fmla="*/ 230522 w 855211"/>
                    <a:gd name="connsiteY118" fmla="*/ 365689 h 809309"/>
                    <a:gd name="connsiteX119" fmla="*/ 230522 w 855211"/>
                    <a:gd name="connsiteY119" fmla="*/ 311369 h 809309"/>
                    <a:gd name="connsiteX120" fmla="*/ 158094 w 855211"/>
                    <a:gd name="connsiteY120" fmla="*/ 293262 h 809309"/>
                    <a:gd name="connsiteX121" fmla="*/ 130934 w 855211"/>
                    <a:gd name="connsiteY121" fmla="*/ 284208 h 809309"/>
                    <a:gd name="connsiteX122" fmla="*/ 139987 w 855211"/>
                    <a:gd name="connsiteY122" fmla="*/ 257048 h 809309"/>
                    <a:gd name="connsiteX123" fmla="*/ 167148 w 855211"/>
                    <a:gd name="connsiteY123" fmla="*/ 238941 h 809309"/>
                    <a:gd name="connsiteX124" fmla="*/ 212415 w 855211"/>
                    <a:gd name="connsiteY124" fmla="*/ 184620 h 809309"/>
                    <a:gd name="connsiteX125" fmla="*/ 185255 w 855211"/>
                    <a:gd name="connsiteY125" fmla="*/ 166513 h 809309"/>
                    <a:gd name="connsiteX126" fmla="*/ 158094 w 855211"/>
                    <a:gd name="connsiteY126" fmla="*/ 202727 h 809309"/>
                    <a:gd name="connsiteX127" fmla="*/ 94720 w 855211"/>
                    <a:gd name="connsiteY127" fmla="*/ 238941 h 809309"/>
                    <a:gd name="connsiteX128" fmla="*/ 49453 w 855211"/>
                    <a:gd name="connsiteY128" fmla="*/ 229887 h 809309"/>
                    <a:gd name="connsiteX129" fmla="*/ 85667 w 855211"/>
                    <a:gd name="connsiteY129" fmla="*/ 175567 h 809309"/>
                    <a:gd name="connsiteX130" fmla="*/ 149041 w 855211"/>
                    <a:gd name="connsiteY130" fmla="*/ 130299 h 809309"/>
                    <a:gd name="connsiteX131" fmla="*/ 176201 w 855211"/>
                    <a:gd name="connsiteY131" fmla="*/ 121246 h 809309"/>
                    <a:gd name="connsiteX132" fmla="*/ 176201 w 855211"/>
                    <a:gd name="connsiteY132" fmla="*/ 175567 h 809309"/>
                    <a:gd name="connsiteX133" fmla="*/ 203362 w 855211"/>
                    <a:gd name="connsiteY133" fmla="*/ 166513 h 809309"/>
                    <a:gd name="connsiteX134" fmla="*/ 212415 w 855211"/>
                    <a:gd name="connsiteY134" fmla="*/ 139353 h 809309"/>
                    <a:gd name="connsiteX135" fmla="*/ 293896 w 855211"/>
                    <a:gd name="connsiteY135" fmla="*/ 139353 h 809309"/>
                    <a:gd name="connsiteX136" fmla="*/ 248629 w 855211"/>
                    <a:gd name="connsiteY136" fmla="*/ 184620 h 809309"/>
                    <a:gd name="connsiteX137" fmla="*/ 230522 w 855211"/>
                    <a:gd name="connsiteY137" fmla="*/ 211781 h 809309"/>
                    <a:gd name="connsiteX138" fmla="*/ 257683 w 855211"/>
                    <a:gd name="connsiteY138" fmla="*/ 220834 h 809309"/>
                    <a:gd name="connsiteX139" fmla="*/ 302950 w 855211"/>
                    <a:gd name="connsiteY139" fmla="*/ 211781 h 809309"/>
                    <a:gd name="connsiteX140" fmla="*/ 330110 w 855211"/>
                    <a:gd name="connsiteY140" fmla="*/ 229887 h 809309"/>
                    <a:gd name="connsiteX141" fmla="*/ 366324 w 855211"/>
                    <a:gd name="connsiteY141" fmla="*/ 211781 h 809309"/>
                    <a:gd name="connsiteX142" fmla="*/ 375378 w 855211"/>
                    <a:gd name="connsiteY142" fmla="*/ 148406 h 809309"/>
                    <a:gd name="connsiteX143" fmla="*/ 411591 w 855211"/>
                    <a:gd name="connsiteY143" fmla="*/ 103139 h 809309"/>
                    <a:gd name="connsiteX144" fmla="*/ 411591 w 855211"/>
                    <a:gd name="connsiteY144" fmla="*/ 57872 h 8093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</a:cxnLst>
                  <a:rect l="l" t="t" r="r" b="b"/>
                  <a:pathLst>
                    <a:path w="855211" h="809309">
                      <a:moveTo>
                        <a:pt x="212415" y="21658"/>
                      </a:moveTo>
                      <a:cubicBezTo>
                        <a:pt x="226856" y="33211"/>
                        <a:pt x="265042" y="83443"/>
                        <a:pt x="293896" y="48818"/>
                      </a:cubicBezTo>
                      <a:cubicBezTo>
                        <a:pt x="303747" y="36997"/>
                        <a:pt x="299932" y="18640"/>
                        <a:pt x="302950" y="3551"/>
                      </a:cubicBezTo>
                      <a:cubicBezTo>
                        <a:pt x="327093" y="6569"/>
                        <a:pt x="354515" y="86"/>
                        <a:pt x="375378" y="12604"/>
                      </a:cubicBezTo>
                      <a:cubicBezTo>
                        <a:pt x="389314" y="20965"/>
                        <a:pt x="395501" y="41746"/>
                        <a:pt x="393485" y="57872"/>
                      </a:cubicBezTo>
                      <a:cubicBezTo>
                        <a:pt x="391901" y="70545"/>
                        <a:pt x="348703" y="96780"/>
                        <a:pt x="339164" y="103139"/>
                      </a:cubicBezTo>
                      <a:cubicBezTo>
                        <a:pt x="355780" y="152988"/>
                        <a:pt x="349114" y="162367"/>
                        <a:pt x="447805" y="121246"/>
                      </a:cubicBezTo>
                      <a:cubicBezTo>
                        <a:pt x="459291" y="116460"/>
                        <a:pt x="453441" y="96996"/>
                        <a:pt x="456859" y="85032"/>
                      </a:cubicBezTo>
                      <a:cubicBezTo>
                        <a:pt x="459481" y="75856"/>
                        <a:pt x="462894" y="66925"/>
                        <a:pt x="465912" y="57872"/>
                      </a:cubicBezTo>
                      <a:cubicBezTo>
                        <a:pt x="462894" y="48818"/>
                        <a:pt x="456859" y="40254"/>
                        <a:pt x="456859" y="30711"/>
                      </a:cubicBezTo>
                      <a:cubicBezTo>
                        <a:pt x="456859" y="-21624"/>
                        <a:pt x="499140" y="7704"/>
                        <a:pt x="538340" y="12604"/>
                      </a:cubicBezTo>
                      <a:cubicBezTo>
                        <a:pt x="529287" y="15622"/>
                        <a:pt x="516727" y="13892"/>
                        <a:pt x="511180" y="21658"/>
                      </a:cubicBezTo>
                      <a:cubicBezTo>
                        <a:pt x="500086" y="37189"/>
                        <a:pt x="493073" y="75979"/>
                        <a:pt x="493073" y="75979"/>
                      </a:cubicBezTo>
                      <a:cubicBezTo>
                        <a:pt x="496091" y="88050"/>
                        <a:pt x="497757" y="100542"/>
                        <a:pt x="502126" y="112192"/>
                      </a:cubicBezTo>
                      <a:cubicBezTo>
                        <a:pt x="506865" y="124829"/>
                        <a:pt x="517198" y="135255"/>
                        <a:pt x="520233" y="148406"/>
                      </a:cubicBezTo>
                      <a:cubicBezTo>
                        <a:pt x="526378" y="175034"/>
                        <a:pt x="526268" y="202727"/>
                        <a:pt x="529286" y="229887"/>
                      </a:cubicBezTo>
                      <a:cubicBezTo>
                        <a:pt x="541357" y="226869"/>
                        <a:pt x="555784" y="228607"/>
                        <a:pt x="565500" y="220834"/>
                      </a:cubicBezTo>
                      <a:cubicBezTo>
                        <a:pt x="590318" y="200980"/>
                        <a:pt x="562563" y="173770"/>
                        <a:pt x="556447" y="157460"/>
                      </a:cubicBezTo>
                      <a:cubicBezTo>
                        <a:pt x="552078" y="145809"/>
                        <a:pt x="550411" y="133317"/>
                        <a:pt x="547393" y="121246"/>
                      </a:cubicBezTo>
                      <a:cubicBezTo>
                        <a:pt x="550411" y="106157"/>
                        <a:pt x="541849" y="80845"/>
                        <a:pt x="556447" y="75979"/>
                      </a:cubicBezTo>
                      <a:cubicBezTo>
                        <a:pt x="641318" y="47689"/>
                        <a:pt x="645886" y="69809"/>
                        <a:pt x="674142" y="112192"/>
                      </a:cubicBezTo>
                      <a:cubicBezTo>
                        <a:pt x="665089" y="115210"/>
                        <a:pt x="654922" y="115952"/>
                        <a:pt x="646982" y="121246"/>
                      </a:cubicBezTo>
                      <a:cubicBezTo>
                        <a:pt x="636329" y="128348"/>
                        <a:pt x="619821" y="135602"/>
                        <a:pt x="619821" y="148406"/>
                      </a:cubicBezTo>
                      <a:cubicBezTo>
                        <a:pt x="619821" y="159287"/>
                        <a:pt x="636234" y="164816"/>
                        <a:pt x="646982" y="166513"/>
                      </a:cubicBezTo>
                      <a:cubicBezTo>
                        <a:pt x="694769" y="174059"/>
                        <a:pt x="743552" y="172549"/>
                        <a:pt x="791837" y="175567"/>
                      </a:cubicBezTo>
                      <a:cubicBezTo>
                        <a:pt x="788819" y="196692"/>
                        <a:pt x="794621" y="221186"/>
                        <a:pt x="782784" y="238941"/>
                      </a:cubicBezTo>
                      <a:cubicBezTo>
                        <a:pt x="773769" y="252463"/>
                        <a:pt x="753743" y="256147"/>
                        <a:pt x="737516" y="257048"/>
                      </a:cubicBezTo>
                      <a:cubicBezTo>
                        <a:pt x="698229" y="259230"/>
                        <a:pt x="659053" y="251012"/>
                        <a:pt x="619821" y="247994"/>
                      </a:cubicBezTo>
                      <a:cubicBezTo>
                        <a:pt x="622839" y="269119"/>
                        <a:pt x="630294" y="290077"/>
                        <a:pt x="628875" y="311369"/>
                      </a:cubicBezTo>
                      <a:cubicBezTo>
                        <a:pt x="627157" y="337136"/>
                        <a:pt x="595029" y="389020"/>
                        <a:pt x="619821" y="420010"/>
                      </a:cubicBezTo>
                      <a:cubicBezTo>
                        <a:pt x="625783" y="427462"/>
                        <a:pt x="637928" y="426046"/>
                        <a:pt x="646982" y="429064"/>
                      </a:cubicBezTo>
                      <a:cubicBezTo>
                        <a:pt x="667528" y="326328"/>
                        <a:pt x="657623" y="368386"/>
                        <a:pt x="674142" y="302315"/>
                      </a:cubicBezTo>
                      <a:cubicBezTo>
                        <a:pt x="680178" y="311369"/>
                        <a:pt x="689445" y="318962"/>
                        <a:pt x="692249" y="329476"/>
                      </a:cubicBezTo>
                      <a:cubicBezTo>
                        <a:pt x="720528" y="435523"/>
                        <a:pt x="691014" y="476802"/>
                        <a:pt x="728463" y="401903"/>
                      </a:cubicBezTo>
                      <a:cubicBezTo>
                        <a:pt x="731481" y="386814"/>
                        <a:pt x="726635" y="367517"/>
                        <a:pt x="737516" y="356636"/>
                      </a:cubicBezTo>
                      <a:cubicBezTo>
                        <a:pt x="744264" y="349888"/>
                        <a:pt x="744255" y="374538"/>
                        <a:pt x="746570" y="383796"/>
                      </a:cubicBezTo>
                      <a:lnTo>
                        <a:pt x="764677" y="456224"/>
                      </a:lnTo>
                      <a:cubicBezTo>
                        <a:pt x="767695" y="447171"/>
                        <a:pt x="771108" y="438240"/>
                        <a:pt x="773730" y="429064"/>
                      </a:cubicBezTo>
                      <a:cubicBezTo>
                        <a:pt x="780290" y="406105"/>
                        <a:pt x="782538" y="387387"/>
                        <a:pt x="791837" y="365689"/>
                      </a:cubicBezTo>
                      <a:cubicBezTo>
                        <a:pt x="797153" y="353284"/>
                        <a:pt x="803908" y="341547"/>
                        <a:pt x="809944" y="329476"/>
                      </a:cubicBezTo>
                      <a:cubicBezTo>
                        <a:pt x="818997" y="335512"/>
                        <a:pt x="830307" y="339087"/>
                        <a:pt x="837104" y="347583"/>
                      </a:cubicBezTo>
                      <a:cubicBezTo>
                        <a:pt x="841829" y="353489"/>
                        <a:pt x="854619" y="408588"/>
                        <a:pt x="855211" y="410957"/>
                      </a:cubicBezTo>
                      <a:cubicBezTo>
                        <a:pt x="852193" y="432082"/>
                        <a:pt x="854083" y="454518"/>
                        <a:pt x="846158" y="474331"/>
                      </a:cubicBezTo>
                      <a:cubicBezTo>
                        <a:pt x="841403" y="486219"/>
                        <a:pt x="830653" y="496193"/>
                        <a:pt x="818997" y="501491"/>
                      </a:cubicBezTo>
                      <a:cubicBezTo>
                        <a:pt x="776598" y="520763"/>
                        <a:pt x="634828" y="534497"/>
                        <a:pt x="610768" y="537705"/>
                      </a:cubicBezTo>
                      <a:cubicBezTo>
                        <a:pt x="623723" y="563614"/>
                        <a:pt x="622733" y="582973"/>
                        <a:pt x="656035" y="582973"/>
                      </a:cubicBezTo>
                      <a:cubicBezTo>
                        <a:pt x="665578" y="582973"/>
                        <a:pt x="674142" y="576937"/>
                        <a:pt x="683195" y="573919"/>
                      </a:cubicBezTo>
                      <a:cubicBezTo>
                        <a:pt x="692249" y="579955"/>
                        <a:pt x="704957" y="582579"/>
                        <a:pt x="710356" y="592026"/>
                      </a:cubicBezTo>
                      <a:cubicBezTo>
                        <a:pt x="717991" y="605386"/>
                        <a:pt x="704320" y="640311"/>
                        <a:pt x="719409" y="637293"/>
                      </a:cubicBezTo>
                      <a:cubicBezTo>
                        <a:pt x="740748" y="633025"/>
                        <a:pt x="755623" y="582973"/>
                        <a:pt x="755623" y="582973"/>
                      </a:cubicBezTo>
                      <a:cubicBezTo>
                        <a:pt x="764677" y="585991"/>
                        <a:pt x="780162" y="582850"/>
                        <a:pt x="782784" y="592026"/>
                      </a:cubicBezTo>
                      <a:cubicBezTo>
                        <a:pt x="792877" y="627353"/>
                        <a:pt x="771887" y="655423"/>
                        <a:pt x="746570" y="673507"/>
                      </a:cubicBezTo>
                      <a:cubicBezTo>
                        <a:pt x="735588" y="681351"/>
                        <a:pt x="722427" y="685578"/>
                        <a:pt x="710356" y="691614"/>
                      </a:cubicBezTo>
                      <a:cubicBezTo>
                        <a:pt x="671124" y="685578"/>
                        <a:pt x="630317" y="686059"/>
                        <a:pt x="592661" y="673507"/>
                      </a:cubicBezTo>
                      <a:cubicBezTo>
                        <a:pt x="584073" y="670644"/>
                        <a:pt x="558327" y="612013"/>
                        <a:pt x="556447" y="610133"/>
                      </a:cubicBezTo>
                      <a:cubicBezTo>
                        <a:pt x="549699" y="603385"/>
                        <a:pt x="538340" y="604098"/>
                        <a:pt x="529286" y="601080"/>
                      </a:cubicBezTo>
                      <a:cubicBezTo>
                        <a:pt x="520233" y="604098"/>
                        <a:pt x="509578" y="604172"/>
                        <a:pt x="502126" y="610133"/>
                      </a:cubicBezTo>
                      <a:cubicBezTo>
                        <a:pt x="480619" y="627338"/>
                        <a:pt x="477375" y="649960"/>
                        <a:pt x="493073" y="673507"/>
                      </a:cubicBezTo>
                      <a:cubicBezTo>
                        <a:pt x="499109" y="682560"/>
                        <a:pt x="511180" y="685578"/>
                        <a:pt x="520233" y="691614"/>
                      </a:cubicBezTo>
                      <a:cubicBezTo>
                        <a:pt x="514700" y="708214"/>
                        <a:pt x="503584" y="757443"/>
                        <a:pt x="484019" y="773095"/>
                      </a:cubicBezTo>
                      <a:cubicBezTo>
                        <a:pt x="476567" y="779057"/>
                        <a:pt x="465912" y="779131"/>
                        <a:pt x="456859" y="782149"/>
                      </a:cubicBezTo>
                      <a:cubicBezTo>
                        <a:pt x="522984" y="804191"/>
                        <a:pt x="529697" y="795627"/>
                        <a:pt x="474966" y="809309"/>
                      </a:cubicBezTo>
                      <a:cubicBezTo>
                        <a:pt x="404783" y="801511"/>
                        <a:pt x="399839" y="822016"/>
                        <a:pt x="375378" y="773095"/>
                      </a:cubicBezTo>
                      <a:cubicBezTo>
                        <a:pt x="371110" y="764559"/>
                        <a:pt x="369342" y="754988"/>
                        <a:pt x="366324" y="745935"/>
                      </a:cubicBezTo>
                      <a:cubicBezTo>
                        <a:pt x="375378" y="736882"/>
                        <a:pt x="382832" y="725877"/>
                        <a:pt x="393485" y="718775"/>
                      </a:cubicBezTo>
                      <a:cubicBezTo>
                        <a:pt x="401425" y="713481"/>
                        <a:pt x="412109" y="713989"/>
                        <a:pt x="420645" y="709721"/>
                      </a:cubicBezTo>
                      <a:cubicBezTo>
                        <a:pt x="430377" y="704855"/>
                        <a:pt x="438752" y="697650"/>
                        <a:pt x="447805" y="691614"/>
                      </a:cubicBezTo>
                      <a:cubicBezTo>
                        <a:pt x="460124" y="654661"/>
                        <a:pt x="460048" y="671090"/>
                        <a:pt x="447805" y="628240"/>
                      </a:cubicBezTo>
                      <a:cubicBezTo>
                        <a:pt x="445183" y="619064"/>
                        <a:pt x="445500" y="607828"/>
                        <a:pt x="438752" y="601080"/>
                      </a:cubicBezTo>
                      <a:cubicBezTo>
                        <a:pt x="432004" y="594332"/>
                        <a:pt x="420127" y="596294"/>
                        <a:pt x="411591" y="592026"/>
                      </a:cubicBezTo>
                      <a:cubicBezTo>
                        <a:pt x="347941" y="560201"/>
                        <a:pt x="430957" y="581673"/>
                        <a:pt x="330110" y="564866"/>
                      </a:cubicBezTo>
                      <a:cubicBezTo>
                        <a:pt x="312003" y="567884"/>
                        <a:pt x="287256" y="559585"/>
                        <a:pt x="275789" y="573919"/>
                      </a:cubicBezTo>
                      <a:cubicBezTo>
                        <a:pt x="267358" y="584458"/>
                        <a:pt x="284353" y="600590"/>
                        <a:pt x="293896" y="610133"/>
                      </a:cubicBezTo>
                      <a:cubicBezTo>
                        <a:pt x="305085" y="621322"/>
                        <a:pt x="341038" y="631882"/>
                        <a:pt x="357271" y="637293"/>
                      </a:cubicBezTo>
                      <a:cubicBezTo>
                        <a:pt x="360289" y="646347"/>
                        <a:pt x="370592" y="655918"/>
                        <a:pt x="366324" y="664454"/>
                      </a:cubicBezTo>
                      <a:cubicBezTo>
                        <a:pt x="362056" y="672990"/>
                        <a:pt x="348707" y="673507"/>
                        <a:pt x="339164" y="673507"/>
                      </a:cubicBezTo>
                      <a:cubicBezTo>
                        <a:pt x="326721" y="673507"/>
                        <a:pt x="315151" y="666894"/>
                        <a:pt x="302950" y="664454"/>
                      </a:cubicBezTo>
                      <a:cubicBezTo>
                        <a:pt x="284950" y="660854"/>
                        <a:pt x="266736" y="658418"/>
                        <a:pt x="248629" y="655400"/>
                      </a:cubicBezTo>
                      <a:cubicBezTo>
                        <a:pt x="265936" y="666938"/>
                        <a:pt x="292226" y="681901"/>
                        <a:pt x="302950" y="700668"/>
                      </a:cubicBezTo>
                      <a:cubicBezTo>
                        <a:pt x="309123" y="711471"/>
                        <a:pt x="308985" y="724811"/>
                        <a:pt x="312003" y="736882"/>
                      </a:cubicBezTo>
                      <a:cubicBezTo>
                        <a:pt x="308985" y="745935"/>
                        <a:pt x="310715" y="758495"/>
                        <a:pt x="302950" y="764042"/>
                      </a:cubicBezTo>
                      <a:cubicBezTo>
                        <a:pt x="287419" y="775136"/>
                        <a:pt x="248629" y="782149"/>
                        <a:pt x="248629" y="782149"/>
                      </a:cubicBezTo>
                      <a:cubicBezTo>
                        <a:pt x="236558" y="779131"/>
                        <a:pt x="222131" y="780868"/>
                        <a:pt x="212415" y="773095"/>
                      </a:cubicBezTo>
                      <a:cubicBezTo>
                        <a:pt x="204963" y="767133"/>
                        <a:pt x="209324" y="753387"/>
                        <a:pt x="203362" y="745935"/>
                      </a:cubicBezTo>
                      <a:cubicBezTo>
                        <a:pt x="196565" y="737438"/>
                        <a:pt x="185255" y="733864"/>
                        <a:pt x="176201" y="727828"/>
                      </a:cubicBezTo>
                      <a:cubicBezTo>
                        <a:pt x="182237" y="709721"/>
                        <a:pt x="185039" y="690191"/>
                        <a:pt x="194308" y="673507"/>
                      </a:cubicBezTo>
                      <a:cubicBezTo>
                        <a:pt x="200526" y="662315"/>
                        <a:pt x="213272" y="656183"/>
                        <a:pt x="221469" y="646347"/>
                      </a:cubicBezTo>
                      <a:cubicBezTo>
                        <a:pt x="290424" y="563603"/>
                        <a:pt x="166962" y="691803"/>
                        <a:pt x="275789" y="582973"/>
                      </a:cubicBezTo>
                      <a:cubicBezTo>
                        <a:pt x="278807" y="570902"/>
                        <a:pt x="289464" y="558312"/>
                        <a:pt x="284843" y="546759"/>
                      </a:cubicBezTo>
                      <a:cubicBezTo>
                        <a:pt x="281299" y="537898"/>
                        <a:pt x="267226" y="537705"/>
                        <a:pt x="257683" y="537705"/>
                      </a:cubicBezTo>
                      <a:cubicBezTo>
                        <a:pt x="246319" y="537705"/>
                        <a:pt x="207113" y="551544"/>
                        <a:pt x="194308" y="555812"/>
                      </a:cubicBezTo>
                      <a:cubicBezTo>
                        <a:pt x="185255" y="564866"/>
                        <a:pt x="174590" y="572554"/>
                        <a:pt x="167148" y="582973"/>
                      </a:cubicBezTo>
                      <a:cubicBezTo>
                        <a:pt x="159304" y="593955"/>
                        <a:pt x="157681" y="608819"/>
                        <a:pt x="149041" y="619187"/>
                      </a:cubicBezTo>
                      <a:cubicBezTo>
                        <a:pt x="142075" y="627546"/>
                        <a:pt x="130240" y="630327"/>
                        <a:pt x="121881" y="637293"/>
                      </a:cubicBezTo>
                      <a:cubicBezTo>
                        <a:pt x="52165" y="695389"/>
                        <a:pt x="134999" y="637601"/>
                        <a:pt x="67560" y="682561"/>
                      </a:cubicBezTo>
                      <a:cubicBezTo>
                        <a:pt x="61524" y="670490"/>
                        <a:pt x="47779" y="659739"/>
                        <a:pt x="49453" y="646347"/>
                      </a:cubicBezTo>
                      <a:cubicBezTo>
                        <a:pt x="51324" y="631374"/>
                        <a:pt x="64335" y="618903"/>
                        <a:pt x="76613" y="610133"/>
                      </a:cubicBezTo>
                      <a:cubicBezTo>
                        <a:pt x="86738" y="602901"/>
                        <a:pt x="100863" y="604498"/>
                        <a:pt x="112827" y="601080"/>
                      </a:cubicBezTo>
                      <a:cubicBezTo>
                        <a:pt x="131105" y="595858"/>
                        <a:pt x="172509" y="580292"/>
                        <a:pt x="185255" y="573919"/>
                      </a:cubicBezTo>
                      <a:cubicBezTo>
                        <a:pt x="194987" y="569053"/>
                        <a:pt x="203362" y="561848"/>
                        <a:pt x="212415" y="555812"/>
                      </a:cubicBezTo>
                      <a:cubicBezTo>
                        <a:pt x="229604" y="530030"/>
                        <a:pt x="251039" y="511293"/>
                        <a:pt x="221469" y="474331"/>
                      </a:cubicBezTo>
                      <a:cubicBezTo>
                        <a:pt x="215507" y="466879"/>
                        <a:pt x="203362" y="480367"/>
                        <a:pt x="194308" y="483385"/>
                      </a:cubicBezTo>
                      <a:cubicBezTo>
                        <a:pt x="146023" y="555812"/>
                        <a:pt x="209397" y="468296"/>
                        <a:pt x="149041" y="528652"/>
                      </a:cubicBezTo>
                      <a:cubicBezTo>
                        <a:pt x="141347" y="536346"/>
                        <a:pt x="139430" y="549015"/>
                        <a:pt x="130934" y="555812"/>
                      </a:cubicBezTo>
                      <a:cubicBezTo>
                        <a:pt x="125028" y="560537"/>
                        <a:pt x="69929" y="573327"/>
                        <a:pt x="67560" y="573919"/>
                      </a:cubicBezTo>
                      <a:lnTo>
                        <a:pt x="4185" y="564866"/>
                      </a:lnTo>
                      <a:cubicBezTo>
                        <a:pt x="-7761" y="550929"/>
                        <a:pt x="9257" y="528465"/>
                        <a:pt x="13239" y="510545"/>
                      </a:cubicBezTo>
                      <a:cubicBezTo>
                        <a:pt x="15309" y="501229"/>
                        <a:pt x="14527" y="488932"/>
                        <a:pt x="22292" y="483385"/>
                      </a:cubicBezTo>
                      <a:cubicBezTo>
                        <a:pt x="37823" y="472291"/>
                        <a:pt x="58506" y="471314"/>
                        <a:pt x="76613" y="465278"/>
                      </a:cubicBezTo>
                      <a:cubicBezTo>
                        <a:pt x="135398" y="445683"/>
                        <a:pt x="94263" y="457089"/>
                        <a:pt x="203362" y="447171"/>
                      </a:cubicBezTo>
                      <a:cubicBezTo>
                        <a:pt x="200344" y="438117"/>
                        <a:pt x="201056" y="426758"/>
                        <a:pt x="194308" y="420010"/>
                      </a:cubicBezTo>
                      <a:cubicBezTo>
                        <a:pt x="187560" y="413262"/>
                        <a:pt x="176464" y="413027"/>
                        <a:pt x="167148" y="410957"/>
                      </a:cubicBezTo>
                      <a:cubicBezTo>
                        <a:pt x="149228" y="406975"/>
                        <a:pt x="130934" y="404921"/>
                        <a:pt x="112827" y="401903"/>
                      </a:cubicBezTo>
                      <a:cubicBezTo>
                        <a:pt x="40316" y="409960"/>
                        <a:pt x="38627" y="434570"/>
                        <a:pt x="13239" y="383796"/>
                      </a:cubicBezTo>
                      <a:cubicBezTo>
                        <a:pt x="8971" y="375260"/>
                        <a:pt x="7203" y="365689"/>
                        <a:pt x="4185" y="356636"/>
                      </a:cubicBezTo>
                      <a:cubicBezTo>
                        <a:pt x="32848" y="337528"/>
                        <a:pt x="43846" y="324829"/>
                        <a:pt x="85667" y="329476"/>
                      </a:cubicBezTo>
                      <a:cubicBezTo>
                        <a:pt x="96481" y="330678"/>
                        <a:pt x="103380" y="342185"/>
                        <a:pt x="112827" y="347583"/>
                      </a:cubicBezTo>
                      <a:cubicBezTo>
                        <a:pt x="144147" y="365480"/>
                        <a:pt x="145734" y="364587"/>
                        <a:pt x="176201" y="374743"/>
                      </a:cubicBezTo>
                      <a:cubicBezTo>
                        <a:pt x="194308" y="371725"/>
                        <a:pt x="214584" y="374796"/>
                        <a:pt x="230522" y="365689"/>
                      </a:cubicBezTo>
                      <a:cubicBezTo>
                        <a:pt x="242424" y="358888"/>
                        <a:pt x="242764" y="318170"/>
                        <a:pt x="230522" y="311369"/>
                      </a:cubicBezTo>
                      <a:cubicBezTo>
                        <a:pt x="208768" y="299284"/>
                        <a:pt x="182103" y="299810"/>
                        <a:pt x="158094" y="293262"/>
                      </a:cubicBezTo>
                      <a:cubicBezTo>
                        <a:pt x="148887" y="290751"/>
                        <a:pt x="139987" y="287226"/>
                        <a:pt x="130934" y="284208"/>
                      </a:cubicBezTo>
                      <a:cubicBezTo>
                        <a:pt x="133952" y="275155"/>
                        <a:pt x="134025" y="264500"/>
                        <a:pt x="139987" y="257048"/>
                      </a:cubicBezTo>
                      <a:cubicBezTo>
                        <a:pt x="146784" y="248551"/>
                        <a:pt x="158789" y="245907"/>
                        <a:pt x="167148" y="238941"/>
                      </a:cubicBezTo>
                      <a:cubicBezTo>
                        <a:pt x="193289" y="217157"/>
                        <a:pt x="194611" y="211326"/>
                        <a:pt x="212415" y="184620"/>
                      </a:cubicBezTo>
                      <a:cubicBezTo>
                        <a:pt x="203362" y="178584"/>
                        <a:pt x="195577" y="163072"/>
                        <a:pt x="185255" y="166513"/>
                      </a:cubicBezTo>
                      <a:cubicBezTo>
                        <a:pt x="170940" y="171285"/>
                        <a:pt x="168764" y="192057"/>
                        <a:pt x="158094" y="202727"/>
                      </a:cubicBezTo>
                      <a:cubicBezTo>
                        <a:pt x="145297" y="215524"/>
                        <a:pt x="108923" y="231840"/>
                        <a:pt x="94720" y="238941"/>
                      </a:cubicBezTo>
                      <a:cubicBezTo>
                        <a:pt x="79631" y="235923"/>
                        <a:pt x="57989" y="242690"/>
                        <a:pt x="49453" y="229887"/>
                      </a:cubicBezTo>
                      <a:cubicBezTo>
                        <a:pt x="21643" y="188172"/>
                        <a:pt x="67930" y="181479"/>
                        <a:pt x="85667" y="175567"/>
                      </a:cubicBezTo>
                      <a:cubicBezTo>
                        <a:pt x="100755" y="130299"/>
                        <a:pt x="85666" y="151424"/>
                        <a:pt x="149041" y="130299"/>
                      </a:cubicBezTo>
                      <a:lnTo>
                        <a:pt x="176201" y="121246"/>
                      </a:lnTo>
                      <a:cubicBezTo>
                        <a:pt x="172752" y="131593"/>
                        <a:pt x="155508" y="165221"/>
                        <a:pt x="176201" y="175567"/>
                      </a:cubicBezTo>
                      <a:cubicBezTo>
                        <a:pt x="184737" y="179835"/>
                        <a:pt x="194308" y="169531"/>
                        <a:pt x="203362" y="166513"/>
                      </a:cubicBezTo>
                      <a:cubicBezTo>
                        <a:pt x="206380" y="157460"/>
                        <a:pt x="206453" y="146805"/>
                        <a:pt x="212415" y="139353"/>
                      </a:cubicBezTo>
                      <a:cubicBezTo>
                        <a:pt x="239599" y="105373"/>
                        <a:pt x="257068" y="127077"/>
                        <a:pt x="293896" y="139353"/>
                      </a:cubicBezTo>
                      <a:cubicBezTo>
                        <a:pt x="245608" y="211784"/>
                        <a:pt x="308988" y="124260"/>
                        <a:pt x="248629" y="184620"/>
                      </a:cubicBezTo>
                      <a:cubicBezTo>
                        <a:pt x="240935" y="192314"/>
                        <a:pt x="236558" y="202727"/>
                        <a:pt x="230522" y="211781"/>
                      </a:cubicBezTo>
                      <a:cubicBezTo>
                        <a:pt x="239576" y="214799"/>
                        <a:pt x="248140" y="220834"/>
                        <a:pt x="257683" y="220834"/>
                      </a:cubicBezTo>
                      <a:cubicBezTo>
                        <a:pt x="273071" y="220834"/>
                        <a:pt x="287681" y="209872"/>
                        <a:pt x="302950" y="211781"/>
                      </a:cubicBezTo>
                      <a:cubicBezTo>
                        <a:pt x="313747" y="213131"/>
                        <a:pt x="321057" y="223852"/>
                        <a:pt x="330110" y="229887"/>
                      </a:cubicBezTo>
                      <a:cubicBezTo>
                        <a:pt x="342181" y="223852"/>
                        <a:pt x="359770" y="223579"/>
                        <a:pt x="366324" y="211781"/>
                      </a:cubicBezTo>
                      <a:cubicBezTo>
                        <a:pt x="376688" y="193127"/>
                        <a:pt x="371193" y="169331"/>
                        <a:pt x="375378" y="148406"/>
                      </a:cubicBezTo>
                      <a:cubicBezTo>
                        <a:pt x="397743" y="36583"/>
                        <a:pt x="365236" y="211301"/>
                        <a:pt x="411591" y="103139"/>
                      </a:cubicBezTo>
                      <a:cubicBezTo>
                        <a:pt x="417535" y="89270"/>
                        <a:pt x="411591" y="72961"/>
                        <a:pt x="411591" y="57872"/>
                      </a:cubicBezTo>
                    </a:path>
                  </a:pathLst>
                </a:custGeom>
                <a:noFill/>
                <a:ln w="9525">
                  <a:solidFill>
                    <a:srgbClr val="009900"/>
                  </a:solidFill>
                </a:ln>
                <a:effectLst>
                  <a:outerShdw sx="1000" sy="1000" algn="ctr" rotWithShape="0">
                    <a:srgbClr val="92D050">
                      <a:alpha val="98000"/>
                    </a:srgb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PT"/>
                </a:p>
              </p:txBody>
            </p:sp>
            <p:sp>
              <p:nvSpPr>
                <p:cNvPr id="352" name="Forma livre 351"/>
                <p:cNvSpPr/>
                <p:nvPr/>
              </p:nvSpPr>
              <p:spPr>
                <a:xfrm>
                  <a:off x="4283968" y="1228915"/>
                  <a:ext cx="47625" cy="39845"/>
                </a:xfrm>
                <a:custGeom>
                  <a:avLst/>
                  <a:gdLst>
                    <a:gd name="connsiteX0" fmla="*/ 0 w 47625"/>
                    <a:gd name="connsiteY0" fmla="*/ 20516 h 39845"/>
                    <a:gd name="connsiteX1" fmla="*/ 42862 w 47625"/>
                    <a:gd name="connsiteY1" fmla="*/ 30041 h 39845"/>
                    <a:gd name="connsiteX2" fmla="*/ 47625 w 47625"/>
                    <a:gd name="connsiteY2" fmla="*/ 15753 h 39845"/>
                    <a:gd name="connsiteX3" fmla="*/ 42862 w 47625"/>
                    <a:gd name="connsiteY3" fmla="*/ 1466 h 39845"/>
                    <a:gd name="connsiteX4" fmla="*/ 14287 w 47625"/>
                    <a:gd name="connsiteY4" fmla="*/ 6228 h 39845"/>
                    <a:gd name="connsiteX5" fmla="*/ 28575 w 47625"/>
                    <a:gd name="connsiteY5" fmla="*/ 15753 h 39845"/>
                    <a:gd name="connsiteX6" fmla="*/ 0 w 47625"/>
                    <a:gd name="connsiteY6" fmla="*/ 20516 h 398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7625" h="39845">
                      <a:moveTo>
                        <a:pt x="0" y="20516"/>
                      </a:moveTo>
                      <a:cubicBezTo>
                        <a:pt x="18164" y="35047"/>
                        <a:pt x="22537" y="50366"/>
                        <a:pt x="42862" y="30041"/>
                      </a:cubicBezTo>
                      <a:cubicBezTo>
                        <a:pt x="46412" y="26491"/>
                        <a:pt x="46037" y="20516"/>
                        <a:pt x="47625" y="15753"/>
                      </a:cubicBezTo>
                      <a:cubicBezTo>
                        <a:pt x="46037" y="10991"/>
                        <a:pt x="47689" y="2845"/>
                        <a:pt x="42862" y="1466"/>
                      </a:cubicBezTo>
                      <a:cubicBezTo>
                        <a:pt x="33577" y="-1187"/>
                        <a:pt x="21115" y="-600"/>
                        <a:pt x="14287" y="6228"/>
                      </a:cubicBezTo>
                      <a:cubicBezTo>
                        <a:pt x="10240" y="10275"/>
                        <a:pt x="23812" y="12578"/>
                        <a:pt x="28575" y="15753"/>
                      </a:cubicBezTo>
                      <a:lnTo>
                        <a:pt x="0" y="20516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3" name="Forma livre 352"/>
                <p:cNvSpPr/>
                <p:nvPr/>
              </p:nvSpPr>
              <p:spPr>
                <a:xfrm>
                  <a:off x="4565904" y="1804979"/>
                  <a:ext cx="47625" cy="39845"/>
                </a:xfrm>
                <a:custGeom>
                  <a:avLst/>
                  <a:gdLst>
                    <a:gd name="connsiteX0" fmla="*/ 0 w 47625"/>
                    <a:gd name="connsiteY0" fmla="*/ 20516 h 39845"/>
                    <a:gd name="connsiteX1" fmla="*/ 42862 w 47625"/>
                    <a:gd name="connsiteY1" fmla="*/ 30041 h 39845"/>
                    <a:gd name="connsiteX2" fmla="*/ 47625 w 47625"/>
                    <a:gd name="connsiteY2" fmla="*/ 15753 h 39845"/>
                    <a:gd name="connsiteX3" fmla="*/ 42862 w 47625"/>
                    <a:gd name="connsiteY3" fmla="*/ 1466 h 39845"/>
                    <a:gd name="connsiteX4" fmla="*/ 14287 w 47625"/>
                    <a:gd name="connsiteY4" fmla="*/ 6228 h 39845"/>
                    <a:gd name="connsiteX5" fmla="*/ 28575 w 47625"/>
                    <a:gd name="connsiteY5" fmla="*/ 15753 h 39845"/>
                    <a:gd name="connsiteX6" fmla="*/ 0 w 47625"/>
                    <a:gd name="connsiteY6" fmla="*/ 20516 h 398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7625" h="39845">
                      <a:moveTo>
                        <a:pt x="0" y="20516"/>
                      </a:moveTo>
                      <a:cubicBezTo>
                        <a:pt x="18164" y="35047"/>
                        <a:pt x="22537" y="50366"/>
                        <a:pt x="42862" y="30041"/>
                      </a:cubicBezTo>
                      <a:cubicBezTo>
                        <a:pt x="46412" y="26491"/>
                        <a:pt x="46037" y="20516"/>
                        <a:pt x="47625" y="15753"/>
                      </a:cubicBezTo>
                      <a:cubicBezTo>
                        <a:pt x="46037" y="10991"/>
                        <a:pt x="47689" y="2845"/>
                        <a:pt x="42862" y="1466"/>
                      </a:cubicBezTo>
                      <a:cubicBezTo>
                        <a:pt x="33577" y="-1187"/>
                        <a:pt x="21115" y="-600"/>
                        <a:pt x="14287" y="6228"/>
                      </a:cubicBezTo>
                      <a:cubicBezTo>
                        <a:pt x="10240" y="10275"/>
                        <a:pt x="23812" y="12578"/>
                        <a:pt x="28575" y="15753"/>
                      </a:cubicBezTo>
                      <a:lnTo>
                        <a:pt x="0" y="20516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4" name="Forma livre 353"/>
                <p:cNvSpPr/>
                <p:nvPr/>
              </p:nvSpPr>
              <p:spPr>
                <a:xfrm>
                  <a:off x="4347634" y="1844824"/>
                  <a:ext cx="47625" cy="39845"/>
                </a:xfrm>
                <a:custGeom>
                  <a:avLst/>
                  <a:gdLst>
                    <a:gd name="connsiteX0" fmla="*/ 0 w 47625"/>
                    <a:gd name="connsiteY0" fmla="*/ 20516 h 39845"/>
                    <a:gd name="connsiteX1" fmla="*/ 42862 w 47625"/>
                    <a:gd name="connsiteY1" fmla="*/ 30041 h 39845"/>
                    <a:gd name="connsiteX2" fmla="*/ 47625 w 47625"/>
                    <a:gd name="connsiteY2" fmla="*/ 15753 h 39845"/>
                    <a:gd name="connsiteX3" fmla="*/ 42862 w 47625"/>
                    <a:gd name="connsiteY3" fmla="*/ 1466 h 39845"/>
                    <a:gd name="connsiteX4" fmla="*/ 14287 w 47625"/>
                    <a:gd name="connsiteY4" fmla="*/ 6228 h 39845"/>
                    <a:gd name="connsiteX5" fmla="*/ 28575 w 47625"/>
                    <a:gd name="connsiteY5" fmla="*/ 15753 h 39845"/>
                    <a:gd name="connsiteX6" fmla="*/ 0 w 47625"/>
                    <a:gd name="connsiteY6" fmla="*/ 20516 h 398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7625" h="39845">
                      <a:moveTo>
                        <a:pt x="0" y="20516"/>
                      </a:moveTo>
                      <a:cubicBezTo>
                        <a:pt x="18164" y="35047"/>
                        <a:pt x="22537" y="50366"/>
                        <a:pt x="42862" y="30041"/>
                      </a:cubicBezTo>
                      <a:cubicBezTo>
                        <a:pt x="46412" y="26491"/>
                        <a:pt x="46037" y="20516"/>
                        <a:pt x="47625" y="15753"/>
                      </a:cubicBezTo>
                      <a:cubicBezTo>
                        <a:pt x="46037" y="10991"/>
                        <a:pt x="47689" y="2845"/>
                        <a:pt x="42862" y="1466"/>
                      </a:cubicBezTo>
                      <a:cubicBezTo>
                        <a:pt x="33577" y="-1187"/>
                        <a:pt x="21115" y="-600"/>
                        <a:pt x="14287" y="6228"/>
                      </a:cubicBezTo>
                      <a:cubicBezTo>
                        <a:pt x="10240" y="10275"/>
                        <a:pt x="23812" y="12578"/>
                        <a:pt x="28575" y="15753"/>
                      </a:cubicBezTo>
                      <a:lnTo>
                        <a:pt x="0" y="20516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5" name="Forma livre 354"/>
                <p:cNvSpPr/>
                <p:nvPr/>
              </p:nvSpPr>
              <p:spPr>
                <a:xfrm>
                  <a:off x="4283968" y="1844824"/>
                  <a:ext cx="47625" cy="39845"/>
                </a:xfrm>
                <a:custGeom>
                  <a:avLst/>
                  <a:gdLst>
                    <a:gd name="connsiteX0" fmla="*/ 0 w 47625"/>
                    <a:gd name="connsiteY0" fmla="*/ 20516 h 39845"/>
                    <a:gd name="connsiteX1" fmla="*/ 42862 w 47625"/>
                    <a:gd name="connsiteY1" fmla="*/ 30041 h 39845"/>
                    <a:gd name="connsiteX2" fmla="*/ 47625 w 47625"/>
                    <a:gd name="connsiteY2" fmla="*/ 15753 h 39845"/>
                    <a:gd name="connsiteX3" fmla="*/ 42862 w 47625"/>
                    <a:gd name="connsiteY3" fmla="*/ 1466 h 39845"/>
                    <a:gd name="connsiteX4" fmla="*/ 14287 w 47625"/>
                    <a:gd name="connsiteY4" fmla="*/ 6228 h 39845"/>
                    <a:gd name="connsiteX5" fmla="*/ 28575 w 47625"/>
                    <a:gd name="connsiteY5" fmla="*/ 15753 h 39845"/>
                    <a:gd name="connsiteX6" fmla="*/ 0 w 47625"/>
                    <a:gd name="connsiteY6" fmla="*/ 20516 h 398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7625" h="39845">
                      <a:moveTo>
                        <a:pt x="0" y="20516"/>
                      </a:moveTo>
                      <a:cubicBezTo>
                        <a:pt x="18164" y="35047"/>
                        <a:pt x="22537" y="50366"/>
                        <a:pt x="42862" y="30041"/>
                      </a:cubicBezTo>
                      <a:cubicBezTo>
                        <a:pt x="46412" y="26491"/>
                        <a:pt x="46037" y="20516"/>
                        <a:pt x="47625" y="15753"/>
                      </a:cubicBezTo>
                      <a:cubicBezTo>
                        <a:pt x="46037" y="10991"/>
                        <a:pt x="47689" y="2845"/>
                        <a:pt x="42862" y="1466"/>
                      </a:cubicBezTo>
                      <a:cubicBezTo>
                        <a:pt x="33577" y="-1187"/>
                        <a:pt x="21115" y="-600"/>
                        <a:pt x="14287" y="6228"/>
                      </a:cubicBezTo>
                      <a:cubicBezTo>
                        <a:pt x="10240" y="10275"/>
                        <a:pt x="23812" y="12578"/>
                        <a:pt x="28575" y="15753"/>
                      </a:cubicBezTo>
                      <a:lnTo>
                        <a:pt x="0" y="20516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6" name="Forma livre 355"/>
                <p:cNvSpPr/>
                <p:nvPr/>
              </p:nvSpPr>
              <p:spPr>
                <a:xfrm>
                  <a:off x="4092327" y="1444939"/>
                  <a:ext cx="47625" cy="39845"/>
                </a:xfrm>
                <a:custGeom>
                  <a:avLst/>
                  <a:gdLst>
                    <a:gd name="connsiteX0" fmla="*/ 0 w 47625"/>
                    <a:gd name="connsiteY0" fmla="*/ 20516 h 39845"/>
                    <a:gd name="connsiteX1" fmla="*/ 42862 w 47625"/>
                    <a:gd name="connsiteY1" fmla="*/ 30041 h 39845"/>
                    <a:gd name="connsiteX2" fmla="*/ 47625 w 47625"/>
                    <a:gd name="connsiteY2" fmla="*/ 15753 h 39845"/>
                    <a:gd name="connsiteX3" fmla="*/ 42862 w 47625"/>
                    <a:gd name="connsiteY3" fmla="*/ 1466 h 39845"/>
                    <a:gd name="connsiteX4" fmla="*/ 14287 w 47625"/>
                    <a:gd name="connsiteY4" fmla="*/ 6228 h 39845"/>
                    <a:gd name="connsiteX5" fmla="*/ 28575 w 47625"/>
                    <a:gd name="connsiteY5" fmla="*/ 15753 h 39845"/>
                    <a:gd name="connsiteX6" fmla="*/ 0 w 47625"/>
                    <a:gd name="connsiteY6" fmla="*/ 20516 h 398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7625" h="39845">
                      <a:moveTo>
                        <a:pt x="0" y="20516"/>
                      </a:moveTo>
                      <a:cubicBezTo>
                        <a:pt x="18164" y="35047"/>
                        <a:pt x="22537" y="50366"/>
                        <a:pt x="42862" y="30041"/>
                      </a:cubicBezTo>
                      <a:cubicBezTo>
                        <a:pt x="46412" y="26491"/>
                        <a:pt x="46037" y="20516"/>
                        <a:pt x="47625" y="15753"/>
                      </a:cubicBezTo>
                      <a:cubicBezTo>
                        <a:pt x="46037" y="10991"/>
                        <a:pt x="47689" y="2845"/>
                        <a:pt x="42862" y="1466"/>
                      </a:cubicBezTo>
                      <a:cubicBezTo>
                        <a:pt x="33577" y="-1187"/>
                        <a:pt x="21115" y="-600"/>
                        <a:pt x="14287" y="6228"/>
                      </a:cubicBezTo>
                      <a:cubicBezTo>
                        <a:pt x="10240" y="10275"/>
                        <a:pt x="23812" y="12578"/>
                        <a:pt x="28575" y="15753"/>
                      </a:cubicBezTo>
                      <a:lnTo>
                        <a:pt x="0" y="20516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7" name="Forma livre 356"/>
                <p:cNvSpPr/>
                <p:nvPr/>
              </p:nvSpPr>
              <p:spPr>
                <a:xfrm>
                  <a:off x="4164815" y="1300923"/>
                  <a:ext cx="47625" cy="39845"/>
                </a:xfrm>
                <a:custGeom>
                  <a:avLst/>
                  <a:gdLst>
                    <a:gd name="connsiteX0" fmla="*/ 0 w 47625"/>
                    <a:gd name="connsiteY0" fmla="*/ 20516 h 39845"/>
                    <a:gd name="connsiteX1" fmla="*/ 42862 w 47625"/>
                    <a:gd name="connsiteY1" fmla="*/ 30041 h 39845"/>
                    <a:gd name="connsiteX2" fmla="*/ 47625 w 47625"/>
                    <a:gd name="connsiteY2" fmla="*/ 15753 h 39845"/>
                    <a:gd name="connsiteX3" fmla="*/ 42862 w 47625"/>
                    <a:gd name="connsiteY3" fmla="*/ 1466 h 39845"/>
                    <a:gd name="connsiteX4" fmla="*/ 14287 w 47625"/>
                    <a:gd name="connsiteY4" fmla="*/ 6228 h 39845"/>
                    <a:gd name="connsiteX5" fmla="*/ 28575 w 47625"/>
                    <a:gd name="connsiteY5" fmla="*/ 15753 h 39845"/>
                    <a:gd name="connsiteX6" fmla="*/ 0 w 47625"/>
                    <a:gd name="connsiteY6" fmla="*/ 20516 h 398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7625" h="39845">
                      <a:moveTo>
                        <a:pt x="0" y="20516"/>
                      </a:moveTo>
                      <a:cubicBezTo>
                        <a:pt x="18164" y="35047"/>
                        <a:pt x="22537" y="50366"/>
                        <a:pt x="42862" y="30041"/>
                      </a:cubicBezTo>
                      <a:cubicBezTo>
                        <a:pt x="46412" y="26491"/>
                        <a:pt x="46037" y="20516"/>
                        <a:pt x="47625" y="15753"/>
                      </a:cubicBezTo>
                      <a:cubicBezTo>
                        <a:pt x="46037" y="10991"/>
                        <a:pt x="47689" y="2845"/>
                        <a:pt x="42862" y="1466"/>
                      </a:cubicBezTo>
                      <a:cubicBezTo>
                        <a:pt x="33577" y="-1187"/>
                        <a:pt x="21115" y="-600"/>
                        <a:pt x="14287" y="6228"/>
                      </a:cubicBezTo>
                      <a:cubicBezTo>
                        <a:pt x="10240" y="10275"/>
                        <a:pt x="23812" y="12578"/>
                        <a:pt x="28575" y="15753"/>
                      </a:cubicBezTo>
                      <a:lnTo>
                        <a:pt x="0" y="20516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8" name="Forma livre 357"/>
                <p:cNvSpPr/>
                <p:nvPr/>
              </p:nvSpPr>
              <p:spPr>
                <a:xfrm>
                  <a:off x="4127760" y="1372931"/>
                  <a:ext cx="47625" cy="39845"/>
                </a:xfrm>
                <a:custGeom>
                  <a:avLst/>
                  <a:gdLst>
                    <a:gd name="connsiteX0" fmla="*/ 0 w 47625"/>
                    <a:gd name="connsiteY0" fmla="*/ 20516 h 39845"/>
                    <a:gd name="connsiteX1" fmla="*/ 42862 w 47625"/>
                    <a:gd name="connsiteY1" fmla="*/ 30041 h 39845"/>
                    <a:gd name="connsiteX2" fmla="*/ 47625 w 47625"/>
                    <a:gd name="connsiteY2" fmla="*/ 15753 h 39845"/>
                    <a:gd name="connsiteX3" fmla="*/ 42862 w 47625"/>
                    <a:gd name="connsiteY3" fmla="*/ 1466 h 39845"/>
                    <a:gd name="connsiteX4" fmla="*/ 14287 w 47625"/>
                    <a:gd name="connsiteY4" fmla="*/ 6228 h 39845"/>
                    <a:gd name="connsiteX5" fmla="*/ 28575 w 47625"/>
                    <a:gd name="connsiteY5" fmla="*/ 15753 h 39845"/>
                    <a:gd name="connsiteX6" fmla="*/ 0 w 47625"/>
                    <a:gd name="connsiteY6" fmla="*/ 20516 h 398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7625" h="39845">
                      <a:moveTo>
                        <a:pt x="0" y="20516"/>
                      </a:moveTo>
                      <a:cubicBezTo>
                        <a:pt x="18164" y="35047"/>
                        <a:pt x="22537" y="50366"/>
                        <a:pt x="42862" y="30041"/>
                      </a:cubicBezTo>
                      <a:cubicBezTo>
                        <a:pt x="46412" y="26491"/>
                        <a:pt x="46037" y="20516"/>
                        <a:pt x="47625" y="15753"/>
                      </a:cubicBezTo>
                      <a:cubicBezTo>
                        <a:pt x="46037" y="10991"/>
                        <a:pt x="47689" y="2845"/>
                        <a:pt x="42862" y="1466"/>
                      </a:cubicBezTo>
                      <a:cubicBezTo>
                        <a:pt x="33577" y="-1187"/>
                        <a:pt x="21115" y="-600"/>
                        <a:pt x="14287" y="6228"/>
                      </a:cubicBezTo>
                      <a:cubicBezTo>
                        <a:pt x="10240" y="10275"/>
                        <a:pt x="23812" y="12578"/>
                        <a:pt x="28575" y="15753"/>
                      </a:cubicBezTo>
                      <a:lnTo>
                        <a:pt x="0" y="20516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9" name="Forma livre 358"/>
                <p:cNvSpPr/>
                <p:nvPr/>
              </p:nvSpPr>
              <p:spPr>
                <a:xfrm>
                  <a:off x="4460173" y="1847872"/>
                  <a:ext cx="47625" cy="39845"/>
                </a:xfrm>
                <a:custGeom>
                  <a:avLst/>
                  <a:gdLst>
                    <a:gd name="connsiteX0" fmla="*/ 0 w 47625"/>
                    <a:gd name="connsiteY0" fmla="*/ 20516 h 39845"/>
                    <a:gd name="connsiteX1" fmla="*/ 42862 w 47625"/>
                    <a:gd name="connsiteY1" fmla="*/ 30041 h 39845"/>
                    <a:gd name="connsiteX2" fmla="*/ 47625 w 47625"/>
                    <a:gd name="connsiteY2" fmla="*/ 15753 h 39845"/>
                    <a:gd name="connsiteX3" fmla="*/ 42862 w 47625"/>
                    <a:gd name="connsiteY3" fmla="*/ 1466 h 39845"/>
                    <a:gd name="connsiteX4" fmla="*/ 14287 w 47625"/>
                    <a:gd name="connsiteY4" fmla="*/ 6228 h 39845"/>
                    <a:gd name="connsiteX5" fmla="*/ 28575 w 47625"/>
                    <a:gd name="connsiteY5" fmla="*/ 15753 h 39845"/>
                    <a:gd name="connsiteX6" fmla="*/ 0 w 47625"/>
                    <a:gd name="connsiteY6" fmla="*/ 20516 h 398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7625" h="39845">
                      <a:moveTo>
                        <a:pt x="0" y="20516"/>
                      </a:moveTo>
                      <a:cubicBezTo>
                        <a:pt x="18164" y="35047"/>
                        <a:pt x="22537" y="50366"/>
                        <a:pt x="42862" y="30041"/>
                      </a:cubicBezTo>
                      <a:cubicBezTo>
                        <a:pt x="46412" y="26491"/>
                        <a:pt x="46037" y="20516"/>
                        <a:pt x="47625" y="15753"/>
                      </a:cubicBezTo>
                      <a:cubicBezTo>
                        <a:pt x="46037" y="10991"/>
                        <a:pt x="47689" y="2845"/>
                        <a:pt x="42862" y="1466"/>
                      </a:cubicBezTo>
                      <a:cubicBezTo>
                        <a:pt x="33577" y="-1187"/>
                        <a:pt x="21115" y="-600"/>
                        <a:pt x="14287" y="6228"/>
                      </a:cubicBezTo>
                      <a:cubicBezTo>
                        <a:pt x="10240" y="10275"/>
                        <a:pt x="23812" y="12578"/>
                        <a:pt x="28575" y="15753"/>
                      </a:cubicBezTo>
                      <a:lnTo>
                        <a:pt x="0" y="20516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0" name="Forma livre 359"/>
                <p:cNvSpPr/>
                <p:nvPr/>
              </p:nvSpPr>
              <p:spPr>
                <a:xfrm>
                  <a:off x="4609525" y="1305055"/>
                  <a:ext cx="47625" cy="39845"/>
                </a:xfrm>
                <a:custGeom>
                  <a:avLst/>
                  <a:gdLst>
                    <a:gd name="connsiteX0" fmla="*/ 0 w 47625"/>
                    <a:gd name="connsiteY0" fmla="*/ 20516 h 39845"/>
                    <a:gd name="connsiteX1" fmla="*/ 42862 w 47625"/>
                    <a:gd name="connsiteY1" fmla="*/ 30041 h 39845"/>
                    <a:gd name="connsiteX2" fmla="*/ 47625 w 47625"/>
                    <a:gd name="connsiteY2" fmla="*/ 15753 h 39845"/>
                    <a:gd name="connsiteX3" fmla="*/ 42862 w 47625"/>
                    <a:gd name="connsiteY3" fmla="*/ 1466 h 39845"/>
                    <a:gd name="connsiteX4" fmla="*/ 14287 w 47625"/>
                    <a:gd name="connsiteY4" fmla="*/ 6228 h 39845"/>
                    <a:gd name="connsiteX5" fmla="*/ 28575 w 47625"/>
                    <a:gd name="connsiteY5" fmla="*/ 15753 h 39845"/>
                    <a:gd name="connsiteX6" fmla="*/ 0 w 47625"/>
                    <a:gd name="connsiteY6" fmla="*/ 20516 h 398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7625" h="39845">
                      <a:moveTo>
                        <a:pt x="0" y="20516"/>
                      </a:moveTo>
                      <a:cubicBezTo>
                        <a:pt x="18164" y="35047"/>
                        <a:pt x="22537" y="50366"/>
                        <a:pt x="42862" y="30041"/>
                      </a:cubicBezTo>
                      <a:cubicBezTo>
                        <a:pt x="46412" y="26491"/>
                        <a:pt x="46037" y="20516"/>
                        <a:pt x="47625" y="15753"/>
                      </a:cubicBezTo>
                      <a:cubicBezTo>
                        <a:pt x="46037" y="10991"/>
                        <a:pt x="47689" y="2845"/>
                        <a:pt x="42862" y="1466"/>
                      </a:cubicBezTo>
                      <a:cubicBezTo>
                        <a:pt x="33577" y="-1187"/>
                        <a:pt x="21115" y="-600"/>
                        <a:pt x="14287" y="6228"/>
                      </a:cubicBezTo>
                      <a:cubicBezTo>
                        <a:pt x="10240" y="10275"/>
                        <a:pt x="23812" y="12578"/>
                        <a:pt x="28575" y="15753"/>
                      </a:cubicBezTo>
                      <a:lnTo>
                        <a:pt x="0" y="20516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1" name="Forma livre 360"/>
                <p:cNvSpPr/>
                <p:nvPr/>
              </p:nvSpPr>
              <p:spPr>
                <a:xfrm>
                  <a:off x="4553516" y="1657485"/>
                  <a:ext cx="47625" cy="39845"/>
                </a:xfrm>
                <a:custGeom>
                  <a:avLst/>
                  <a:gdLst>
                    <a:gd name="connsiteX0" fmla="*/ 0 w 47625"/>
                    <a:gd name="connsiteY0" fmla="*/ 20516 h 39845"/>
                    <a:gd name="connsiteX1" fmla="*/ 42862 w 47625"/>
                    <a:gd name="connsiteY1" fmla="*/ 30041 h 39845"/>
                    <a:gd name="connsiteX2" fmla="*/ 47625 w 47625"/>
                    <a:gd name="connsiteY2" fmla="*/ 15753 h 39845"/>
                    <a:gd name="connsiteX3" fmla="*/ 42862 w 47625"/>
                    <a:gd name="connsiteY3" fmla="*/ 1466 h 39845"/>
                    <a:gd name="connsiteX4" fmla="*/ 14287 w 47625"/>
                    <a:gd name="connsiteY4" fmla="*/ 6228 h 39845"/>
                    <a:gd name="connsiteX5" fmla="*/ 28575 w 47625"/>
                    <a:gd name="connsiteY5" fmla="*/ 15753 h 39845"/>
                    <a:gd name="connsiteX6" fmla="*/ 0 w 47625"/>
                    <a:gd name="connsiteY6" fmla="*/ 20516 h 398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7625" h="39845">
                      <a:moveTo>
                        <a:pt x="0" y="20516"/>
                      </a:moveTo>
                      <a:cubicBezTo>
                        <a:pt x="18164" y="35047"/>
                        <a:pt x="22537" y="50366"/>
                        <a:pt x="42862" y="30041"/>
                      </a:cubicBezTo>
                      <a:cubicBezTo>
                        <a:pt x="46412" y="26491"/>
                        <a:pt x="46037" y="20516"/>
                        <a:pt x="47625" y="15753"/>
                      </a:cubicBezTo>
                      <a:cubicBezTo>
                        <a:pt x="46037" y="10991"/>
                        <a:pt x="47689" y="2845"/>
                        <a:pt x="42862" y="1466"/>
                      </a:cubicBezTo>
                      <a:cubicBezTo>
                        <a:pt x="33577" y="-1187"/>
                        <a:pt x="21115" y="-600"/>
                        <a:pt x="14287" y="6228"/>
                      </a:cubicBezTo>
                      <a:cubicBezTo>
                        <a:pt x="10240" y="10275"/>
                        <a:pt x="23812" y="12578"/>
                        <a:pt x="28575" y="15753"/>
                      </a:cubicBezTo>
                      <a:lnTo>
                        <a:pt x="0" y="20516"/>
                      </a:lnTo>
                      <a:close/>
                    </a:path>
                  </a:pathLst>
                </a:custGeom>
                <a:solidFill>
                  <a:srgbClr val="0099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2" name="Forma livre 361"/>
                <p:cNvSpPr/>
                <p:nvPr/>
              </p:nvSpPr>
              <p:spPr>
                <a:xfrm>
                  <a:off x="4457125" y="1704341"/>
                  <a:ext cx="47625" cy="39845"/>
                </a:xfrm>
                <a:custGeom>
                  <a:avLst/>
                  <a:gdLst>
                    <a:gd name="connsiteX0" fmla="*/ 0 w 47625"/>
                    <a:gd name="connsiteY0" fmla="*/ 20516 h 39845"/>
                    <a:gd name="connsiteX1" fmla="*/ 42862 w 47625"/>
                    <a:gd name="connsiteY1" fmla="*/ 30041 h 39845"/>
                    <a:gd name="connsiteX2" fmla="*/ 47625 w 47625"/>
                    <a:gd name="connsiteY2" fmla="*/ 15753 h 39845"/>
                    <a:gd name="connsiteX3" fmla="*/ 42862 w 47625"/>
                    <a:gd name="connsiteY3" fmla="*/ 1466 h 39845"/>
                    <a:gd name="connsiteX4" fmla="*/ 14287 w 47625"/>
                    <a:gd name="connsiteY4" fmla="*/ 6228 h 39845"/>
                    <a:gd name="connsiteX5" fmla="*/ 28575 w 47625"/>
                    <a:gd name="connsiteY5" fmla="*/ 15753 h 39845"/>
                    <a:gd name="connsiteX6" fmla="*/ 0 w 47625"/>
                    <a:gd name="connsiteY6" fmla="*/ 20516 h 398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7625" h="39845">
                      <a:moveTo>
                        <a:pt x="0" y="20516"/>
                      </a:moveTo>
                      <a:cubicBezTo>
                        <a:pt x="18164" y="35047"/>
                        <a:pt x="22537" y="50366"/>
                        <a:pt x="42862" y="30041"/>
                      </a:cubicBezTo>
                      <a:cubicBezTo>
                        <a:pt x="46412" y="26491"/>
                        <a:pt x="46037" y="20516"/>
                        <a:pt x="47625" y="15753"/>
                      </a:cubicBezTo>
                      <a:cubicBezTo>
                        <a:pt x="46037" y="10991"/>
                        <a:pt x="47689" y="2845"/>
                        <a:pt x="42862" y="1466"/>
                      </a:cubicBezTo>
                      <a:cubicBezTo>
                        <a:pt x="33577" y="-1187"/>
                        <a:pt x="21115" y="-600"/>
                        <a:pt x="14287" y="6228"/>
                      </a:cubicBezTo>
                      <a:cubicBezTo>
                        <a:pt x="10240" y="10275"/>
                        <a:pt x="23812" y="12578"/>
                        <a:pt x="28575" y="15753"/>
                      </a:cubicBezTo>
                      <a:lnTo>
                        <a:pt x="0" y="20516"/>
                      </a:lnTo>
                      <a:close/>
                    </a:path>
                  </a:pathLst>
                </a:custGeom>
                <a:solidFill>
                  <a:srgbClr val="0099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3" name="Forma livre 362"/>
                <p:cNvSpPr/>
                <p:nvPr/>
              </p:nvSpPr>
              <p:spPr>
                <a:xfrm>
                  <a:off x="4385117" y="1704341"/>
                  <a:ext cx="47625" cy="39845"/>
                </a:xfrm>
                <a:custGeom>
                  <a:avLst/>
                  <a:gdLst>
                    <a:gd name="connsiteX0" fmla="*/ 0 w 47625"/>
                    <a:gd name="connsiteY0" fmla="*/ 20516 h 39845"/>
                    <a:gd name="connsiteX1" fmla="*/ 42862 w 47625"/>
                    <a:gd name="connsiteY1" fmla="*/ 30041 h 39845"/>
                    <a:gd name="connsiteX2" fmla="*/ 47625 w 47625"/>
                    <a:gd name="connsiteY2" fmla="*/ 15753 h 39845"/>
                    <a:gd name="connsiteX3" fmla="*/ 42862 w 47625"/>
                    <a:gd name="connsiteY3" fmla="*/ 1466 h 39845"/>
                    <a:gd name="connsiteX4" fmla="*/ 14287 w 47625"/>
                    <a:gd name="connsiteY4" fmla="*/ 6228 h 39845"/>
                    <a:gd name="connsiteX5" fmla="*/ 28575 w 47625"/>
                    <a:gd name="connsiteY5" fmla="*/ 15753 h 39845"/>
                    <a:gd name="connsiteX6" fmla="*/ 0 w 47625"/>
                    <a:gd name="connsiteY6" fmla="*/ 20516 h 398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7625" h="39845">
                      <a:moveTo>
                        <a:pt x="0" y="20516"/>
                      </a:moveTo>
                      <a:cubicBezTo>
                        <a:pt x="18164" y="35047"/>
                        <a:pt x="22537" y="50366"/>
                        <a:pt x="42862" y="30041"/>
                      </a:cubicBezTo>
                      <a:cubicBezTo>
                        <a:pt x="46412" y="26491"/>
                        <a:pt x="46037" y="20516"/>
                        <a:pt x="47625" y="15753"/>
                      </a:cubicBezTo>
                      <a:cubicBezTo>
                        <a:pt x="46037" y="10991"/>
                        <a:pt x="47689" y="2845"/>
                        <a:pt x="42862" y="1466"/>
                      </a:cubicBezTo>
                      <a:cubicBezTo>
                        <a:pt x="33577" y="-1187"/>
                        <a:pt x="21115" y="-600"/>
                        <a:pt x="14287" y="6228"/>
                      </a:cubicBezTo>
                      <a:cubicBezTo>
                        <a:pt x="10240" y="10275"/>
                        <a:pt x="23812" y="12578"/>
                        <a:pt x="28575" y="15753"/>
                      </a:cubicBezTo>
                      <a:lnTo>
                        <a:pt x="0" y="20516"/>
                      </a:lnTo>
                      <a:close/>
                    </a:path>
                  </a:pathLst>
                </a:custGeom>
                <a:solidFill>
                  <a:srgbClr val="0099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4" name="Forma livre 363"/>
                <p:cNvSpPr/>
                <p:nvPr/>
              </p:nvSpPr>
              <p:spPr>
                <a:xfrm>
                  <a:off x="4457125" y="1528198"/>
                  <a:ext cx="47625" cy="39845"/>
                </a:xfrm>
                <a:custGeom>
                  <a:avLst/>
                  <a:gdLst>
                    <a:gd name="connsiteX0" fmla="*/ 0 w 47625"/>
                    <a:gd name="connsiteY0" fmla="*/ 20516 h 39845"/>
                    <a:gd name="connsiteX1" fmla="*/ 42862 w 47625"/>
                    <a:gd name="connsiteY1" fmla="*/ 30041 h 39845"/>
                    <a:gd name="connsiteX2" fmla="*/ 47625 w 47625"/>
                    <a:gd name="connsiteY2" fmla="*/ 15753 h 39845"/>
                    <a:gd name="connsiteX3" fmla="*/ 42862 w 47625"/>
                    <a:gd name="connsiteY3" fmla="*/ 1466 h 39845"/>
                    <a:gd name="connsiteX4" fmla="*/ 14287 w 47625"/>
                    <a:gd name="connsiteY4" fmla="*/ 6228 h 39845"/>
                    <a:gd name="connsiteX5" fmla="*/ 28575 w 47625"/>
                    <a:gd name="connsiteY5" fmla="*/ 15753 h 39845"/>
                    <a:gd name="connsiteX6" fmla="*/ 0 w 47625"/>
                    <a:gd name="connsiteY6" fmla="*/ 20516 h 398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7625" h="39845">
                      <a:moveTo>
                        <a:pt x="0" y="20516"/>
                      </a:moveTo>
                      <a:cubicBezTo>
                        <a:pt x="18164" y="35047"/>
                        <a:pt x="22537" y="50366"/>
                        <a:pt x="42862" y="30041"/>
                      </a:cubicBezTo>
                      <a:cubicBezTo>
                        <a:pt x="46412" y="26491"/>
                        <a:pt x="46037" y="20516"/>
                        <a:pt x="47625" y="15753"/>
                      </a:cubicBezTo>
                      <a:cubicBezTo>
                        <a:pt x="46037" y="10991"/>
                        <a:pt x="47689" y="2845"/>
                        <a:pt x="42862" y="1466"/>
                      </a:cubicBezTo>
                      <a:cubicBezTo>
                        <a:pt x="33577" y="-1187"/>
                        <a:pt x="21115" y="-600"/>
                        <a:pt x="14287" y="6228"/>
                      </a:cubicBezTo>
                      <a:cubicBezTo>
                        <a:pt x="10240" y="10275"/>
                        <a:pt x="23812" y="12578"/>
                        <a:pt x="28575" y="15753"/>
                      </a:cubicBezTo>
                      <a:lnTo>
                        <a:pt x="0" y="20516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5" name="Forma livre 364"/>
                <p:cNvSpPr/>
                <p:nvPr/>
              </p:nvSpPr>
              <p:spPr>
                <a:xfrm>
                  <a:off x="4697532" y="1738245"/>
                  <a:ext cx="47625" cy="39845"/>
                </a:xfrm>
                <a:custGeom>
                  <a:avLst/>
                  <a:gdLst>
                    <a:gd name="connsiteX0" fmla="*/ 0 w 47625"/>
                    <a:gd name="connsiteY0" fmla="*/ 20516 h 39845"/>
                    <a:gd name="connsiteX1" fmla="*/ 42862 w 47625"/>
                    <a:gd name="connsiteY1" fmla="*/ 30041 h 39845"/>
                    <a:gd name="connsiteX2" fmla="*/ 47625 w 47625"/>
                    <a:gd name="connsiteY2" fmla="*/ 15753 h 39845"/>
                    <a:gd name="connsiteX3" fmla="*/ 42862 w 47625"/>
                    <a:gd name="connsiteY3" fmla="*/ 1466 h 39845"/>
                    <a:gd name="connsiteX4" fmla="*/ 14287 w 47625"/>
                    <a:gd name="connsiteY4" fmla="*/ 6228 h 39845"/>
                    <a:gd name="connsiteX5" fmla="*/ 28575 w 47625"/>
                    <a:gd name="connsiteY5" fmla="*/ 15753 h 39845"/>
                    <a:gd name="connsiteX6" fmla="*/ 0 w 47625"/>
                    <a:gd name="connsiteY6" fmla="*/ 20516 h 398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7625" h="39845">
                      <a:moveTo>
                        <a:pt x="0" y="20516"/>
                      </a:moveTo>
                      <a:cubicBezTo>
                        <a:pt x="18164" y="35047"/>
                        <a:pt x="22537" y="50366"/>
                        <a:pt x="42862" y="30041"/>
                      </a:cubicBezTo>
                      <a:cubicBezTo>
                        <a:pt x="46412" y="26491"/>
                        <a:pt x="46037" y="20516"/>
                        <a:pt x="47625" y="15753"/>
                      </a:cubicBezTo>
                      <a:cubicBezTo>
                        <a:pt x="46037" y="10991"/>
                        <a:pt x="47689" y="2845"/>
                        <a:pt x="42862" y="1466"/>
                      </a:cubicBezTo>
                      <a:cubicBezTo>
                        <a:pt x="33577" y="-1187"/>
                        <a:pt x="21115" y="-600"/>
                        <a:pt x="14287" y="6228"/>
                      </a:cubicBezTo>
                      <a:cubicBezTo>
                        <a:pt x="10240" y="10275"/>
                        <a:pt x="23812" y="12578"/>
                        <a:pt x="28575" y="15753"/>
                      </a:cubicBezTo>
                      <a:lnTo>
                        <a:pt x="0" y="20516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6" name="Forma livre 365"/>
                <p:cNvSpPr/>
                <p:nvPr/>
              </p:nvSpPr>
              <p:spPr>
                <a:xfrm>
                  <a:off x="4418322" y="1679524"/>
                  <a:ext cx="47625" cy="39845"/>
                </a:xfrm>
                <a:custGeom>
                  <a:avLst/>
                  <a:gdLst>
                    <a:gd name="connsiteX0" fmla="*/ 0 w 47625"/>
                    <a:gd name="connsiteY0" fmla="*/ 20516 h 39845"/>
                    <a:gd name="connsiteX1" fmla="*/ 42862 w 47625"/>
                    <a:gd name="connsiteY1" fmla="*/ 30041 h 39845"/>
                    <a:gd name="connsiteX2" fmla="*/ 47625 w 47625"/>
                    <a:gd name="connsiteY2" fmla="*/ 15753 h 39845"/>
                    <a:gd name="connsiteX3" fmla="*/ 42862 w 47625"/>
                    <a:gd name="connsiteY3" fmla="*/ 1466 h 39845"/>
                    <a:gd name="connsiteX4" fmla="*/ 14287 w 47625"/>
                    <a:gd name="connsiteY4" fmla="*/ 6228 h 39845"/>
                    <a:gd name="connsiteX5" fmla="*/ 28575 w 47625"/>
                    <a:gd name="connsiteY5" fmla="*/ 15753 h 39845"/>
                    <a:gd name="connsiteX6" fmla="*/ 0 w 47625"/>
                    <a:gd name="connsiteY6" fmla="*/ 20516 h 398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7625" h="39845">
                      <a:moveTo>
                        <a:pt x="0" y="20516"/>
                      </a:moveTo>
                      <a:cubicBezTo>
                        <a:pt x="18164" y="35047"/>
                        <a:pt x="22537" y="50366"/>
                        <a:pt x="42862" y="30041"/>
                      </a:cubicBezTo>
                      <a:cubicBezTo>
                        <a:pt x="46412" y="26491"/>
                        <a:pt x="46037" y="20516"/>
                        <a:pt x="47625" y="15753"/>
                      </a:cubicBezTo>
                      <a:cubicBezTo>
                        <a:pt x="46037" y="10991"/>
                        <a:pt x="47689" y="2845"/>
                        <a:pt x="42862" y="1466"/>
                      </a:cubicBezTo>
                      <a:cubicBezTo>
                        <a:pt x="33577" y="-1187"/>
                        <a:pt x="21115" y="-600"/>
                        <a:pt x="14287" y="6228"/>
                      </a:cubicBezTo>
                      <a:cubicBezTo>
                        <a:pt x="10240" y="10275"/>
                        <a:pt x="23812" y="12578"/>
                        <a:pt x="28575" y="15753"/>
                      </a:cubicBezTo>
                      <a:lnTo>
                        <a:pt x="0" y="20516"/>
                      </a:lnTo>
                      <a:close/>
                    </a:path>
                  </a:pathLst>
                </a:custGeom>
                <a:solidFill>
                  <a:srgbClr val="0099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7" name="Forma livre 366"/>
                <p:cNvSpPr/>
                <p:nvPr/>
              </p:nvSpPr>
              <p:spPr>
                <a:xfrm>
                  <a:off x="4644008" y="1732971"/>
                  <a:ext cx="47625" cy="39845"/>
                </a:xfrm>
                <a:custGeom>
                  <a:avLst/>
                  <a:gdLst>
                    <a:gd name="connsiteX0" fmla="*/ 0 w 47625"/>
                    <a:gd name="connsiteY0" fmla="*/ 20516 h 39845"/>
                    <a:gd name="connsiteX1" fmla="*/ 42862 w 47625"/>
                    <a:gd name="connsiteY1" fmla="*/ 30041 h 39845"/>
                    <a:gd name="connsiteX2" fmla="*/ 47625 w 47625"/>
                    <a:gd name="connsiteY2" fmla="*/ 15753 h 39845"/>
                    <a:gd name="connsiteX3" fmla="*/ 42862 w 47625"/>
                    <a:gd name="connsiteY3" fmla="*/ 1466 h 39845"/>
                    <a:gd name="connsiteX4" fmla="*/ 14287 w 47625"/>
                    <a:gd name="connsiteY4" fmla="*/ 6228 h 39845"/>
                    <a:gd name="connsiteX5" fmla="*/ 28575 w 47625"/>
                    <a:gd name="connsiteY5" fmla="*/ 15753 h 39845"/>
                    <a:gd name="connsiteX6" fmla="*/ 0 w 47625"/>
                    <a:gd name="connsiteY6" fmla="*/ 20516 h 398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7625" h="39845">
                      <a:moveTo>
                        <a:pt x="0" y="20516"/>
                      </a:moveTo>
                      <a:cubicBezTo>
                        <a:pt x="18164" y="35047"/>
                        <a:pt x="22537" y="50366"/>
                        <a:pt x="42862" y="30041"/>
                      </a:cubicBezTo>
                      <a:cubicBezTo>
                        <a:pt x="46412" y="26491"/>
                        <a:pt x="46037" y="20516"/>
                        <a:pt x="47625" y="15753"/>
                      </a:cubicBezTo>
                      <a:cubicBezTo>
                        <a:pt x="46037" y="10991"/>
                        <a:pt x="47689" y="2845"/>
                        <a:pt x="42862" y="1466"/>
                      </a:cubicBezTo>
                      <a:cubicBezTo>
                        <a:pt x="33577" y="-1187"/>
                        <a:pt x="21115" y="-600"/>
                        <a:pt x="14287" y="6228"/>
                      </a:cubicBezTo>
                      <a:cubicBezTo>
                        <a:pt x="10240" y="10275"/>
                        <a:pt x="23812" y="12578"/>
                        <a:pt x="28575" y="15753"/>
                      </a:cubicBezTo>
                      <a:lnTo>
                        <a:pt x="0" y="20516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8" name="Forma livre 367"/>
                <p:cNvSpPr/>
                <p:nvPr/>
              </p:nvSpPr>
              <p:spPr>
                <a:xfrm>
                  <a:off x="4712967" y="1268760"/>
                  <a:ext cx="47625" cy="39845"/>
                </a:xfrm>
                <a:custGeom>
                  <a:avLst/>
                  <a:gdLst>
                    <a:gd name="connsiteX0" fmla="*/ 0 w 47625"/>
                    <a:gd name="connsiteY0" fmla="*/ 20516 h 39845"/>
                    <a:gd name="connsiteX1" fmla="*/ 42862 w 47625"/>
                    <a:gd name="connsiteY1" fmla="*/ 30041 h 39845"/>
                    <a:gd name="connsiteX2" fmla="*/ 47625 w 47625"/>
                    <a:gd name="connsiteY2" fmla="*/ 15753 h 39845"/>
                    <a:gd name="connsiteX3" fmla="*/ 42862 w 47625"/>
                    <a:gd name="connsiteY3" fmla="*/ 1466 h 39845"/>
                    <a:gd name="connsiteX4" fmla="*/ 14287 w 47625"/>
                    <a:gd name="connsiteY4" fmla="*/ 6228 h 39845"/>
                    <a:gd name="connsiteX5" fmla="*/ 28575 w 47625"/>
                    <a:gd name="connsiteY5" fmla="*/ 15753 h 39845"/>
                    <a:gd name="connsiteX6" fmla="*/ 0 w 47625"/>
                    <a:gd name="connsiteY6" fmla="*/ 20516 h 398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7625" h="39845">
                      <a:moveTo>
                        <a:pt x="0" y="20516"/>
                      </a:moveTo>
                      <a:cubicBezTo>
                        <a:pt x="18164" y="35047"/>
                        <a:pt x="22537" y="50366"/>
                        <a:pt x="42862" y="30041"/>
                      </a:cubicBezTo>
                      <a:cubicBezTo>
                        <a:pt x="46412" y="26491"/>
                        <a:pt x="46037" y="20516"/>
                        <a:pt x="47625" y="15753"/>
                      </a:cubicBezTo>
                      <a:cubicBezTo>
                        <a:pt x="46037" y="10991"/>
                        <a:pt x="47689" y="2845"/>
                        <a:pt x="42862" y="1466"/>
                      </a:cubicBezTo>
                      <a:cubicBezTo>
                        <a:pt x="33577" y="-1187"/>
                        <a:pt x="21115" y="-600"/>
                        <a:pt x="14287" y="6228"/>
                      </a:cubicBezTo>
                      <a:cubicBezTo>
                        <a:pt x="10240" y="10275"/>
                        <a:pt x="23812" y="12578"/>
                        <a:pt x="28575" y="15753"/>
                      </a:cubicBezTo>
                      <a:lnTo>
                        <a:pt x="0" y="20516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9" name="Forma livre 368"/>
                <p:cNvSpPr/>
                <p:nvPr/>
              </p:nvSpPr>
              <p:spPr>
                <a:xfrm>
                  <a:off x="4546339" y="1514593"/>
                  <a:ext cx="47625" cy="39845"/>
                </a:xfrm>
                <a:custGeom>
                  <a:avLst/>
                  <a:gdLst>
                    <a:gd name="connsiteX0" fmla="*/ 0 w 47625"/>
                    <a:gd name="connsiteY0" fmla="*/ 20516 h 39845"/>
                    <a:gd name="connsiteX1" fmla="*/ 42862 w 47625"/>
                    <a:gd name="connsiteY1" fmla="*/ 30041 h 39845"/>
                    <a:gd name="connsiteX2" fmla="*/ 47625 w 47625"/>
                    <a:gd name="connsiteY2" fmla="*/ 15753 h 39845"/>
                    <a:gd name="connsiteX3" fmla="*/ 42862 w 47625"/>
                    <a:gd name="connsiteY3" fmla="*/ 1466 h 39845"/>
                    <a:gd name="connsiteX4" fmla="*/ 14287 w 47625"/>
                    <a:gd name="connsiteY4" fmla="*/ 6228 h 39845"/>
                    <a:gd name="connsiteX5" fmla="*/ 28575 w 47625"/>
                    <a:gd name="connsiteY5" fmla="*/ 15753 h 39845"/>
                    <a:gd name="connsiteX6" fmla="*/ 0 w 47625"/>
                    <a:gd name="connsiteY6" fmla="*/ 20516 h 398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7625" h="39845">
                      <a:moveTo>
                        <a:pt x="0" y="20516"/>
                      </a:moveTo>
                      <a:cubicBezTo>
                        <a:pt x="18164" y="35047"/>
                        <a:pt x="22537" y="50366"/>
                        <a:pt x="42862" y="30041"/>
                      </a:cubicBezTo>
                      <a:cubicBezTo>
                        <a:pt x="46412" y="26491"/>
                        <a:pt x="46037" y="20516"/>
                        <a:pt x="47625" y="15753"/>
                      </a:cubicBezTo>
                      <a:cubicBezTo>
                        <a:pt x="46037" y="10991"/>
                        <a:pt x="47689" y="2845"/>
                        <a:pt x="42862" y="1466"/>
                      </a:cubicBezTo>
                      <a:cubicBezTo>
                        <a:pt x="33577" y="-1187"/>
                        <a:pt x="21115" y="-600"/>
                        <a:pt x="14287" y="6228"/>
                      </a:cubicBezTo>
                      <a:cubicBezTo>
                        <a:pt x="10240" y="10275"/>
                        <a:pt x="23812" y="12578"/>
                        <a:pt x="28575" y="15753"/>
                      </a:cubicBezTo>
                      <a:lnTo>
                        <a:pt x="0" y="20516"/>
                      </a:lnTo>
                      <a:close/>
                    </a:path>
                  </a:pathLst>
                </a:custGeom>
                <a:solidFill>
                  <a:srgbClr val="0099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0" name="Forma livre 369"/>
                <p:cNvSpPr/>
                <p:nvPr/>
              </p:nvSpPr>
              <p:spPr>
                <a:xfrm>
                  <a:off x="4689917" y="1657485"/>
                  <a:ext cx="47625" cy="39845"/>
                </a:xfrm>
                <a:custGeom>
                  <a:avLst/>
                  <a:gdLst>
                    <a:gd name="connsiteX0" fmla="*/ 0 w 47625"/>
                    <a:gd name="connsiteY0" fmla="*/ 20516 h 39845"/>
                    <a:gd name="connsiteX1" fmla="*/ 42862 w 47625"/>
                    <a:gd name="connsiteY1" fmla="*/ 30041 h 39845"/>
                    <a:gd name="connsiteX2" fmla="*/ 47625 w 47625"/>
                    <a:gd name="connsiteY2" fmla="*/ 15753 h 39845"/>
                    <a:gd name="connsiteX3" fmla="*/ 42862 w 47625"/>
                    <a:gd name="connsiteY3" fmla="*/ 1466 h 39845"/>
                    <a:gd name="connsiteX4" fmla="*/ 14287 w 47625"/>
                    <a:gd name="connsiteY4" fmla="*/ 6228 h 39845"/>
                    <a:gd name="connsiteX5" fmla="*/ 28575 w 47625"/>
                    <a:gd name="connsiteY5" fmla="*/ 15753 h 39845"/>
                    <a:gd name="connsiteX6" fmla="*/ 0 w 47625"/>
                    <a:gd name="connsiteY6" fmla="*/ 20516 h 398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7625" h="39845">
                      <a:moveTo>
                        <a:pt x="0" y="20516"/>
                      </a:moveTo>
                      <a:cubicBezTo>
                        <a:pt x="18164" y="35047"/>
                        <a:pt x="22537" y="50366"/>
                        <a:pt x="42862" y="30041"/>
                      </a:cubicBezTo>
                      <a:cubicBezTo>
                        <a:pt x="46412" y="26491"/>
                        <a:pt x="46037" y="20516"/>
                        <a:pt x="47625" y="15753"/>
                      </a:cubicBezTo>
                      <a:cubicBezTo>
                        <a:pt x="46037" y="10991"/>
                        <a:pt x="47689" y="2845"/>
                        <a:pt x="42862" y="1466"/>
                      </a:cubicBezTo>
                      <a:cubicBezTo>
                        <a:pt x="33577" y="-1187"/>
                        <a:pt x="21115" y="-600"/>
                        <a:pt x="14287" y="6228"/>
                      </a:cubicBezTo>
                      <a:cubicBezTo>
                        <a:pt x="10240" y="10275"/>
                        <a:pt x="23812" y="12578"/>
                        <a:pt x="28575" y="15753"/>
                      </a:cubicBezTo>
                      <a:lnTo>
                        <a:pt x="0" y="20516"/>
                      </a:lnTo>
                      <a:close/>
                    </a:path>
                  </a:pathLst>
                </a:custGeom>
                <a:solidFill>
                  <a:srgbClr val="0099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1" name="Forma livre 370"/>
                <p:cNvSpPr/>
                <p:nvPr/>
              </p:nvSpPr>
              <p:spPr>
                <a:xfrm>
                  <a:off x="4139952" y="1732971"/>
                  <a:ext cx="47625" cy="39845"/>
                </a:xfrm>
                <a:custGeom>
                  <a:avLst/>
                  <a:gdLst>
                    <a:gd name="connsiteX0" fmla="*/ 0 w 47625"/>
                    <a:gd name="connsiteY0" fmla="*/ 20516 h 39845"/>
                    <a:gd name="connsiteX1" fmla="*/ 42862 w 47625"/>
                    <a:gd name="connsiteY1" fmla="*/ 30041 h 39845"/>
                    <a:gd name="connsiteX2" fmla="*/ 47625 w 47625"/>
                    <a:gd name="connsiteY2" fmla="*/ 15753 h 39845"/>
                    <a:gd name="connsiteX3" fmla="*/ 42862 w 47625"/>
                    <a:gd name="connsiteY3" fmla="*/ 1466 h 39845"/>
                    <a:gd name="connsiteX4" fmla="*/ 14287 w 47625"/>
                    <a:gd name="connsiteY4" fmla="*/ 6228 h 39845"/>
                    <a:gd name="connsiteX5" fmla="*/ 28575 w 47625"/>
                    <a:gd name="connsiteY5" fmla="*/ 15753 h 39845"/>
                    <a:gd name="connsiteX6" fmla="*/ 0 w 47625"/>
                    <a:gd name="connsiteY6" fmla="*/ 20516 h 398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7625" h="39845">
                      <a:moveTo>
                        <a:pt x="0" y="20516"/>
                      </a:moveTo>
                      <a:cubicBezTo>
                        <a:pt x="18164" y="35047"/>
                        <a:pt x="22537" y="50366"/>
                        <a:pt x="42862" y="30041"/>
                      </a:cubicBezTo>
                      <a:cubicBezTo>
                        <a:pt x="46412" y="26491"/>
                        <a:pt x="46037" y="20516"/>
                        <a:pt x="47625" y="15753"/>
                      </a:cubicBezTo>
                      <a:cubicBezTo>
                        <a:pt x="46037" y="10991"/>
                        <a:pt x="47689" y="2845"/>
                        <a:pt x="42862" y="1466"/>
                      </a:cubicBezTo>
                      <a:cubicBezTo>
                        <a:pt x="33577" y="-1187"/>
                        <a:pt x="21115" y="-600"/>
                        <a:pt x="14287" y="6228"/>
                      </a:cubicBezTo>
                      <a:cubicBezTo>
                        <a:pt x="10240" y="10275"/>
                        <a:pt x="23812" y="12578"/>
                        <a:pt x="28575" y="15753"/>
                      </a:cubicBezTo>
                      <a:lnTo>
                        <a:pt x="0" y="20516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2" name="Forma livre 371"/>
                <p:cNvSpPr/>
                <p:nvPr/>
              </p:nvSpPr>
              <p:spPr>
                <a:xfrm>
                  <a:off x="4456421" y="1390155"/>
                  <a:ext cx="47625" cy="39845"/>
                </a:xfrm>
                <a:custGeom>
                  <a:avLst/>
                  <a:gdLst>
                    <a:gd name="connsiteX0" fmla="*/ 0 w 47625"/>
                    <a:gd name="connsiteY0" fmla="*/ 20516 h 39845"/>
                    <a:gd name="connsiteX1" fmla="*/ 42862 w 47625"/>
                    <a:gd name="connsiteY1" fmla="*/ 30041 h 39845"/>
                    <a:gd name="connsiteX2" fmla="*/ 47625 w 47625"/>
                    <a:gd name="connsiteY2" fmla="*/ 15753 h 39845"/>
                    <a:gd name="connsiteX3" fmla="*/ 42862 w 47625"/>
                    <a:gd name="connsiteY3" fmla="*/ 1466 h 39845"/>
                    <a:gd name="connsiteX4" fmla="*/ 14287 w 47625"/>
                    <a:gd name="connsiteY4" fmla="*/ 6228 h 39845"/>
                    <a:gd name="connsiteX5" fmla="*/ 28575 w 47625"/>
                    <a:gd name="connsiteY5" fmla="*/ 15753 h 39845"/>
                    <a:gd name="connsiteX6" fmla="*/ 0 w 47625"/>
                    <a:gd name="connsiteY6" fmla="*/ 20516 h 398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7625" h="39845">
                      <a:moveTo>
                        <a:pt x="0" y="20516"/>
                      </a:moveTo>
                      <a:cubicBezTo>
                        <a:pt x="18164" y="35047"/>
                        <a:pt x="22537" y="50366"/>
                        <a:pt x="42862" y="30041"/>
                      </a:cubicBezTo>
                      <a:cubicBezTo>
                        <a:pt x="46412" y="26491"/>
                        <a:pt x="46037" y="20516"/>
                        <a:pt x="47625" y="15753"/>
                      </a:cubicBezTo>
                      <a:cubicBezTo>
                        <a:pt x="46037" y="10991"/>
                        <a:pt x="47689" y="2845"/>
                        <a:pt x="42862" y="1466"/>
                      </a:cubicBezTo>
                      <a:cubicBezTo>
                        <a:pt x="33577" y="-1187"/>
                        <a:pt x="21115" y="-600"/>
                        <a:pt x="14287" y="6228"/>
                      </a:cubicBezTo>
                      <a:cubicBezTo>
                        <a:pt x="10240" y="10275"/>
                        <a:pt x="23812" y="12578"/>
                        <a:pt x="28575" y="15753"/>
                      </a:cubicBezTo>
                      <a:lnTo>
                        <a:pt x="0" y="20516"/>
                      </a:lnTo>
                      <a:close/>
                    </a:path>
                  </a:pathLst>
                </a:custGeom>
                <a:solidFill>
                  <a:srgbClr val="0099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3" name="Forma livre 372"/>
                <p:cNvSpPr/>
                <p:nvPr/>
              </p:nvSpPr>
              <p:spPr>
                <a:xfrm>
                  <a:off x="4618347" y="1493098"/>
                  <a:ext cx="47625" cy="39845"/>
                </a:xfrm>
                <a:custGeom>
                  <a:avLst/>
                  <a:gdLst>
                    <a:gd name="connsiteX0" fmla="*/ 0 w 47625"/>
                    <a:gd name="connsiteY0" fmla="*/ 20516 h 39845"/>
                    <a:gd name="connsiteX1" fmla="*/ 42862 w 47625"/>
                    <a:gd name="connsiteY1" fmla="*/ 30041 h 39845"/>
                    <a:gd name="connsiteX2" fmla="*/ 47625 w 47625"/>
                    <a:gd name="connsiteY2" fmla="*/ 15753 h 39845"/>
                    <a:gd name="connsiteX3" fmla="*/ 42862 w 47625"/>
                    <a:gd name="connsiteY3" fmla="*/ 1466 h 39845"/>
                    <a:gd name="connsiteX4" fmla="*/ 14287 w 47625"/>
                    <a:gd name="connsiteY4" fmla="*/ 6228 h 39845"/>
                    <a:gd name="connsiteX5" fmla="*/ 28575 w 47625"/>
                    <a:gd name="connsiteY5" fmla="*/ 15753 h 39845"/>
                    <a:gd name="connsiteX6" fmla="*/ 0 w 47625"/>
                    <a:gd name="connsiteY6" fmla="*/ 20516 h 398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7625" h="39845">
                      <a:moveTo>
                        <a:pt x="0" y="20516"/>
                      </a:moveTo>
                      <a:cubicBezTo>
                        <a:pt x="18164" y="35047"/>
                        <a:pt x="22537" y="50366"/>
                        <a:pt x="42862" y="30041"/>
                      </a:cubicBezTo>
                      <a:cubicBezTo>
                        <a:pt x="46412" y="26491"/>
                        <a:pt x="46037" y="20516"/>
                        <a:pt x="47625" y="15753"/>
                      </a:cubicBezTo>
                      <a:cubicBezTo>
                        <a:pt x="46037" y="10991"/>
                        <a:pt x="47689" y="2845"/>
                        <a:pt x="42862" y="1466"/>
                      </a:cubicBezTo>
                      <a:cubicBezTo>
                        <a:pt x="33577" y="-1187"/>
                        <a:pt x="21115" y="-600"/>
                        <a:pt x="14287" y="6228"/>
                      </a:cubicBezTo>
                      <a:cubicBezTo>
                        <a:pt x="10240" y="10275"/>
                        <a:pt x="23812" y="12578"/>
                        <a:pt x="28575" y="15753"/>
                      </a:cubicBezTo>
                      <a:lnTo>
                        <a:pt x="0" y="20516"/>
                      </a:lnTo>
                      <a:close/>
                    </a:path>
                  </a:pathLst>
                </a:custGeom>
                <a:solidFill>
                  <a:srgbClr val="0099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4" name="Forma livre 373"/>
                <p:cNvSpPr/>
                <p:nvPr/>
              </p:nvSpPr>
              <p:spPr>
                <a:xfrm>
                  <a:off x="4427984" y="1228915"/>
                  <a:ext cx="47625" cy="39845"/>
                </a:xfrm>
                <a:custGeom>
                  <a:avLst/>
                  <a:gdLst>
                    <a:gd name="connsiteX0" fmla="*/ 0 w 47625"/>
                    <a:gd name="connsiteY0" fmla="*/ 20516 h 39845"/>
                    <a:gd name="connsiteX1" fmla="*/ 42862 w 47625"/>
                    <a:gd name="connsiteY1" fmla="*/ 30041 h 39845"/>
                    <a:gd name="connsiteX2" fmla="*/ 47625 w 47625"/>
                    <a:gd name="connsiteY2" fmla="*/ 15753 h 39845"/>
                    <a:gd name="connsiteX3" fmla="*/ 42862 w 47625"/>
                    <a:gd name="connsiteY3" fmla="*/ 1466 h 39845"/>
                    <a:gd name="connsiteX4" fmla="*/ 14287 w 47625"/>
                    <a:gd name="connsiteY4" fmla="*/ 6228 h 39845"/>
                    <a:gd name="connsiteX5" fmla="*/ 28575 w 47625"/>
                    <a:gd name="connsiteY5" fmla="*/ 15753 h 39845"/>
                    <a:gd name="connsiteX6" fmla="*/ 0 w 47625"/>
                    <a:gd name="connsiteY6" fmla="*/ 20516 h 398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7625" h="39845">
                      <a:moveTo>
                        <a:pt x="0" y="20516"/>
                      </a:moveTo>
                      <a:cubicBezTo>
                        <a:pt x="18164" y="35047"/>
                        <a:pt x="22537" y="50366"/>
                        <a:pt x="42862" y="30041"/>
                      </a:cubicBezTo>
                      <a:cubicBezTo>
                        <a:pt x="46412" y="26491"/>
                        <a:pt x="46037" y="20516"/>
                        <a:pt x="47625" y="15753"/>
                      </a:cubicBezTo>
                      <a:cubicBezTo>
                        <a:pt x="46037" y="10991"/>
                        <a:pt x="47689" y="2845"/>
                        <a:pt x="42862" y="1466"/>
                      </a:cubicBezTo>
                      <a:cubicBezTo>
                        <a:pt x="33577" y="-1187"/>
                        <a:pt x="21115" y="-600"/>
                        <a:pt x="14287" y="6228"/>
                      </a:cubicBezTo>
                      <a:cubicBezTo>
                        <a:pt x="10240" y="10275"/>
                        <a:pt x="23812" y="12578"/>
                        <a:pt x="28575" y="15753"/>
                      </a:cubicBezTo>
                      <a:lnTo>
                        <a:pt x="0" y="20516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5" name="Forma livre 374"/>
                <p:cNvSpPr/>
                <p:nvPr/>
              </p:nvSpPr>
              <p:spPr>
                <a:xfrm>
                  <a:off x="4605527" y="1300923"/>
                  <a:ext cx="47625" cy="39845"/>
                </a:xfrm>
                <a:custGeom>
                  <a:avLst/>
                  <a:gdLst>
                    <a:gd name="connsiteX0" fmla="*/ 0 w 47625"/>
                    <a:gd name="connsiteY0" fmla="*/ 20516 h 39845"/>
                    <a:gd name="connsiteX1" fmla="*/ 42862 w 47625"/>
                    <a:gd name="connsiteY1" fmla="*/ 30041 h 39845"/>
                    <a:gd name="connsiteX2" fmla="*/ 47625 w 47625"/>
                    <a:gd name="connsiteY2" fmla="*/ 15753 h 39845"/>
                    <a:gd name="connsiteX3" fmla="*/ 42862 w 47625"/>
                    <a:gd name="connsiteY3" fmla="*/ 1466 h 39845"/>
                    <a:gd name="connsiteX4" fmla="*/ 14287 w 47625"/>
                    <a:gd name="connsiteY4" fmla="*/ 6228 h 39845"/>
                    <a:gd name="connsiteX5" fmla="*/ 28575 w 47625"/>
                    <a:gd name="connsiteY5" fmla="*/ 15753 h 39845"/>
                    <a:gd name="connsiteX6" fmla="*/ 0 w 47625"/>
                    <a:gd name="connsiteY6" fmla="*/ 20516 h 398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7625" h="39845">
                      <a:moveTo>
                        <a:pt x="0" y="20516"/>
                      </a:moveTo>
                      <a:cubicBezTo>
                        <a:pt x="18164" y="35047"/>
                        <a:pt x="22537" y="50366"/>
                        <a:pt x="42862" y="30041"/>
                      </a:cubicBezTo>
                      <a:cubicBezTo>
                        <a:pt x="46412" y="26491"/>
                        <a:pt x="46037" y="20516"/>
                        <a:pt x="47625" y="15753"/>
                      </a:cubicBezTo>
                      <a:cubicBezTo>
                        <a:pt x="46037" y="10991"/>
                        <a:pt x="47689" y="2845"/>
                        <a:pt x="42862" y="1466"/>
                      </a:cubicBezTo>
                      <a:cubicBezTo>
                        <a:pt x="33577" y="-1187"/>
                        <a:pt x="21115" y="-600"/>
                        <a:pt x="14287" y="6228"/>
                      </a:cubicBezTo>
                      <a:cubicBezTo>
                        <a:pt x="10240" y="10275"/>
                        <a:pt x="23812" y="12578"/>
                        <a:pt x="28575" y="15753"/>
                      </a:cubicBezTo>
                      <a:lnTo>
                        <a:pt x="0" y="20516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6" name="Forma livre 375"/>
                <p:cNvSpPr/>
                <p:nvPr/>
              </p:nvSpPr>
              <p:spPr>
                <a:xfrm>
                  <a:off x="4481508" y="1686045"/>
                  <a:ext cx="47625" cy="39845"/>
                </a:xfrm>
                <a:custGeom>
                  <a:avLst/>
                  <a:gdLst>
                    <a:gd name="connsiteX0" fmla="*/ 0 w 47625"/>
                    <a:gd name="connsiteY0" fmla="*/ 20516 h 39845"/>
                    <a:gd name="connsiteX1" fmla="*/ 42862 w 47625"/>
                    <a:gd name="connsiteY1" fmla="*/ 30041 h 39845"/>
                    <a:gd name="connsiteX2" fmla="*/ 47625 w 47625"/>
                    <a:gd name="connsiteY2" fmla="*/ 15753 h 39845"/>
                    <a:gd name="connsiteX3" fmla="*/ 42862 w 47625"/>
                    <a:gd name="connsiteY3" fmla="*/ 1466 h 39845"/>
                    <a:gd name="connsiteX4" fmla="*/ 14287 w 47625"/>
                    <a:gd name="connsiteY4" fmla="*/ 6228 h 39845"/>
                    <a:gd name="connsiteX5" fmla="*/ 28575 w 47625"/>
                    <a:gd name="connsiteY5" fmla="*/ 15753 h 39845"/>
                    <a:gd name="connsiteX6" fmla="*/ 0 w 47625"/>
                    <a:gd name="connsiteY6" fmla="*/ 20516 h 398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7625" h="39845">
                      <a:moveTo>
                        <a:pt x="0" y="20516"/>
                      </a:moveTo>
                      <a:cubicBezTo>
                        <a:pt x="18164" y="35047"/>
                        <a:pt x="22537" y="50366"/>
                        <a:pt x="42862" y="30041"/>
                      </a:cubicBezTo>
                      <a:cubicBezTo>
                        <a:pt x="46412" y="26491"/>
                        <a:pt x="46037" y="20516"/>
                        <a:pt x="47625" y="15753"/>
                      </a:cubicBezTo>
                      <a:cubicBezTo>
                        <a:pt x="46037" y="10991"/>
                        <a:pt x="47689" y="2845"/>
                        <a:pt x="42862" y="1466"/>
                      </a:cubicBezTo>
                      <a:cubicBezTo>
                        <a:pt x="33577" y="-1187"/>
                        <a:pt x="21115" y="-600"/>
                        <a:pt x="14287" y="6228"/>
                      </a:cubicBezTo>
                      <a:cubicBezTo>
                        <a:pt x="10240" y="10275"/>
                        <a:pt x="23812" y="12578"/>
                        <a:pt x="28575" y="15753"/>
                      </a:cubicBezTo>
                      <a:lnTo>
                        <a:pt x="0" y="20516"/>
                      </a:lnTo>
                      <a:close/>
                    </a:path>
                  </a:pathLst>
                </a:custGeom>
                <a:solidFill>
                  <a:srgbClr val="0099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7" name="Forma livre 376"/>
                <p:cNvSpPr/>
                <p:nvPr/>
              </p:nvSpPr>
              <p:spPr>
                <a:xfrm>
                  <a:off x="4393939" y="1742513"/>
                  <a:ext cx="47625" cy="39845"/>
                </a:xfrm>
                <a:custGeom>
                  <a:avLst/>
                  <a:gdLst>
                    <a:gd name="connsiteX0" fmla="*/ 0 w 47625"/>
                    <a:gd name="connsiteY0" fmla="*/ 20516 h 39845"/>
                    <a:gd name="connsiteX1" fmla="*/ 42862 w 47625"/>
                    <a:gd name="connsiteY1" fmla="*/ 30041 h 39845"/>
                    <a:gd name="connsiteX2" fmla="*/ 47625 w 47625"/>
                    <a:gd name="connsiteY2" fmla="*/ 15753 h 39845"/>
                    <a:gd name="connsiteX3" fmla="*/ 42862 w 47625"/>
                    <a:gd name="connsiteY3" fmla="*/ 1466 h 39845"/>
                    <a:gd name="connsiteX4" fmla="*/ 14287 w 47625"/>
                    <a:gd name="connsiteY4" fmla="*/ 6228 h 39845"/>
                    <a:gd name="connsiteX5" fmla="*/ 28575 w 47625"/>
                    <a:gd name="connsiteY5" fmla="*/ 15753 h 39845"/>
                    <a:gd name="connsiteX6" fmla="*/ 0 w 47625"/>
                    <a:gd name="connsiteY6" fmla="*/ 20516 h 398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7625" h="39845">
                      <a:moveTo>
                        <a:pt x="0" y="20516"/>
                      </a:moveTo>
                      <a:cubicBezTo>
                        <a:pt x="18164" y="35047"/>
                        <a:pt x="22537" y="50366"/>
                        <a:pt x="42862" y="30041"/>
                      </a:cubicBezTo>
                      <a:cubicBezTo>
                        <a:pt x="46412" y="26491"/>
                        <a:pt x="46037" y="20516"/>
                        <a:pt x="47625" y="15753"/>
                      </a:cubicBezTo>
                      <a:cubicBezTo>
                        <a:pt x="46037" y="10991"/>
                        <a:pt x="47689" y="2845"/>
                        <a:pt x="42862" y="1466"/>
                      </a:cubicBezTo>
                      <a:cubicBezTo>
                        <a:pt x="33577" y="-1187"/>
                        <a:pt x="21115" y="-600"/>
                        <a:pt x="14287" y="6228"/>
                      </a:cubicBezTo>
                      <a:cubicBezTo>
                        <a:pt x="10240" y="10275"/>
                        <a:pt x="23812" y="12578"/>
                        <a:pt x="28575" y="15753"/>
                      </a:cubicBezTo>
                      <a:lnTo>
                        <a:pt x="0" y="20516"/>
                      </a:lnTo>
                      <a:close/>
                    </a:path>
                  </a:pathLst>
                </a:custGeom>
                <a:solidFill>
                  <a:srgbClr val="0099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8" name="Forma livre 377"/>
                <p:cNvSpPr/>
                <p:nvPr/>
              </p:nvSpPr>
              <p:spPr>
                <a:xfrm>
                  <a:off x="4393939" y="1566370"/>
                  <a:ext cx="47625" cy="39845"/>
                </a:xfrm>
                <a:custGeom>
                  <a:avLst/>
                  <a:gdLst>
                    <a:gd name="connsiteX0" fmla="*/ 0 w 47625"/>
                    <a:gd name="connsiteY0" fmla="*/ 20516 h 39845"/>
                    <a:gd name="connsiteX1" fmla="*/ 42862 w 47625"/>
                    <a:gd name="connsiteY1" fmla="*/ 30041 h 39845"/>
                    <a:gd name="connsiteX2" fmla="*/ 47625 w 47625"/>
                    <a:gd name="connsiteY2" fmla="*/ 15753 h 39845"/>
                    <a:gd name="connsiteX3" fmla="*/ 42862 w 47625"/>
                    <a:gd name="connsiteY3" fmla="*/ 1466 h 39845"/>
                    <a:gd name="connsiteX4" fmla="*/ 14287 w 47625"/>
                    <a:gd name="connsiteY4" fmla="*/ 6228 h 39845"/>
                    <a:gd name="connsiteX5" fmla="*/ 28575 w 47625"/>
                    <a:gd name="connsiteY5" fmla="*/ 15753 h 39845"/>
                    <a:gd name="connsiteX6" fmla="*/ 0 w 47625"/>
                    <a:gd name="connsiteY6" fmla="*/ 20516 h 398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7625" h="39845">
                      <a:moveTo>
                        <a:pt x="0" y="20516"/>
                      </a:moveTo>
                      <a:cubicBezTo>
                        <a:pt x="18164" y="35047"/>
                        <a:pt x="22537" y="50366"/>
                        <a:pt x="42862" y="30041"/>
                      </a:cubicBezTo>
                      <a:cubicBezTo>
                        <a:pt x="46412" y="26491"/>
                        <a:pt x="46037" y="20516"/>
                        <a:pt x="47625" y="15753"/>
                      </a:cubicBezTo>
                      <a:cubicBezTo>
                        <a:pt x="46037" y="10991"/>
                        <a:pt x="47689" y="2845"/>
                        <a:pt x="42862" y="1466"/>
                      </a:cubicBezTo>
                      <a:cubicBezTo>
                        <a:pt x="33577" y="-1187"/>
                        <a:pt x="21115" y="-600"/>
                        <a:pt x="14287" y="6228"/>
                      </a:cubicBezTo>
                      <a:cubicBezTo>
                        <a:pt x="10240" y="10275"/>
                        <a:pt x="23812" y="12578"/>
                        <a:pt x="28575" y="15753"/>
                      </a:cubicBezTo>
                      <a:lnTo>
                        <a:pt x="0" y="20516"/>
                      </a:lnTo>
                      <a:close/>
                    </a:path>
                  </a:pathLst>
                </a:custGeom>
                <a:solidFill>
                  <a:srgbClr val="0099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9" name="Forma livre 378"/>
                <p:cNvSpPr/>
                <p:nvPr/>
              </p:nvSpPr>
              <p:spPr>
                <a:xfrm>
                  <a:off x="4537517" y="1645498"/>
                  <a:ext cx="47625" cy="39845"/>
                </a:xfrm>
                <a:custGeom>
                  <a:avLst/>
                  <a:gdLst>
                    <a:gd name="connsiteX0" fmla="*/ 0 w 47625"/>
                    <a:gd name="connsiteY0" fmla="*/ 20516 h 39845"/>
                    <a:gd name="connsiteX1" fmla="*/ 42862 w 47625"/>
                    <a:gd name="connsiteY1" fmla="*/ 30041 h 39845"/>
                    <a:gd name="connsiteX2" fmla="*/ 47625 w 47625"/>
                    <a:gd name="connsiteY2" fmla="*/ 15753 h 39845"/>
                    <a:gd name="connsiteX3" fmla="*/ 42862 w 47625"/>
                    <a:gd name="connsiteY3" fmla="*/ 1466 h 39845"/>
                    <a:gd name="connsiteX4" fmla="*/ 14287 w 47625"/>
                    <a:gd name="connsiteY4" fmla="*/ 6228 h 39845"/>
                    <a:gd name="connsiteX5" fmla="*/ 28575 w 47625"/>
                    <a:gd name="connsiteY5" fmla="*/ 15753 h 39845"/>
                    <a:gd name="connsiteX6" fmla="*/ 0 w 47625"/>
                    <a:gd name="connsiteY6" fmla="*/ 20516 h 398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7625" h="39845">
                      <a:moveTo>
                        <a:pt x="0" y="20516"/>
                      </a:moveTo>
                      <a:cubicBezTo>
                        <a:pt x="18164" y="35047"/>
                        <a:pt x="22537" y="50366"/>
                        <a:pt x="42862" y="30041"/>
                      </a:cubicBezTo>
                      <a:cubicBezTo>
                        <a:pt x="46412" y="26491"/>
                        <a:pt x="46037" y="20516"/>
                        <a:pt x="47625" y="15753"/>
                      </a:cubicBezTo>
                      <a:cubicBezTo>
                        <a:pt x="46037" y="10991"/>
                        <a:pt x="47689" y="2845"/>
                        <a:pt x="42862" y="1466"/>
                      </a:cubicBezTo>
                      <a:cubicBezTo>
                        <a:pt x="33577" y="-1187"/>
                        <a:pt x="21115" y="-600"/>
                        <a:pt x="14287" y="6228"/>
                      </a:cubicBezTo>
                      <a:cubicBezTo>
                        <a:pt x="10240" y="10275"/>
                        <a:pt x="23812" y="12578"/>
                        <a:pt x="28575" y="15753"/>
                      </a:cubicBezTo>
                      <a:lnTo>
                        <a:pt x="0" y="20516"/>
                      </a:lnTo>
                      <a:close/>
                    </a:path>
                  </a:pathLst>
                </a:custGeom>
                <a:solidFill>
                  <a:srgbClr val="0099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0" name="Forma livre 379"/>
                <p:cNvSpPr/>
                <p:nvPr/>
              </p:nvSpPr>
              <p:spPr>
                <a:xfrm>
                  <a:off x="4689917" y="1873913"/>
                  <a:ext cx="47625" cy="39845"/>
                </a:xfrm>
                <a:custGeom>
                  <a:avLst/>
                  <a:gdLst>
                    <a:gd name="connsiteX0" fmla="*/ 0 w 47625"/>
                    <a:gd name="connsiteY0" fmla="*/ 20516 h 39845"/>
                    <a:gd name="connsiteX1" fmla="*/ 42862 w 47625"/>
                    <a:gd name="connsiteY1" fmla="*/ 30041 h 39845"/>
                    <a:gd name="connsiteX2" fmla="*/ 47625 w 47625"/>
                    <a:gd name="connsiteY2" fmla="*/ 15753 h 39845"/>
                    <a:gd name="connsiteX3" fmla="*/ 42862 w 47625"/>
                    <a:gd name="connsiteY3" fmla="*/ 1466 h 39845"/>
                    <a:gd name="connsiteX4" fmla="*/ 14287 w 47625"/>
                    <a:gd name="connsiteY4" fmla="*/ 6228 h 39845"/>
                    <a:gd name="connsiteX5" fmla="*/ 28575 w 47625"/>
                    <a:gd name="connsiteY5" fmla="*/ 15753 h 39845"/>
                    <a:gd name="connsiteX6" fmla="*/ 0 w 47625"/>
                    <a:gd name="connsiteY6" fmla="*/ 20516 h 398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7625" h="39845">
                      <a:moveTo>
                        <a:pt x="0" y="20516"/>
                      </a:moveTo>
                      <a:cubicBezTo>
                        <a:pt x="18164" y="35047"/>
                        <a:pt x="22537" y="50366"/>
                        <a:pt x="42862" y="30041"/>
                      </a:cubicBezTo>
                      <a:cubicBezTo>
                        <a:pt x="46412" y="26491"/>
                        <a:pt x="46037" y="20516"/>
                        <a:pt x="47625" y="15753"/>
                      </a:cubicBezTo>
                      <a:cubicBezTo>
                        <a:pt x="46037" y="10991"/>
                        <a:pt x="47689" y="2845"/>
                        <a:pt x="42862" y="1466"/>
                      </a:cubicBezTo>
                      <a:cubicBezTo>
                        <a:pt x="33577" y="-1187"/>
                        <a:pt x="21115" y="-600"/>
                        <a:pt x="14287" y="6228"/>
                      </a:cubicBezTo>
                      <a:cubicBezTo>
                        <a:pt x="10240" y="10275"/>
                        <a:pt x="23812" y="12578"/>
                        <a:pt x="28575" y="15753"/>
                      </a:cubicBezTo>
                      <a:lnTo>
                        <a:pt x="0" y="20516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1" name="Forma livre 380"/>
                <p:cNvSpPr/>
                <p:nvPr/>
              </p:nvSpPr>
              <p:spPr>
                <a:xfrm>
                  <a:off x="4346314" y="1668096"/>
                  <a:ext cx="47625" cy="39845"/>
                </a:xfrm>
                <a:custGeom>
                  <a:avLst/>
                  <a:gdLst>
                    <a:gd name="connsiteX0" fmla="*/ 0 w 47625"/>
                    <a:gd name="connsiteY0" fmla="*/ 20516 h 39845"/>
                    <a:gd name="connsiteX1" fmla="*/ 42862 w 47625"/>
                    <a:gd name="connsiteY1" fmla="*/ 30041 h 39845"/>
                    <a:gd name="connsiteX2" fmla="*/ 47625 w 47625"/>
                    <a:gd name="connsiteY2" fmla="*/ 15753 h 39845"/>
                    <a:gd name="connsiteX3" fmla="*/ 42862 w 47625"/>
                    <a:gd name="connsiteY3" fmla="*/ 1466 h 39845"/>
                    <a:gd name="connsiteX4" fmla="*/ 14287 w 47625"/>
                    <a:gd name="connsiteY4" fmla="*/ 6228 h 39845"/>
                    <a:gd name="connsiteX5" fmla="*/ 28575 w 47625"/>
                    <a:gd name="connsiteY5" fmla="*/ 15753 h 39845"/>
                    <a:gd name="connsiteX6" fmla="*/ 0 w 47625"/>
                    <a:gd name="connsiteY6" fmla="*/ 20516 h 398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7625" h="39845">
                      <a:moveTo>
                        <a:pt x="0" y="20516"/>
                      </a:moveTo>
                      <a:cubicBezTo>
                        <a:pt x="18164" y="35047"/>
                        <a:pt x="22537" y="50366"/>
                        <a:pt x="42862" y="30041"/>
                      </a:cubicBezTo>
                      <a:cubicBezTo>
                        <a:pt x="46412" y="26491"/>
                        <a:pt x="46037" y="20516"/>
                        <a:pt x="47625" y="15753"/>
                      </a:cubicBezTo>
                      <a:cubicBezTo>
                        <a:pt x="46037" y="10991"/>
                        <a:pt x="47689" y="2845"/>
                        <a:pt x="42862" y="1466"/>
                      </a:cubicBezTo>
                      <a:cubicBezTo>
                        <a:pt x="33577" y="-1187"/>
                        <a:pt x="21115" y="-600"/>
                        <a:pt x="14287" y="6228"/>
                      </a:cubicBezTo>
                      <a:cubicBezTo>
                        <a:pt x="10240" y="10275"/>
                        <a:pt x="23812" y="12578"/>
                        <a:pt x="28575" y="15753"/>
                      </a:cubicBezTo>
                      <a:lnTo>
                        <a:pt x="0" y="20516"/>
                      </a:lnTo>
                      <a:close/>
                    </a:path>
                  </a:pathLst>
                </a:custGeom>
                <a:solidFill>
                  <a:srgbClr val="0099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2" name="Forma livre 381"/>
                <p:cNvSpPr/>
                <p:nvPr/>
              </p:nvSpPr>
              <p:spPr>
                <a:xfrm>
                  <a:off x="4067944" y="1588955"/>
                  <a:ext cx="47625" cy="39845"/>
                </a:xfrm>
                <a:custGeom>
                  <a:avLst/>
                  <a:gdLst>
                    <a:gd name="connsiteX0" fmla="*/ 0 w 47625"/>
                    <a:gd name="connsiteY0" fmla="*/ 20516 h 39845"/>
                    <a:gd name="connsiteX1" fmla="*/ 42862 w 47625"/>
                    <a:gd name="connsiteY1" fmla="*/ 30041 h 39845"/>
                    <a:gd name="connsiteX2" fmla="*/ 47625 w 47625"/>
                    <a:gd name="connsiteY2" fmla="*/ 15753 h 39845"/>
                    <a:gd name="connsiteX3" fmla="*/ 42862 w 47625"/>
                    <a:gd name="connsiteY3" fmla="*/ 1466 h 39845"/>
                    <a:gd name="connsiteX4" fmla="*/ 14287 w 47625"/>
                    <a:gd name="connsiteY4" fmla="*/ 6228 h 39845"/>
                    <a:gd name="connsiteX5" fmla="*/ 28575 w 47625"/>
                    <a:gd name="connsiteY5" fmla="*/ 15753 h 39845"/>
                    <a:gd name="connsiteX6" fmla="*/ 0 w 47625"/>
                    <a:gd name="connsiteY6" fmla="*/ 20516 h 398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7625" h="39845">
                      <a:moveTo>
                        <a:pt x="0" y="20516"/>
                      </a:moveTo>
                      <a:cubicBezTo>
                        <a:pt x="18164" y="35047"/>
                        <a:pt x="22537" y="50366"/>
                        <a:pt x="42862" y="30041"/>
                      </a:cubicBezTo>
                      <a:cubicBezTo>
                        <a:pt x="46412" y="26491"/>
                        <a:pt x="46037" y="20516"/>
                        <a:pt x="47625" y="15753"/>
                      </a:cubicBezTo>
                      <a:cubicBezTo>
                        <a:pt x="46037" y="10991"/>
                        <a:pt x="47689" y="2845"/>
                        <a:pt x="42862" y="1466"/>
                      </a:cubicBezTo>
                      <a:cubicBezTo>
                        <a:pt x="33577" y="-1187"/>
                        <a:pt x="21115" y="-600"/>
                        <a:pt x="14287" y="6228"/>
                      </a:cubicBezTo>
                      <a:cubicBezTo>
                        <a:pt x="10240" y="10275"/>
                        <a:pt x="23812" y="12578"/>
                        <a:pt x="28575" y="15753"/>
                      </a:cubicBezTo>
                      <a:lnTo>
                        <a:pt x="0" y="20516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3" name="Forma livre 382"/>
                <p:cNvSpPr/>
                <p:nvPr/>
              </p:nvSpPr>
              <p:spPr>
                <a:xfrm>
                  <a:off x="4474331" y="1524137"/>
                  <a:ext cx="47625" cy="39845"/>
                </a:xfrm>
                <a:custGeom>
                  <a:avLst/>
                  <a:gdLst>
                    <a:gd name="connsiteX0" fmla="*/ 0 w 47625"/>
                    <a:gd name="connsiteY0" fmla="*/ 20516 h 39845"/>
                    <a:gd name="connsiteX1" fmla="*/ 42862 w 47625"/>
                    <a:gd name="connsiteY1" fmla="*/ 30041 h 39845"/>
                    <a:gd name="connsiteX2" fmla="*/ 47625 w 47625"/>
                    <a:gd name="connsiteY2" fmla="*/ 15753 h 39845"/>
                    <a:gd name="connsiteX3" fmla="*/ 42862 w 47625"/>
                    <a:gd name="connsiteY3" fmla="*/ 1466 h 39845"/>
                    <a:gd name="connsiteX4" fmla="*/ 14287 w 47625"/>
                    <a:gd name="connsiteY4" fmla="*/ 6228 h 39845"/>
                    <a:gd name="connsiteX5" fmla="*/ 28575 w 47625"/>
                    <a:gd name="connsiteY5" fmla="*/ 15753 h 39845"/>
                    <a:gd name="connsiteX6" fmla="*/ 0 w 47625"/>
                    <a:gd name="connsiteY6" fmla="*/ 20516 h 398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7625" h="39845">
                      <a:moveTo>
                        <a:pt x="0" y="20516"/>
                      </a:moveTo>
                      <a:cubicBezTo>
                        <a:pt x="18164" y="35047"/>
                        <a:pt x="22537" y="50366"/>
                        <a:pt x="42862" y="30041"/>
                      </a:cubicBezTo>
                      <a:cubicBezTo>
                        <a:pt x="46412" y="26491"/>
                        <a:pt x="46037" y="20516"/>
                        <a:pt x="47625" y="15753"/>
                      </a:cubicBezTo>
                      <a:cubicBezTo>
                        <a:pt x="46037" y="10991"/>
                        <a:pt x="47689" y="2845"/>
                        <a:pt x="42862" y="1466"/>
                      </a:cubicBezTo>
                      <a:cubicBezTo>
                        <a:pt x="33577" y="-1187"/>
                        <a:pt x="21115" y="-600"/>
                        <a:pt x="14287" y="6228"/>
                      </a:cubicBezTo>
                      <a:cubicBezTo>
                        <a:pt x="10240" y="10275"/>
                        <a:pt x="23812" y="12578"/>
                        <a:pt x="28575" y="15753"/>
                      </a:cubicBezTo>
                      <a:lnTo>
                        <a:pt x="0" y="20516"/>
                      </a:lnTo>
                      <a:close/>
                    </a:path>
                  </a:pathLst>
                </a:custGeom>
                <a:solidFill>
                  <a:srgbClr val="0099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4" name="Forma livre 383"/>
                <p:cNvSpPr/>
                <p:nvPr/>
              </p:nvSpPr>
              <p:spPr>
                <a:xfrm>
                  <a:off x="4641724" y="1595548"/>
                  <a:ext cx="47625" cy="39845"/>
                </a:xfrm>
                <a:custGeom>
                  <a:avLst/>
                  <a:gdLst>
                    <a:gd name="connsiteX0" fmla="*/ 0 w 47625"/>
                    <a:gd name="connsiteY0" fmla="*/ 20516 h 39845"/>
                    <a:gd name="connsiteX1" fmla="*/ 42862 w 47625"/>
                    <a:gd name="connsiteY1" fmla="*/ 30041 h 39845"/>
                    <a:gd name="connsiteX2" fmla="*/ 47625 w 47625"/>
                    <a:gd name="connsiteY2" fmla="*/ 15753 h 39845"/>
                    <a:gd name="connsiteX3" fmla="*/ 42862 w 47625"/>
                    <a:gd name="connsiteY3" fmla="*/ 1466 h 39845"/>
                    <a:gd name="connsiteX4" fmla="*/ 14287 w 47625"/>
                    <a:gd name="connsiteY4" fmla="*/ 6228 h 39845"/>
                    <a:gd name="connsiteX5" fmla="*/ 28575 w 47625"/>
                    <a:gd name="connsiteY5" fmla="*/ 15753 h 39845"/>
                    <a:gd name="connsiteX6" fmla="*/ 0 w 47625"/>
                    <a:gd name="connsiteY6" fmla="*/ 20516 h 398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7625" h="39845">
                      <a:moveTo>
                        <a:pt x="0" y="20516"/>
                      </a:moveTo>
                      <a:cubicBezTo>
                        <a:pt x="18164" y="35047"/>
                        <a:pt x="22537" y="50366"/>
                        <a:pt x="42862" y="30041"/>
                      </a:cubicBezTo>
                      <a:cubicBezTo>
                        <a:pt x="46412" y="26491"/>
                        <a:pt x="46037" y="20516"/>
                        <a:pt x="47625" y="15753"/>
                      </a:cubicBezTo>
                      <a:cubicBezTo>
                        <a:pt x="46037" y="10991"/>
                        <a:pt x="47689" y="2845"/>
                        <a:pt x="42862" y="1466"/>
                      </a:cubicBezTo>
                      <a:cubicBezTo>
                        <a:pt x="33577" y="-1187"/>
                        <a:pt x="21115" y="-600"/>
                        <a:pt x="14287" y="6228"/>
                      </a:cubicBezTo>
                      <a:cubicBezTo>
                        <a:pt x="10240" y="10275"/>
                        <a:pt x="23812" y="12578"/>
                        <a:pt x="28575" y="15753"/>
                      </a:cubicBezTo>
                      <a:lnTo>
                        <a:pt x="0" y="20516"/>
                      </a:lnTo>
                      <a:close/>
                    </a:path>
                  </a:pathLst>
                </a:custGeom>
                <a:solidFill>
                  <a:srgbClr val="0099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5" name="Forma livre 384"/>
                <p:cNvSpPr/>
                <p:nvPr/>
              </p:nvSpPr>
              <p:spPr>
                <a:xfrm>
                  <a:off x="4313109" y="1641352"/>
                  <a:ext cx="47625" cy="39845"/>
                </a:xfrm>
                <a:custGeom>
                  <a:avLst/>
                  <a:gdLst>
                    <a:gd name="connsiteX0" fmla="*/ 0 w 47625"/>
                    <a:gd name="connsiteY0" fmla="*/ 20516 h 39845"/>
                    <a:gd name="connsiteX1" fmla="*/ 42862 w 47625"/>
                    <a:gd name="connsiteY1" fmla="*/ 30041 h 39845"/>
                    <a:gd name="connsiteX2" fmla="*/ 47625 w 47625"/>
                    <a:gd name="connsiteY2" fmla="*/ 15753 h 39845"/>
                    <a:gd name="connsiteX3" fmla="*/ 42862 w 47625"/>
                    <a:gd name="connsiteY3" fmla="*/ 1466 h 39845"/>
                    <a:gd name="connsiteX4" fmla="*/ 14287 w 47625"/>
                    <a:gd name="connsiteY4" fmla="*/ 6228 h 39845"/>
                    <a:gd name="connsiteX5" fmla="*/ 28575 w 47625"/>
                    <a:gd name="connsiteY5" fmla="*/ 15753 h 39845"/>
                    <a:gd name="connsiteX6" fmla="*/ 0 w 47625"/>
                    <a:gd name="connsiteY6" fmla="*/ 20516 h 398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7625" h="39845">
                      <a:moveTo>
                        <a:pt x="0" y="20516"/>
                      </a:moveTo>
                      <a:cubicBezTo>
                        <a:pt x="18164" y="35047"/>
                        <a:pt x="22537" y="50366"/>
                        <a:pt x="42862" y="30041"/>
                      </a:cubicBezTo>
                      <a:cubicBezTo>
                        <a:pt x="46412" y="26491"/>
                        <a:pt x="46037" y="20516"/>
                        <a:pt x="47625" y="15753"/>
                      </a:cubicBezTo>
                      <a:cubicBezTo>
                        <a:pt x="46037" y="10991"/>
                        <a:pt x="47689" y="2845"/>
                        <a:pt x="42862" y="1466"/>
                      </a:cubicBezTo>
                      <a:cubicBezTo>
                        <a:pt x="33577" y="-1187"/>
                        <a:pt x="21115" y="-600"/>
                        <a:pt x="14287" y="6228"/>
                      </a:cubicBezTo>
                      <a:cubicBezTo>
                        <a:pt x="10240" y="10275"/>
                        <a:pt x="23812" y="12578"/>
                        <a:pt x="28575" y="15753"/>
                      </a:cubicBezTo>
                      <a:lnTo>
                        <a:pt x="0" y="20516"/>
                      </a:lnTo>
                      <a:close/>
                    </a:path>
                  </a:pathLst>
                </a:custGeom>
                <a:solidFill>
                  <a:srgbClr val="0099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6" name="Forma livre 385"/>
                <p:cNvSpPr/>
                <p:nvPr/>
              </p:nvSpPr>
              <p:spPr>
                <a:xfrm>
                  <a:off x="4441126" y="1476421"/>
                  <a:ext cx="47625" cy="39845"/>
                </a:xfrm>
                <a:custGeom>
                  <a:avLst/>
                  <a:gdLst>
                    <a:gd name="connsiteX0" fmla="*/ 0 w 47625"/>
                    <a:gd name="connsiteY0" fmla="*/ 20516 h 39845"/>
                    <a:gd name="connsiteX1" fmla="*/ 42862 w 47625"/>
                    <a:gd name="connsiteY1" fmla="*/ 30041 h 39845"/>
                    <a:gd name="connsiteX2" fmla="*/ 47625 w 47625"/>
                    <a:gd name="connsiteY2" fmla="*/ 15753 h 39845"/>
                    <a:gd name="connsiteX3" fmla="*/ 42862 w 47625"/>
                    <a:gd name="connsiteY3" fmla="*/ 1466 h 39845"/>
                    <a:gd name="connsiteX4" fmla="*/ 14287 w 47625"/>
                    <a:gd name="connsiteY4" fmla="*/ 6228 h 39845"/>
                    <a:gd name="connsiteX5" fmla="*/ 28575 w 47625"/>
                    <a:gd name="connsiteY5" fmla="*/ 15753 h 39845"/>
                    <a:gd name="connsiteX6" fmla="*/ 0 w 47625"/>
                    <a:gd name="connsiteY6" fmla="*/ 20516 h 398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7625" h="39845">
                      <a:moveTo>
                        <a:pt x="0" y="20516"/>
                      </a:moveTo>
                      <a:cubicBezTo>
                        <a:pt x="18164" y="35047"/>
                        <a:pt x="22537" y="50366"/>
                        <a:pt x="42862" y="30041"/>
                      </a:cubicBezTo>
                      <a:cubicBezTo>
                        <a:pt x="46412" y="26491"/>
                        <a:pt x="46037" y="20516"/>
                        <a:pt x="47625" y="15753"/>
                      </a:cubicBezTo>
                      <a:cubicBezTo>
                        <a:pt x="46037" y="10991"/>
                        <a:pt x="47689" y="2845"/>
                        <a:pt x="42862" y="1466"/>
                      </a:cubicBezTo>
                      <a:cubicBezTo>
                        <a:pt x="33577" y="-1187"/>
                        <a:pt x="21115" y="-600"/>
                        <a:pt x="14287" y="6228"/>
                      </a:cubicBezTo>
                      <a:cubicBezTo>
                        <a:pt x="10240" y="10275"/>
                        <a:pt x="23812" y="12578"/>
                        <a:pt x="28575" y="15753"/>
                      </a:cubicBezTo>
                      <a:lnTo>
                        <a:pt x="0" y="20516"/>
                      </a:lnTo>
                      <a:close/>
                    </a:path>
                  </a:pathLst>
                </a:custGeom>
                <a:solidFill>
                  <a:srgbClr val="0099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7" name="Forma livre 386"/>
                <p:cNvSpPr/>
                <p:nvPr/>
              </p:nvSpPr>
              <p:spPr>
                <a:xfrm>
                  <a:off x="4524375" y="1772816"/>
                  <a:ext cx="47625" cy="39845"/>
                </a:xfrm>
                <a:custGeom>
                  <a:avLst/>
                  <a:gdLst>
                    <a:gd name="connsiteX0" fmla="*/ 0 w 47625"/>
                    <a:gd name="connsiteY0" fmla="*/ 20516 h 39845"/>
                    <a:gd name="connsiteX1" fmla="*/ 42862 w 47625"/>
                    <a:gd name="connsiteY1" fmla="*/ 30041 h 39845"/>
                    <a:gd name="connsiteX2" fmla="*/ 47625 w 47625"/>
                    <a:gd name="connsiteY2" fmla="*/ 15753 h 39845"/>
                    <a:gd name="connsiteX3" fmla="*/ 42862 w 47625"/>
                    <a:gd name="connsiteY3" fmla="*/ 1466 h 39845"/>
                    <a:gd name="connsiteX4" fmla="*/ 14287 w 47625"/>
                    <a:gd name="connsiteY4" fmla="*/ 6228 h 39845"/>
                    <a:gd name="connsiteX5" fmla="*/ 28575 w 47625"/>
                    <a:gd name="connsiteY5" fmla="*/ 15753 h 39845"/>
                    <a:gd name="connsiteX6" fmla="*/ 0 w 47625"/>
                    <a:gd name="connsiteY6" fmla="*/ 20516 h 398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7625" h="39845">
                      <a:moveTo>
                        <a:pt x="0" y="20516"/>
                      </a:moveTo>
                      <a:cubicBezTo>
                        <a:pt x="18164" y="35047"/>
                        <a:pt x="22537" y="50366"/>
                        <a:pt x="42862" y="30041"/>
                      </a:cubicBezTo>
                      <a:cubicBezTo>
                        <a:pt x="46412" y="26491"/>
                        <a:pt x="46037" y="20516"/>
                        <a:pt x="47625" y="15753"/>
                      </a:cubicBezTo>
                      <a:cubicBezTo>
                        <a:pt x="46037" y="10991"/>
                        <a:pt x="47689" y="2845"/>
                        <a:pt x="42862" y="1466"/>
                      </a:cubicBezTo>
                      <a:cubicBezTo>
                        <a:pt x="33577" y="-1187"/>
                        <a:pt x="21115" y="-600"/>
                        <a:pt x="14287" y="6228"/>
                      </a:cubicBezTo>
                      <a:cubicBezTo>
                        <a:pt x="10240" y="10275"/>
                        <a:pt x="23812" y="12578"/>
                        <a:pt x="28575" y="15753"/>
                      </a:cubicBezTo>
                      <a:lnTo>
                        <a:pt x="0" y="20516"/>
                      </a:lnTo>
                      <a:close/>
                    </a:path>
                  </a:pathLst>
                </a:custGeom>
                <a:solidFill>
                  <a:srgbClr val="0099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8" name="Forma livre 387"/>
                <p:cNvSpPr/>
                <p:nvPr/>
              </p:nvSpPr>
              <p:spPr>
                <a:xfrm>
                  <a:off x="4513134" y="1454926"/>
                  <a:ext cx="47625" cy="39845"/>
                </a:xfrm>
                <a:custGeom>
                  <a:avLst/>
                  <a:gdLst>
                    <a:gd name="connsiteX0" fmla="*/ 0 w 47625"/>
                    <a:gd name="connsiteY0" fmla="*/ 20516 h 39845"/>
                    <a:gd name="connsiteX1" fmla="*/ 42862 w 47625"/>
                    <a:gd name="connsiteY1" fmla="*/ 30041 h 39845"/>
                    <a:gd name="connsiteX2" fmla="*/ 47625 w 47625"/>
                    <a:gd name="connsiteY2" fmla="*/ 15753 h 39845"/>
                    <a:gd name="connsiteX3" fmla="*/ 42862 w 47625"/>
                    <a:gd name="connsiteY3" fmla="*/ 1466 h 39845"/>
                    <a:gd name="connsiteX4" fmla="*/ 14287 w 47625"/>
                    <a:gd name="connsiteY4" fmla="*/ 6228 h 39845"/>
                    <a:gd name="connsiteX5" fmla="*/ 28575 w 47625"/>
                    <a:gd name="connsiteY5" fmla="*/ 15753 h 39845"/>
                    <a:gd name="connsiteX6" fmla="*/ 0 w 47625"/>
                    <a:gd name="connsiteY6" fmla="*/ 20516 h 398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7625" h="39845">
                      <a:moveTo>
                        <a:pt x="0" y="20516"/>
                      </a:moveTo>
                      <a:cubicBezTo>
                        <a:pt x="18164" y="35047"/>
                        <a:pt x="22537" y="50366"/>
                        <a:pt x="42862" y="30041"/>
                      </a:cubicBezTo>
                      <a:cubicBezTo>
                        <a:pt x="46412" y="26491"/>
                        <a:pt x="46037" y="20516"/>
                        <a:pt x="47625" y="15753"/>
                      </a:cubicBezTo>
                      <a:cubicBezTo>
                        <a:pt x="46037" y="10991"/>
                        <a:pt x="47689" y="2845"/>
                        <a:pt x="42862" y="1466"/>
                      </a:cubicBezTo>
                      <a:cubicBezTo>
                        <a:pt x="33577" y="-1187"/>
                        <a:pt x="21115" y="-600"/>
                        <a:pt x="14287" y="6228"/>
                      </a:cubicBezTo>
                      <a:cubicBezTo>
                        <a:pt x="10240" y="10275"/>
                        <a:pt x="23812" y="12578"/>
                        <a:pt x="28575" y="15753"/>
                      </a:cubicBezTo>
                      <a:lnTo>
                        <a:pt x="0" y="20516"/>
                      </a:lnTo>
                      <a:close/>
                    </a:path>
                  </a:pathLst>
                </a:custGeom>
                <a:solidFill>
                  <a:srgbClr val="0099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9" name="Forma livre 388"/>
                <p:cNvSpPr/>
                <p:nvPr/>
              </p:nvSpPr>
              <p:spPr>
                <a:xfrm>
                  <a:off x="4376295" y="1647873"/>
                  <a:ext cx="47625" cy="39845"/>
                </a:xfrm>
                <a:custGeom>
                  <a:avLst/>
                  <a:gdLst>
                    <a:gd name="connsiteX0" fmla="*/ 0 w 47625"/>
                    <a:gd name="connsiteY0" fmla="*/ 20516 h 39845"/>
                    <a:gd name="connsiteX1" fmla="*/ 42862 w 47625"/>
                    <a:gd name="connsiteY1" fmla="*/ 30041 h 39845"/>
                    <a:gd name="connsiteX2" fmla="*/ 47625 w 47625"/>
                    <a:gd name="connsiteY2" fmla="*/ 15753 h 39845"/>
                    <a:gd name="connsiteX3" fmla="*/ 42862 w 47625"/>
                    <a:gd name="connsiteY3" fmla="*/ 1466 h 39845"/>
                    <a:gd name="connsiteX4" fmla="*/ 14287 w 47625"/>
                    <a:gd name="connsiteY4" fmla="*/ 6228 h 39845"/>
                    <a:gd name="connsiteX5" fmla="*/ 28575 w 47625"/>
                    <a:gd name="connsiteY5" fmla="*/ 15753 h 39845"/>
                    <a:gd name="connsiteX6" fmla="*/ 0 w 47625"/>
                    <a:gd name="connsiteY6" fmla="*/ 20516 h 398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7625" h="39845">
                      <a:moveTo>
                        <a:pt x="0" y="20516"/>
                      </a:moveTo>
                      <a:cubicBezTo>
                        <a:pt x="18164" y="35047"/>
                        <a:pt x="22537" y="50366"/>
                        <a:pt x="42862" y="30041"/>
                      </a:cubicBezTo>
                      <a:cubicBezTo>
                        <a:pt x="46412" y="26491"/>
                        <a:pt x="46037" y="20516"/>
                        <a:pt x="47625" y="15753"/>
                      </a:cubicBezTo>
                      <a:cubicBezTo>
                        <a:pt x="46037" y="10991"/>
                        <a:pt x="47689" y="2845"/>
                        <a:pt x="42862" y="1466"/>
                      </a:cubicBezTo>
                      <a:cubicBezTo>
                        <a:pt x="33577" y="-1187"/>
                        <a:pt x="21115" y="-600"/>
                        <a:pt x="14287" y="6228"/>
                      </a:cubicBezTo>
                      <a:cubicBezTo>
                        <a:pt x="10240" y="10275"/>
                        <a:pt x="23812" y="12578"/>
                        <a:pt x="28575" y="15753"/>
                      </a:cubicBezTo>
                      <a:lnTo>
                        <a:pt x="0" y="20516"/>
                      </a:lnTo>
                      <a:close/>
                    </a:path>
                  </a:pathLst>
                </a:custGeom>
                <a:solidFill>
                  <a:srgbClr val="0099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0" name="Forma livre 389"/>
                <p:cNvSpPr/>
                <p:nvPr/>
              </p:nvSpPr>
              <p:spPr>
                <a:xfrm>
                  <a:off x="4288726" y="1704341"/>
                  <a:ext cx="47625" cy="39845"/>
                </a:xfrm>
                <a:custGeom>
                  <a:avLst/>
                  <a:gdLst>
                    <a:gd name="connsiteX0" fmla="*/ 0 w 47625"/>
                    <a:gd name="connsiteY0" fmla="*/ 20516 h 39845"/>
                    <a:gd name="connsiteX1" fmla="*/ 42862 w 47625"/>
                    <a:gd name="connsiteY1" fmla="*/ 30041 h 39845"/>
                    <a:gd name="connsiteX2" fmla="*/ 47625 w 47625"/>
                    <a:gd name="connsiteY2" fmla="*/ 15753 h 39845"/>
                    <a:gd name="connsiteX3" fmla="*/ 42862 w 47625"/>
                    <a:gd name="connsiteY3" fmla="*/ 1466 h 39845"/>
                    <a:gd name="connsiteX4" fmla="*/ 14287 w 47625"/>
                    <a:gd name="connsiteY4" fmla="*/ 6228 h 39845"/>
                    <a:gd name="connsiteX5" fmla="*/ 28575 w 47625"/>
                    <a:gd name="connsiteY5" fmla="*/ 15753 h 39845"/>
                    <a:gd name="connsiteX6" fmla="*/ 0 w 47625"/>
                    <a:gd name="connsiteY6" fmla="*/ 20516 h 398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7625" h="39845">
                      <a:moveTo>
                        <a:pt x="0" y="20516"/>
                      </a:moveTo>
                      <a:cubicBezTo>
                        <a:pt x="18164" y="35047"/>
                        <a:pt x="22537" y="50366"/>
                        <a:pt x="42862" y="30041"/>
                      </a:cubicBezTo>
                      <a:cubicBezTo>
                        <a:pt x="46412" y="26491"/>
                        <a:pt x="46037" y="20516"/>
                        <a:pt x="47625" y="15753"/>
                      </a:cubicBezTo>
                      <a:cubicBezTo>
                        <a:pt x="46037" y="10991"/>
                        <a:pt x="47689" y="2845"/>
                        <a:pt x="42862" y="1466"/>
                      </a:cubicBezTo>
                      <a:cubicBezTo>
                        <a:pt x="33577" y="-1187"/>
                        <a:pt x="21115" y="-600"/>
                        <a:pt x="14287" y="6228"/>
                      </a:cubicBezTo>
                      <a:cubicBezTo>
                        <a:pt x="10240" y="10275"/>
                        <a:pt x="23812" y="12578"/>
                        <a:pt x="28575" y="15753"/>
                      </a:cubicBezTo>
                      <a:lnTo>
                        <a:pt x="0" y="20516"/>
                      </a:lnTo>
                      <a:close/>
                    </a:path>
                  </a:pathLst>
                </a:custGeom>
                <a:solidFill>
                  <a:srgbClr val="0099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1" name="Forma livre 390"/>
                <p:cNvSpPr/>
                <p:nvPr/>
              </p:nvSpPr>
              <p:spPr>
                <a:xfrm>
                  <a:off x="4288726" y="1528198"/>
                  <a:ext cx="47625" cy="39845"/>
                </a:xfrm>
                <a:custGeom>
                  <a:avLst/>
                  <a:gdLst>
                    <a:gd name="connsiteX0" fmla="*/ 0 w 47625"/>
                    <a:gd name="connsiteY0" fmla="*/ 20516 h 39845"/>
                    <a:gd name="connsiteX1" fmla="*/ 42862 w 47625"/>
                    <a:gd name="connsiteY1" fmla="*/ 30041 h 39845"/>
                    <a:gd name="connsiteX2" fmla="*/ 47625 w 47625"/>
                    <a:gd name="connsiteY2" fmla="*/ 15753 h 39845"/>
                    <a:gd name="connsiteX3" fmla="*/ 42862 w 47625"/>
                    <a:gd name="connsiteY3" fmla="*/ 1466 h 39845"/>
                    <a:gd name="connsiteX4" fmla="*/ 14287 w 47625"/>
                    <a:gd name="connsiteY4" fmla="*/ 6228 h 39845"/>
                    <a:gd name="connsiteX5" fmla="*/ 28575 w 47625"/>
                    <a:gd name="connsiteY5" fmla="*/ 15753 h 39845"/>
                    <a:gd name="connsiteX6" fmla="*/ 0 w 47625"/>
                    <a:gd name="connsiteY6" fmla="*/ 20516 h 398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7625" h="39845">
                      <a:moveTo>
                        <a:pt x="0" y="20516"/>
                      </a:moveTo>
                      <a:cubicBezTo>
                        <a:pt x="18164" y="35047"/>
                        <a:pt x="22537" y="50366"/>
                        <a:pt x="42862" y="30041"/>
                      </a:cubicBezTo>
                      <a:cubicBezTo>
                        <a:pt x="46412" y="26491"/>
                        <a:pt x="46037" y="20516"/>
                        <a:pt x="47625" y="15753"/>
                      </a:cubicBezTo>
                      <a:cubicBezTo>
                        <a:pt x="46037" y="10991"/>
                        <a:pt x="47689" y="2845"/>
                        <a:pt x="42862" y="1466"/>
                      </a:cubicBezTo>
                      <a:cubicBezTo>
                        <a:pt x="33577" y="-1187"/>
                        <a:pt x="21115" y="-600"/>
                        <a:pt x="14287" y="6228"/>
                      </a:cubicBezTo>
                      <a:cubicBezTo>
                        <a:pt x="10240" y="10275"/>
                        <a:pt x="23812" y="12578"/>
                        <a:pt x="28575" y="15753"/>
                      </a:cubicBezTo>
                      <a:lnTo>
                        <a:pt x="0" y="20516"/>
                      </a:lnTo>
                      <a:close/>
                    </a:path>
                  </a:pathLst>
                </a:custGeom>
                <a:solidFill>
                  <a:srgbClr val="0099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2" name="Forma livre 391"/>
                <p:cNvSpPr/>
                <p:nvPr/>
              </p:nvSpPr>
              <p:spPr>
                <a:xfrm>
                  <a:off x="4432304" y="1607326"/>
                  <a:ext cx="47625" cy="39845"/>
                </a:xfrm>
                <a:custGeom>
                  <a:avLst/>
                  <a:gdLst>
                    <a:gd name="connsiteX0" fmla="*/ 0 w 47625"/>
                    <a:gd name="connsiteY0" fmla="*/ 20516 h 39845"/>
                    <a:gd name="connsiteX1" fmla="*/ 42862 w 47625"/>
                    <a:gd name="connsiteY1" fmla="*/ 30041 h 39845"/>
                    <a:gd name="connsiteX2" fmla="*/ 47625 w 47625"/>
                    <a:gd name="connsiteY2" fmla="*/ 15753 h 39845"/>
                    <a:gd name="connsiteX3" fmla="*/ 42862 w 47625"/>
                    <a:gd name="connsiteY3" fmla="*/ 1466 h 39845"/>
                    <a:gd name="connsiteX4" fmla="*/ 14287 w 47625"/>
                    <a:gd name="connsiteY4" fmla="*/ 6228 h 39845"/>
                    <a:gd name="connsiteX5" fmla="*/ 28575 w 47625"/>
                    <a:gd name="connsiteY5" fmla="*/ 15753 h 39845"/>
                    <a:gd name="connsiteX6" fmla="*/ 0 w 47625"/>
                    <a:gd name="connsiteY6" fmla="*/ 20516 h 398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7625" h="39845">
                      <a:moveTo>
                        <a:pt x="0" y="20516"/>
                      </a:moveTo>
                      <a:cubicBezTo>
                        <a:pt x="18164" y="35047"/>
                        <a:pt x="22537" y="50366"/>
                        <a:pt x="42862" y="30041"/>
                      </a:cubicBezTo>
                      <a:cubicBezTo>
                        <a:pt x="46412" y="26491"/>
                        <a:pt x="46037" y="20516"/>
                        <a:pt x="47625" y="15753"/>
                      </a:cubicBezTo>
                      <a:cubicBezTo>
                        <a:pt x="46037" y="10991"/>
                        <a:pt x="47689" y="2845"/>
                        <a:pt x="42862" y="1466"/>
                      </a:cubicBezTo>
                      <a:cubicBezTo>
                        <a:pt x="33577" y="-1187"/>
                        <a:pt x="21115" y="-600"/>
                        <a:pt x="14287" y="6228"/>
                      </a:cubicBezTo>
                      <a:cubicBezTo>
                        <a:pt x="10240" y="10275"/>
                        <a:pt x="23812" y="12578"/>
                        <a:pt x="28575" y="15753"/>
                      </a:cubicBezTo>
                      <a:lnTo>
                        <a:pt x="0" y="20516"/>
                      </a:lnTo>
                      <a:close/>
                    </a:path>
                  </a:pathLst>
                </a:custGeom>
                <a:solidFill>
                  <a:srgbClr val="0099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3" name="Forma livre 392"/>
                <p:cNvSpPr/>
                <p:nvPr/>
              </p:nvSpPr>
              <p:spPr>
                <a:xfrm>
                  <a:off x="4241101" y="1629924"/>
                  <a:ext cx="47625" cy="39845"/>
                </a:xfrm>
                <a:custGeom>
                  <a:avLst/>
                  <a:gdLst>
                    <a:gd name="connsiteX0" fmla="*/ 0 w 47625"/>
                    <a:gd name="connsiteY0" fmla="*/ 20516 h 39845"/>
                    <a:gd name="connsiteX1" fmla="*/ 42862 w 47625"/>
                    <a:gd name="connsiteY1" fmla="*/ 30041 h 39845"/>
                    <a:gd name="connsiteX2" fmla="*/ 47625 w 47625"/>
                    <a:gd name="connsiteY2" fmla="*/ 15753 h 39845"/>
                    <a:gd name="connsiteX3" fmla="*/ 42862 w 47625"/>
                    <a:gd name="connsiteY3" fmla="*/ 1466 h 39845"/>
                    <a:gd name="connsiteX4" fmla="*/ 14287 w 47625"/>
                    <a:gd name="connsiteY4" fmla="*/ 6228 h 39845"/>
                    <a:gd name="connsiteX5" fmla="*/ 28575 w 47625"/>
                    <a:gd name="connsiteY5" fmla="*/ 15753 h 39845"/>
                    <a:gd name="connsiteX6" fmla="*/ 0 w 47625"/>
                    <a:gd name="connsiteY6" fmla="*/ 20516 h 398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7625" h="39845">
                      <a:moveTo>
                        <a:pt x="0" y="20516"/>
                      </a:moveTo>
                      <a:cubicBezTo>
                        <a:pt x="18164" y="35047"/>
                        <a:pt x="22537" y="50366"/>
                        <a:pt x="42862" y="30041"/>
                      </a:cubicBezTo>
                      <a:cubicBezTo>
                        <a:pt x="46412" y="26491"/>
                        <a:pt x="46037" y="20516"/>
                        <a:pt x="47625" y="15753"/>
                      </a:cubicBezTo>
                      <a:cubicBezTo>
                        <a:pt x="46037" y="10991"/>
                        <a:pt x="47689" y="2845"/>
                        <a:pt x="42862" y="1466"/>
                      </a:cubicBezTo>
                      <a:cubicBezTo>
                        <a:pt x="33577" y="-1187"/>
                        <a:pt x="21115" y="-600"/>
                        <a:pt x="14287" y="6228"/>
                      </a:cubicBezTo>
                      <a:cubicBezTo>
                        <a:pt x="10240" y="10275"/>
                        <a:pt x="23812" y="12578"/>
                        <a:pt x="28575" y="15753"/>
                      </a:cubicBezTo>
                      <a:lnTo>
                        <a:pt x="0" y="20516"/>
                      </a:lnTo>
                      <a:close/>
                    </a:path>
                  </a:pathLst>
                </a:custGeom>
                <a:solidFill>
                  <a:srgbClr val="0099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4" name="Forma livre 393"/>
                <p:cNvSpPr/>
                <p:nvPr/>
              </p:nvSpPr>
              <p:spPr>
                <a:xfrm>
                  <a:off x="4536511" y="1557376"/>
                  <a:ext cx="47625" cy="39845"/>
                </a:xfrm>
                <a:custGeom>
                  <a:avLst/>
                  <a:gdLst>
                    <a:gd name="connsiteX0" fmla="*/ 0 w 47625"/>
                    <a:gd name="connsiteY0" fmla="*/ 20516 h 39845"/>
                    <a:gd name="connsiteX1" fmla="*/ 42862 w 47625"/>
                    <a:gd name="connsiteY1" fmla="*/ 30041 h 39845"/>
                    <a:gd name="connsiteX2" fmla="*/ 47625 w 47625"/>
                    <a:gd name="connsiteY2" fmla="*/ 15753 h 39845"/>
                    <a:gd name="connsiteX3" fmla="*/ 42862 w 47625"/>
                    <a:gd name="connsiteY3" fmla="*/ 1466 h 39845"/>
                    <a:gd name="connsiteX4" fmla="*/ 14287 w 47625"/>
                    <a:gd name="connsiteY4" fmla="*/ 6228 h 39845"/>
                    <a:gd name="connsiteX5" fmla="*/ 28575 w 47625"/>
                    <a:gd name="connsiteY5" fmla="*/ 15753 h 39845"/>
                    <a:gd name="connsiteX6" fmla="*/ 0 w 47625"/>
                    <a:gd name="connsiteY6" fmla="*/ 20516 h 398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7625" h="39845">
                      <a:moveTo>
                        <a:pt x="0" y="20516"/>
                      </a:moveTo>
                      <a:cubicBezTo>
                        <a:pt x="18164" y="35047"/>
                        <a:pt x="22537" y="50366"/>
                        <a:pt x="42862" y="30041"/>
                      </a:cubicBezTo>
                      <a:cubicBezTo>
                        <a:pt x="46412" y="26491"/>
                        <a:pt x="46037" y="20516"/>
                        <a:pt x="47625" y="15753"/>
                      </a:cubicBezTo>
                      <a:cubicBezTo>
                        <a:pt x="46037" y="10991"/>
                        <a:pt x="47689" y="2845"/>
                        <a:pt x="42862" y="1466"/>
                      </a:cubicBezTo>
                      <a:cubicBezTo>
                        <a:pt x="33577" y="-1187"/>
                        <a:pt x="21115" y="-600"/>
                        <a:pt x="14287" y="6228"/>
                      </a:cubicBezTo>
                      <a:cubicBezTo>
                        <a:pt x="10240" y="10275"/>
                        <a:pt x="23812" y="12578"/>
                        <a:pt x="28575" y="15753"/>
                      </a:cubicBezTo>
                      <a:lnTo>
                        <a:pt x="0" y="20516"/>
                      </a:lnTo>
                      <a:close/>
                    </a:path>
                  </a:pathLst>
                </a:custGeom>
                <a:solidFill>
                  <a:srgbClr val="0099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5" name="Forma livre 394"/>
                <p:cNvSpPr/>
                <p:nvPr/>
              </p:nvSpPr>
              <p:spPr>
                <a:xfrm>
                  <a:off x="4385117" y="1673515"/>
                  <a:ext cx="47625" cy="39845"/>
                </a:xfrm>
                <a:custGeom>
                  <a:avLst/>
                  <a:gdLst>
                    <a:gd name="connsiteX0" fmla="*/ 0 w 47625"/>
                    <a:gd name="connsiteY0" fmla="*/ 20516 h 39845"/>
                    <a:gd name="connsiteX1" fmla="*/ 42862 w 47625"/>
                    <a:gd name="connsiteY1" fmla="*/ 30041 h 39845"/>
                    <a:gd name="connsiteX2" fmla="*/ 47625 w 47625"/>
                    <a:gd name="connsiteY2" fmla="*/ 15753 h 39845"/>
                    <a:gd name="connsiteX3" fmla="*/ 42862 w 47625"/>
                    <a:gd name="connsiteY3" fmla="*/ 1466 h 39845"/>
                    <a:gd name="connsiteX4" fmla="*/ 14287 w 47625"/>
                    <a:gd name="connsiteY4" fmla="*/ 6228 h 39845"/>
                    <a:gd name="connsiteX5" fmla="*/ 28575 w 47625"/>
                    <a:gd name="connsiteY5" fmla="*/ 15753 h 39845"/>
                    <a:gd name="connsiteX6" fmla="*/ 0 w 47625"/>
                    <a:gd name="connsiteY6" fmla="*/ 20516 h 398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7625" h="39845">
                      <a:moveTo>
                        <a:pt x="0" y="20516"/>
                      </a:moveTo>
                      <a:cubicBezTo>
                        <a:pt x="18164" y="35047"/>
                        <a:pt x="22537" y="50366"/>
                        <a:pt x="42862" y="30041"/>
                      </a:cubicBezTo>
                      <a:cubicBezTo>
                        <a:pt x="46412" y="26491"/>
                        <a:pt x="46037" y="20516"/>
                        <a:pt x="47625" y="15753"/>
                      </a:cubicBezTo>
                      <a:cubicBezTo>
                        <a:pt x="46037" y="10991"/>
                        <a:pt x="47689" y="2845"/>
                        <a:pt x="42862" y="1466"/>
                      </a:cubicBezTo>
                      <a:cubicBezTo>
                        <a:pt x="33577" y="-1187"/>
                        <a:pt x="21115" y="-600"/>
                        <a:pt x="14287" y="6228"/>
                      </a:cubicBezTo>
                      <a:cubicBezTo>
                        <a:pt x="10240" y="10275"/>
                        <a:pt x="23812" y="12578"/>
                        <a:pt x="28575" y="15753"/>
                      </a:cubicBezTo>
                      <a:lnTo>
                        <a:pt x="0" y="20516"/>
                      </a:lnTo>
                      <a:close/>
                    </a:path>
                  </a:pathLst>
                </a:custGeom>
                <a:solidFill>
                  <a:srgbClr val="0099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6" name="Forma livre 395"/>
                <p:cNvSpPr/>
                <p:nvPr/>
              </p:nvSpPr>
              <p:spPr>
                <a:xfrm>
                  <a:off x="4513134" y="1508584"/>
                  <a:ext cx="47625" cy="39845"/>
                </a:xfrm>
                <a:custGeom>
                  <a:avLst/>
                  <a:gdLst>
                    <a:gd name="connsiteX0" fmla="*/ 0 w 47625"/>
                    <a:gd name="connsiteY0" fmla="*/ 20516 h 39845"/>
                    <a:gd name="connsiteX1" fmla="*/ 42862 w 47625"/>
                    <a:gd name="connsiteY1" fmla="*/ 30041 h 39845"/>
                    <a:gd name="connsiteX2" fmla="*/ 47625 w 47625"/>
                    <a:gd name="connsiteY2" fmla="*/ 15753 h 39845"/>
                    <a:gd name="connsiteX3" fmla="*/ 42862 w 47625"/>
                    <a:gd name="connsiteY3" fmla="*/ 1466 h 39845"/>
                    <a:gd name="connsiteX4" fmla="*/ 14287 w 47625"/>
                    <a:gd name="connsiteY4" fmla="*/ 6228 h 39845"/>
                    <a:gd name="connsiteX5" fmla="*/ 28575 w 47625"/>
                    <a:gd name="connsiteY5" fmla="*/ 15753 h 39845"/>
                    <a:gd name="connsiteX6" fmla="*/ 0 w 47625"/>
                    <a:gd name="connsiteY6" fmla="*/ 20516 h 398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7625" h="39845">
                      <a:moveTo>
                        <a:pt x="0" y="20516"/>
                      </a:moveTo>
                      <a:cubicBezTo>
                        <a:pt x="18164" y="35047"/>
                        <a:pt x="22537" y="50366"/>
                        <a:pt x="42862" y="30041"/>
                      </a:cubicBezTo>
                      <a:cubicBezTo>
                        <a:pt x="46412" y="26491"/>
                        <a:pt x="46037" y="20516"/>
                        <a:pt x="47625" y="15753"/>
                      </a:cubicBezTo>
                      <a:cubicBezTo>
                        <a:pt x="46037" y="10991"/>
                        <a:pt x="47689" y="2845"/>
                        <a:pt x="42862" y="1466"/>
                      </a:cubicBezTo>
                      <a:cubicBezTo>
                        <a:pt x="33577" y="-1187"/>
                        <a:pt x="21115" y="-600"/>
                        <a:pt x="14287" y="6228"/>
                      </a:cubicBezTo>
                      <a:cubicBezTo>
                        <a:pt x="10240" y="10275"/>
                        <a:pt x="23812" y="12578"/>
                        <a:pt x="28575" y="15753"/>
                      </a:cubicBezTo>
                      <a:lnTo>
                        <a:pt x="0" y="20516"/>
                      </a:lnTo>
                      <a:close/>
                    </a:path>
                  </a:pathLst>
                </a:custGeom>
                <a:solidFill>
                  <a:srgbClr val="0099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7" name="Forma livre 396"/>
                <p:cNvSpPr/>
                <p:nvPr/>
              </p:nvSpPr>
              <p:spPr>
                <a:xfrm>
                  <a:off x="4423216" y="1384146"/>
                  <a:ext cx="47625" cy="39845"/>
                </a:xfrm>
                <a:custGeom>
                  <a:avLst/>
                  <a:gdLst>
                    <a:gd name="connsiteX0" fmla="*/ 0 w 47625"/>
                    <a:gd name="connsiteY0" fmla="*/ 20516 h 39845"/>
                    <a:gd name="connsiteX1" fmla="*/ 42862 w 47625"/>
                    <a:gd name="connsiteY1" fmla="*/ 30041 h 39845"/>
                    <a:gd name="connsiteX2" fmla="*/ 47625 w 47625"/>
                    <a:gd name="connsiteY2" fmla="*/ 15753 h 39845"/>
                    <a:gd name="connsiteX3" fmla="*/ 42862 w 47625"/>
                    <a:gd name="connsiteY3" fmla="*/ 1466 h 39845"/>
                    <a:gd name="connsiteX4" fmla="*/ 14287 w 47625"/>
                    <a:gd name="connsiteY4" fmla="*/ 6228 h 39845"/>
                    <a:gd name="connsiteX5" fmla="*/ 28575 w 47625"/>
                    <a:gd name="connsiteY5" fmla="*/ 15753 h 39845"/>
                    <a:gd name="connsiteX6" fmla="*/ 0 w 47625"/>
                    <a:gd name="connsiteY6" fmla="*/ 20516 h 398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7625" h="39845">
                      <a:moveTo>
                        <a:pt x="0" y="20516"/>
                      </a:moveTo>
                      <a:cubicBezTo>
                        <a:pt x="18164" y="35047"/>
                        <a:pt x="22537" y="50366"/>
                        <a:pt x="42862" y="30041"/>
                      </a:cubicBezTo>
                      <a:cubicBezTo>
                        <a:pt x="46412" y="26491"/>
                        <a:pt x="46037" y="20516"/>
                        <a:pt x="47625" y="15753"/>
                      </a:cubicBezTo>
                      <a:cubicBezTo>
                        <a:pt x="46037" y="10991"/>
                        <a:pt x="47689" y="2845"/>
                        <a:pt x="42862" y="1466"/>
                      </a:cubicBezTo>
                      <a:cubicBezTo>
                        <a:pt x="33577" y="-1187"/>
                        <a:pt x="21115" y="-600"/>
                        <a:pt x="14287" y="6228"/>
                      </a:cubicBezTo>
                      <a:cubicBezTo>
                        <a:pt x="10240" y="10275"/>
                        <a:pt x="23812" y="12578"/>
                        <a:pt x="28575" y="15753"/>
                      </a:cubicBezTo>
                      <a:lnTo>
                        <a:pt x="0" y="20516"/>
                      </a:lnTo>
                      <a:close/>
                    </a:path>
                  </a:pathLst>
                </a:custGeom>
                <a:solidFill>
                  <a:srgbClr val="0099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8" name="Forma livre 397"/>
                <p:cNvSpPr/>
                <p:nvPr/>
              </p:nvSpPr>
              <p:spPr>
                <a:xfrm>
                  <a:off x="4585142" y="1487089"/>
                  <a:ext cx="47625" cy="39845"/>
                </a:xfrm>
                <a:custGeom>
                  <a:avLst/>
                  <a:gdLst>
                    <a:gd name="connsiteX0" fmla="*/ 0 w 47625"/>
                    <a:gd name="connsiteY0" fmla="*/ 20516 h 39845"/>
                    <a:gd name="connsiteX1" fmla="*/ 42862 w 47625"/>
                    <a:gd name="connsiteY1" fmla="*/ 30041 h 39845"/>
                    <a:gd name="connsiteX2" fmla="*/ 47625 w 47625"/>
                    <a:gd name="connsiteY2" fmla="*/ 15753 h 39845"/>
                    <a:gd name="connsiteX3" fmla="*/ 42862 w 47625"/>
                    <a:gd name="connsiteY3" fmla="*/ 1466 h 39845"/>
                    <a:gd name="connsiteX4" fmla="*/ 14287 w 47625"/>
                    <a:gd name="connsiteY4" fmla="*/ 6228 h 39845"/>
                    <a:gd name="connsiteX5" fmla="*/ 28575 w 47625"/>
                    <a:gd name="connsiteY5" fmla="*/ 15753 h 39845"/>
                    <a:gd name="connsiteX6" fmla="*/ 0 w 47625"/>
                    <a:gd name="connsiteY6" fmla="*/ 20516 h 398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7625" h="39845">
                      <a:moveTo>
                        <a:pt x="0" y="20516"/>
                      </a:moveTo>
                      <a:cubicBezTo>
                        <a:pt x="18164" y="35047"/>
                        <a:pt x="22537" y="50366"/>
                        <a:pt x="42862" y="30041"/>
                      </a:cubicBezTo>
                      <a:cubicBezTo>
                        <a:pt x="46412" y="26491"/>
                        <a:pt x="46037" y="20516"/>
                        <a:pt x="47625" y="15753"/>
                      </a:cubicBezTo>
                      <a:cubicBezTo>
                        <a:pt x="46037" y="10991"/>
                        <a:pt x="47689" y="2845"/>
                        <a:pt x="42862" y="1466"/>
                      </a:cubicBezTo>
                      <a:cubicBezTo>
                        <a:pt x="33577" y="-1187"/>
                        <a:pt x="21115" y="-600"/>
                        <a:pt x="14287" y="6228"/>
                      </a:cubicBezTo>
                      <a:cubicBezTo>
                        <a:pt x="10240" y="10275"/>
                        <a:pt x="23812" y="12578"/>
                        <a:pt x="28575" y="15753"/>
                      </a:cubicBezTo>
                      <a:lnTo>
                        <a:pt x="0" y="20516"/>
                      </a:lnTo>
                      <a:close/>
                    </a:path>
                  </a:pathLst>
                </a:custGeom>
                <a:solidFill>
                  <a:srgbClr val="0099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9" name="Forma livre 398"/>
                <p:cNvSpPr/>
                <p:nvPr/>
              </p:nvSpPr>
              <p:spPr>
                <a:xfrm>
                  <a:off x="4448303" y="1680036"/>
                  <a:ext cx="47625" cy="39845"/>
                </a:xfrm>
                <a:custGeom>
                  <a:avLst/>
                  <a:gdLst>
                    <a:gd name="connsiteX0" fmla="*/ 0 w 47625"/>
                    <a:gd name="connsiteY0" fmla="*/ 20516 h 39845"/>
                    <a:gd name="connsiteX1" fmla="*/ 42862 w 47625"/>
                    <a:gd name="connsiteY1" fmla="*/ 30041 h 39845"/>
                    <a:gd name="connsiteX2" fmla="*/ 47625 w 47625"/>
                    <a:gd name="connsiteY2" fmla="*/ 15753 h 39845"/>
                    <a:gd name="connsiteX3" fmla="*/ 42862 w 47625"/>
                    <a:gd name="connsiteY3" fmla="*/ 1466 h 39845"/>
                    <a:gd name="connsiteX4" fmla="*/ 14287 w 47625"/>
                    <a:gd name="connsiteY4" fmla="*/ 6228 h 39845"/>
                    <a:gd name="connsiteX5" fmla="*/ 28575 w 47625"/>
                    <a:gd name="connsiteY5" fmla="*/ 15753 h 39845"/>
                    <a:gd name="connsiteX6" fmla="*/ 0 w 47625"/>
                    <a:gd name="connsiteY6" fmla="*/ 20516 h 398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7625" h="39845">
                      <a:moveTo>
                        <a:pt x="0" y="20516"/>
                      </a:moveTo>
                      <a:cubicBezTo>
                        <a:pt x="18164" y="35047"/>
                        <a:pt x="22537" y="50366"/>
                        <a:pt x="42862" y="30041"/>
                      </a:cubicBezTo>
                      <a:cubicBezTo>
                        <a:pt x="46412" y="26491"/>
                        <a:pt x="46037" y="20516"/>
                        <a:pt x="47625" y="15753"/>
                      </a:cubicBezTo>
                      <a:cubicBezTo>
                        <a:pt x="46037" y="10991"/>
                        <a:pt x="47689" y="2845"/>
                        <a:pt x="42862" y="1466"/>
                      </a:cubicBezTo>
                      <a:cubicBezTo>
                        <a:pt x="33577" y="-1187"/>
                        <a:pt x="21115" y="-600"/>
                        <a:pt x="14287" y="6228"/>
                      </a:cubicBezTo>
                      <a:cubicBezTo>
                        <a:pt x="10240" y="10275"/>
                        <a:pt x="23812" y="12578"/>
                        <a:pt x="28575" y="15753"/>
                      </a:cubicBezTo>
                      <a:lnTo>
                        <a:pt x="0" y="20516"/>
                      </a:lnTo>
                      <a:close/>
                    </a:path>
                  </a:pathLst>
                </a:custGeom>
                <a:solidFill>
                  <a:srgbClr val="0099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0" name="Forma livre 399"/>
                <p:cNvSpPr/>
                <p:nvPr/>
              </p:nvSpPr>
              <p:spPr>
                <a:xfrm>
                  <a:off x="4360734" y="1736504"/>
                  <a:ext cx="47625" cy="39845"/>
                </a:xfrm>
                <a:custGeom>
                  <a:avLst/>
                  <a:gdLst>
                    <a:gd name="connsiteX0" fmla="*/ 0 w 47625"/>
                    <a:gd name="connsiteY0" fmla="*/ 20516 h 39845"/>
                    <a:gd name="connsiteX1" fmla="*/ 42862 w 47625"/>
                    <a:gd name="connsiteY1" fmla="*/ 30041 h 39845"/>
                    <a:gd name="connsiteX2" fmla="*/ 47625 w 47625"/>
                    <a:gd name="connsiteY2" fmla="*/ 15753 h 39845"/>
                    <a:gd name="connsiteX3" fmla="*/ 42862 w 47625"/>
                    <a:gd name="connsiteY3" fmla="*/ 1466 h 39845"/>
                    <a:gd name="connsiteX4" fmla="*/ 14287 w 47625"/>
                    <a:gd name="connsiteY4" fmla="*/ 6228 h 39845"/>
                    <a:gd name="connsiteX5" fmla="*/ 28575 w 47625"/>
                    <a:gd name="connsiteY5" fmla="*/ 15753 h 39845"/>
                    <a:gd name="connsiteX6" fmla="*/ 0 w 47625"/>
                    <a:gd name="connsiteY6" fmla="*/ 20516 h 398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7625" h="39845">
                      <a:moveTo>
                        <a:pt x="0" y="20516"/>
                      </a:moveTo>
                      <a:cubicBezTo>
                        <a:pt x="18164" y="35047"/>
                        <a:pt x="22537" y="50366"/>
                        <a:pt x="42862" y="30041"/>
                      </a:cubicBezTo>
                      <a:cubicBezTo>
                        <a:pt x="46412" y="26491"/>
                        <a:pt x="46037" y="20516"/>
                        <a:pt x="47625" y="15753"/>
                      </a:cubicBezTo>
                      <a:cubicBezTo>
                        <a:pt x="46037" y="10991"/>
                        <a:pt x="47689" y="2845"/>
                        <a:pt x="42862" y="1466"/>
                      </a:cubicBezTo>
                      <a:cubicBezTo>
                        <a:pt x="33577" y="-1187"/>
                        <a:pt x="21115" y="-600"/>
                        <a:pt x="14287" y="6228"/>
                      </a:cubicBezTo>
                      <a:cubicBezTo>
                        <a:pt x="10240" y="10275"/>
                        <a:pt x="23812" y="12578"/>
                        <a:pt x="28575" y="15753"/>
                      </a:cubicBezTo>
                      <a:lnTo>
                        <a:pt x="0" y="20516"/>
                      </a:lnTo>
                      <a:close/>
                    </a:path>
                  </a:pathLst>
                </a:custGeom>
                <a:solidFill>
                  <a:srgbClr val="0099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1" name="Forma livre 400"/>
                <p:cNvSpPr/>
                <p:nvPr/>
              </p:nvSpPr>
              <p:spPr>
                <a:xfrm>
                  <a:off x="4360734" y="1560361"/>
                  <a:ext cx="47625" cy="39845"/>
                </a:xfrm>
                <a:custGeom>
                  <a:avLst/>
                  <a:gdLst>
                    <a:gd name="connsiteX0" fmla="*/ 0 w 47625"/>
                    <a:gd name="connsiteY0" fmla="*/ 20516 h 39845"/>
                    <a:gd name="connsiteX1" fmla="*/ 42862 w 47625"/>
                    <a:gd name="connsiteY1" fmla="*/ 30041 h 39845"/>
                    <a:gd name="connsiteX2" fmla="*/ 47625 w 47625"/>
                    <a:gd name="connsiteY2" fmla="*/ 15753 h 39845"/>
                    <a:gd name="connsiteX3" fmla="*/ 42862 w 47625"/>
                    <a:gd name="connsiteY3" fmla="*/ 1466 h 39845"/>
                    <a:gd name="connsiteX4" fmla="*/ 14287 w 47625"/>
                    <a:gd name="connsiteY4" fmla="*/ 6228 h 39845"/>
                    <a:gd name="connsiteX5" fmla="*/ 28575 w 47625"/>
                    <a:gd name="connsiteY5" fmla="*/ 15753 h 39845"/>
                    <a:gd name="connsiteX6" fmla="*/ 0 w 47625"/>
                    <a:gd name="connsiteY6" fmla="*/ 20516 h 398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7625" h="39845">
                      <a:moveTo>
                        <a:pt x="0" y="20516"/>
                      </a:moveTo>
                      <a:cubicBezTo>
                        <a:pt x="18164" y="35047"/>
                        <a:pt x="22537" y="50366"/>
                        <a:pt x="42862" y="30041"/>
                      </a:cubicBezTo>
                      <a:cubicBezTo>
                        <a:pt x="46412" y="26491"/>
                        <a:pt x="46037" y="20516"/>
                        <a:pt x="47625" y="15753"/>
                      </a:cubicBezTo>
                      <a:cubicBezTo>
                        <a:pt x="46037" y="10991"/>
                        <a:pt x="47689" y="2845"/>
                        <a:pt x="42862" y="1466"/>
                      </a:cubicBezTo>
                      <a:cubicBezTo>
                        <a:pt x="33577" y="-1187"/>
                        <a:pt x="21115" y="-600"/>
                        <a:pt x="14287" y="6228"/>
                      </a:cubicBezTo>
                      <a:cubicBezTo>
                        <a:pt x="10240" y="10275"/>
                        <a:pt x="23812" y="12578"/>
                        <a:pt x="28575" y="15753"/>
                      </a:cubicBezTo>
                      <a:lnTo>
                        <a:pt x="0" y="20516"/>
                      </a:lnTo>
                      <a:close/>
                    </a:path>
                  </a:pathLst>
                </a:custGeom>
                <a:solidFill>
                  <a:srgbClr val="0099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2" name="Forma livre 401"/>
                <p:cNvSpPr/>
                <p:nvPr/>
              </p:nvSpPr>
              <p:spPr>
                <a:xfrm>
                  <a:off x="4504312" y="1639489"/>
                  <a:ext cx="47625" cy="39845"/>
                </a:xfrm>
                <a:custGeom>
                  <a:avLst/>
                  <a:gdLst>
                    <a:gd name="connsiteX0" fmla="*/ 0 w 47625"/>
                    <a:gd name="connsiteY0" fmla="*/ 20516 h 39845"/>
                    <a:gd name="connsiteX1" fmla="*/ 42862 w 47625"/>
                    <a:gd name="connsiteY1" fmla="*/ 30041 h 39845"/>
                    <a:gd name="connsiteX2" fmla="*/ 47625 w 47625"/>
                    <a:gd name="connsiteY2" fmla="*/ 15753 h 39845"/>
                    <a:gd name="connsiteX3" fmla="*/ 42862 w 47625"/>
                    <a:gd name="connsiteY3" fmla="*/ 1466 h 39845"/>
                    <a:gd name="connsiteX4" fmla="*/ 14287 w 47625"/>
                    <a:gd name="connsiteY4" fmla="*/ 6228 h 39845"/>
                    <a:gd name="connsiteX5" fmla="*/ 28575 w 47625"/>
                    <a:gd name="connsiteY5" fmla="*/ 15753 h 39845"/>
                    <a:gd name="connsiteX6" fmla="*/ 0 w 47625"/>
                    <a:gd name="connsiteY6" fmla="*/ 20516 h 398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7625" h="39845">
                      <a:moveTo>
                        <a:pt x="0" y="20516"/>
                      </a:moveTo>
                      <a:cubicBezTo>
                        <a:pt x="18164" y="35047"/>
                        <a:pt x="22537" y="50366"/>
                        <a:pt x="42862" y="30041"/>
                      </a:cubicBezTo>
                      <a:cubicBezTo>
                        <a:pt x="46412" y="26491"/>
                        <a:pt x="46037" y="20516"/>
                        <a:pt x="47625" y="15753"/>
                      </a:cubicBezTo>
                      <a:cubicBezTo>
                        <a:pt x="46037" y="10991"/>
                        <a:pt x="47689" y="2845"/>
                        <a:pt x="42862" y="1466"/>
                      </a:cubicBezTo>
                      <a:cubicBezTo>
                        <a:pt x="33577" y="-1187"/>
                        <a:pt x="21115" y="-600"/>
                        <a:pt x="14287" y="6228"/>
                      </a:cubicBezTo>
                      <a:cubicBezTo>
                        <a:pt x="10240" y="10275"/>
                        <a:pt x="23812" y="12578"/>
                        <a:pt x="28575" y="15753"/>
                      </a:cubicBezTo>
                      <a:lnTo>
                        <a:pt x="0" y="20516"/>
                      </a:lnTo>
                      <a:close/>
                    </a:path>
                  </a:pathLst>
                </a:custGeom>
                <a:solidFill>
                  <a:srgbClr val="0099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3" name="Forma livre 402"/>
                <p:cNvSpPr/>
                <p:nvPr/>
              </p:nvSpPr>
              <p:spPr>
                <a:xfrm>
                  <a:off x="4313109" y="1662087"/>
                  <a:ext cx="47625" cy="39845"/>
                </a:xfrm>
                <a:custGeom>
                  <a:avLst/>
                  <a:gdLst>
                    <a:gd name="connsiteX0" fmla="*/ 0 w 47625"/>
                    <a:gd name="connsiteY0" fmla="*/ 20516 h 39845"/>
                    <a:gd name="connsiteX1" fmla="*/ 42862 w 47625"/>
                    <a:gd name="connsiteY1" fmla="*/ 30041 h 39845"/>
                    <a:gd name="connsiteX2" fmla="*/ 47625 w 47625"/>
                    <a:gd name="connsiteY2" fmla="*/ 15753 h 39845"/>
                    <a:gd name="connsiteX3" fmla="*/ 42862 w 47625"/>
                    <a:gd name="connsiteY3" fmla="*/ 1466 h 39845"/>
                    <a:gd name="connsiteX4" fmla="*/ 14287 w 47625"/>
                    <a:gd name="connsiteY4" fmla="*/ 6228 h 39845"/>
                    <a:gd name="connsiteX5" fmla="*/ 28575 w 47625"/>
                    <a:gd name="connsiteY5" fmla="*/ 15753 h 39845"/>
                    <a:gd name="connsiteX6" fmla="*/ 0 w 47625"/>
                    <a:gd name="connsiteY6" fmla="*/ 20516 h 398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7625" h="39845">
                      <a:moveTo>
                        <a:pt x="0" y="20516"/>
                      </a:moveTo>
                      <a:cubicBezTo>
                        <a:pt x="18164" y="35047"/>
                        <a:pt x="22537" y="50366"/>
                        <a:pt x="42862" y="30041"/>
                      </a:cubicBezTo>
                      <a:cubicBezTo>
                        <a:pt x="46412" y="26491"/>
                        <a:pt x="46037" y="20516"/>
                        <a:pt x="47625" y="15753"/>
                      </a:cubicBezTo>
                      <a:cubicBezTo>
                        <a:pt x="46037" y="10991"/>
                        <a:pt x="47689" y="2845"/>
                        <a:pt x="42862" y="1466"/>
                      </a:cubicBezTo>
                      <a:cubicBezTo>
                        <a:pt x="33577" y="-1187"/>
                        <a:pt x="21115" y="-600"/>
                        <a:pt x="14287" y="6228"/>
                      </a:cubicBezTo>
                      <a:cubicBezTo>
                        <a:pt x="10240" y="10275"/>
                        <a:pt x="23812" y="12578"/>
                        <a:pt x="28575" y="15753"/>
                      </a:cubicBezTo>
                      <a:lnTo>
                        <a:pt x="0" y="20516"/>
                      </a:lnTo>
                      <a:close/>
                    </a:path>
                  </a:pathLst>
                </a:custGeom>
                <a:solidFill>
                  <a:srgbClr val="0099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4" name="Forma livre 403"/>
                <p:cNvSpPr/>
                <p:nvPr/>
              </p:nvSpPr>
              <p:spPr>
                <a:xfrm>
                  <a:off x="4608519" y="1589539"/>
                  <a:ext cx="47625" cy="39845"/>
                </a:xfrm>
                <a:custGeom>
                  <a:avLst/>
                  <a:gdLst>
                    <a:gd name="connsiteX0" fmla="*/ 0 w 47625"/>
                    <a:gd name="connsiteY0" fmla="*/ 20516 h 39845"/>
                    <a:gd name="connsiteX1" fmla="*/ 42862 w 47625"/>
                    <a:gd name="connsiteY1" fmla="*/ 30041 h 39845"/>
                    <a:gd name="connsiteX2" fmla="*/ 47625 w 47625"/>
                    <a:gd name="connsiteY2" fmla="*/ 15753 h 39845"/>
                    <a:gd name="connsiteX3" fmla="*/ 42862 w 47625"/>
                    <a:gd name="connsiteY3" fmla="*/ 1466 h 39845"/>
                    <a:gd name="connsiteX4" fmla="*/ 14287 w 47625"/>
                    <a:gd name="connsiteY4" fmla="*/ 6228 h 39845"/>
                    <a:gd name="connsiteX5" fmla="*/ 28575 w 47625"/>
                    <a:gd name="connsiteY5" fmla="*/ 15753 h 39845"/>
                    <a:gd name="connsiteX6" fmla="*/ 0 w 47625"/>
                    <a:gd name="connsiteY6" fmla="*/ 20516 h 398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7625" h="39845">
                      <a:moveTo>
                        <a:pt x="0" y="20516"/>
                      </a:moveTo>
                      <a:cubicBezTo>
                        <a:pt x="18164" y="35047"/>
                        <a:pt x="22537" y="50366"/>
                        <a:pt x="42862" y="30041"/>
                      </a:cubicBezTo>
                      <a:cubicBezTo>
                        <a:pt x="46412" y="26491"/>
                        <a:pt x="46037" y="20516"/>
                        <a:pt x="47625" y="15753"/>
                      </a:cubicBezTo>
                      <a:cubicBezTo>
                        <a:pt x="46037" y="10991"/>
                        <a:pt x="47689" y="2845"/>
                        <a:pt x="42862" y="1466"/>
                      </a:cubicBezTo>
                      <a:cubicBezTo>
                        <a:pt x="33577" y="-1187"/>
                        <a:pt x="21115" y="-600"/>
                        <a:pt x="14287" y="6228"/>
                      </a:cubicBezTo>
                      <a:cubicBezTo>
                        <a:pt x="10240" y="10275"/>
                        <a:pt x="23812" y="12578"/>
                        <a:pt x="28575" y="15753"/>
                      </a:cubicBezTo>
                      <a:lnTo>
                        <a:pt x="0" y="20516"/>
                      </a:lnTo>
                      <a:close/>
                    </a:path>
                  </a:pathLst>
                </a:custGeom>
                <a:solidFill>
                  <a:srgbClr val="0099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5" name="Forma livre 404"/>
                <p:cNvSpPr/>
                <p:nvPr/>
              </p:nvSpPr>
              <p:spPr>
                <a:xfrm>
                  <a:off x="4570722" y="1601507"/>
                  <a:ext cx="47625" cy="39845"/>
                </a:xfrm>
                <a:custGeom>
                  <a:avLst/>
                  <a:gdLst>
                    <a:gd name="connsiteX0" fmla="*/ 0 w 47625"/>
                    <a:gd name="connsiteY0" fmla="*/ 20516 h 39845"/>
                    <a:gd name="connsiteX1" fmla="*/ 42862 w 47625"/>
                    <a:gd name="connsiteY1" fmla="*/ 30041 h 39845"/>
                    <a:gd name="connsiteX2" fmla="*/ 47625 w 47625"/>
                    <a:gd name="connsiteY2" fmla="*/ 15753 h 39845"/>
                    <a:gd name="connsiteX3" fmla="*/ 42862 w 47625"/>
                    <a:gd name="connsiteY3" fmla="*/ 1466 h 39845"/>
                    <a:gd name="connsiteX4" fmla="*/ 14287 w 47625"/>
                    <a:gd name="connsiteY4" fmla="*/ 6228 h 39845"/>
                    <a:gd name="connsiteX5" fmla="*/ 28575 w 47625"/>
                    <a:gd name="connsiteY5" fmla="*/ 15753 h 39845"/>
                    <a:gd name="connsiteX6" fmla="*/ 0 w 47625"/>
                    <a:gd name="connsiteY6" fmla="*/ 20516 h 398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7625" h="39845">
                      <a:moveTo>
                        <a:pt x="0" y="20516"/>
                      </a:moveTo>
                      <a:cubicBezTo>
                        <a:pt x="18164" y="35047"/>
                        <a:pt x="22537" y="50366"/>
                        <a:pt x="42862" y="30041"/>
                      </a:cubicBezTo>
                      <a:cubicBezTo>
                        <a:pt x="46412" y="26491"/>
                        <a:pt x="46037" y="20516"/>
                        <a:pt x="47625" y="15753"/>
                      </a:cubicBezTo>
                      <a:cubicBezTo>
                        <a:pt x="46037" y="10991"/>
                        <a:pt x="47689" y="2845"/>
                        <a:pt x="42862" y="1466"/>
                      </a:cubicBezTo>
                      <a:cubicBezTo>
                        <a:pt x="33577" y="-1187"/>
                        <a:pt x="21115" y="-600"/>
                        <a:pt x="14287" y="6228"/>
                      </a:cubicBezTo>
                      <a:cubicBezTo>
                        <a:pt x="10240" y="10275"/>
                        <a:pt x="23812" y="12578"/>
                        <a:pt x="28575" y="15753"/>
                      </a:cubicBezTo>
                      <a:lnTo>
                        <a:pt x="0" y="20516"/>
                      </a:lnTo>
                      <a:close/>
                    </a:path>
                  </a:pathLst>
                </a:custGeom>
                <a:solidFill>
                  <a:srgbClr val="0099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6" name="Forma livre 405"/>
                <p:cNvSpPr/>
                <p:nvPr/>
              </p:nvSpPr>
              <p:spPr>
                <a:xfrm>
                  <a:off x="4698739" y="1436576"/>
                  <a:ext cx="47625" cy="39845"/>
                </a:xfrm>
                <a:custGeom>
                  <a:avLst/>
                  <a:gdLst>
                    <a:gd name="connsiteX0" fmla="*/ 0 w 47625"/>
                    <a:gd name="connsiteY0" fmla="*/ 20516 h 39845"/>
                    <a:gd name="connsiteX1" fmla="*/ 42862 w 47625"/>
                    <a:gd name="connsiteY1" fmla="*/ 30041 h 39845"/>
                    <a:gd name="connsiteX2" fmla="*/ 47625 w 47625"/>
                    <a:gd name="connsiteY2" fmla="*/ 15753 h 39845"/>
                    <a:gd name="connsiteX3" fmla="*/ 42862 w 47625"/>
                    <a:gd name="connsiteY3" fmla="*/ 1466 h 39845"/>
                    <a:gd name="connsiteX4" fmla="*/ 14287 w 47625"/>
                    <a:gd name="connsiteY4" fmla="*/ 6228 h 39845"/>
                    <a:gd name="connsiteX5" fmla="*/ 28575 w 47625"/>
                    <a:gd name="connsiteY5" fmla="*/ 15753 h 39845"/>
                    <a:gd name="connsiteX6" fmla="*/ 0 w 47625"/>
                    <a:gd name="connsiteY6" fmla="*/ 20516 h 398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7625" h="39845">
                      <a:moveTo>
                        <a:pt x="0" y="20516"/>
                      </a:moveTo>
                      <a:cubicBezTo>
                        <a:pt x="18164" y="35047"/>
                        <a:pt x="22537" y="50366"/>
                        <a:pt x="42862" y="30041"/>
                      </a:cubicBezTo>
                      <a:cubicBezTo>
                        <a:pt x="46412" y="26491"/>
                        <a:pt x="46037" y="20516"/>
                        <a:pt x="47625" y="15753"/>
                      </a:cubicBezTo>
                      <a:cubicBezTo>
                        <a:pt x="46037" y="10991"/>
                        <a:pt x="47689" y="2845"/>
                        <a:pt x="42862" y="1466"/>
                      </a:cubicBezTo>
                      <a:cubicBezTo>
                        <a:pt x="33577" y="-1187"/>
                        <a:pt x="21115" y="-600"/>
                        <a:pt x="14287" y="6228"/>
                      </a:cubicBezTo>
                      <a:cubicBezTo>
                        <a:pt x="10240" y="10275"/>
                        <a:pt x="23812" y="12578"/>
                        <a:pt x="28575" y="15753"/>
                      </a:cubicBezTo>
                      <a:lnTo>
                        <a:pt x="0" y="20516"/>
                      </a:lnTo>
                      <a:close/>
                    </a:path>
                  </a:pathLst>
                </a:custGeom>
                <a:solidFill>
                  <a:srgbClr val="0099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7" name="Forma livre 406"/>
                <p:cNvSpPr/>
                <p:nvPr/>
              </p:nvSpPr>
              <p:spPr>
                <a:xfrm>
                  <a:off x="4608821" y="1312138"/>
                  <a:ext cx="47625" cy="39845"/>
                </a:xfrm>
                <a:custGeom>
                  <a:avLst/>
                  <a:gdLst>
                    <a:gd name="connsiteX0" fmla="*/ 0 w 47625"/>
                    <a:gd name="connsiteY0" fmla="*/ 20516 h 39845"/>
                    <a:gd name="connsiteX1" fmla="*/ 42862 w 47625"/>
                    <a:gd name="connsiteY1" fmla="*/ 30041 h 39845"/>
                    <a:gd name="connsiteX2" fmla="*/ 47625 w 47625"/>
                    <a:gd name="connsiteY2" fmla="*/ 15753 h 39845"/>
                    <a:gd name="connsiteX3" fmla="*/ 42862 w 47625"/>
                    <a:gd name="connsiteY3" fmla="*/ 1466 h 39845"/>
                    <a:gd name="connsiteX4" fmla="*/ 14287 w 47625"/>
                    <a:gd name="connsiteY4" fmla="*/ 6228 h 39845"/>
                    <a:gd name="connsiteX5" fmla="*/ 28575 w 47625"/>
                    <a:gd name="connsiteY5" fmla="*/ 15753 h 39845"/>
                    <a:gd name="connsiteX6" fmla="*/ 0 w 47625"/>
                    <a:gd name="connsiteY6" fmla="*/ 20516 h 398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7625" h="39845">
                      <a:moveTo>
                        <a:pt x="0" y="20516"/>
                      </a:moveTo>
                      <a:cubicBezTo>
                        <a:pt x="18164" y="35047"/>
                        <a:pt x="22537" y="50366"/>
                        <a:pt x="42862" y="30041"/>
                      </a:cubicBezTo>
                      <a:cubicBezTo>
                        <a:pt x="46412" y="26491"/>
                        <a:pt x="46037" y="20516"/>
                        <a:pt x="47625" y="15753"/>
                      </a:cubicBezTo>
                      <a:cubicBezTo>
                        <a:pt x="46037" y="10991"/>
                        <a:pt x="47689" y="2845"/>
                        <a:pt x="42862" y="1466"/>
                      </a:cubicBezTo>
                      <a:cubicBezTo>
                        <a:pt x="33577" y="-1187"/>
                        <a:pt x="21115" y="-600"/>
                        <a:pt x="14287" y="6228"/>
                      </a:cubicBezTo>
                      <a:cubicBezTo>
                        <a:pt x="10240" y="10275"/>
                        <a:pt x="23812" y="12578"/>
                        <a:pt x="28575" y="15753"/>
                      </a:cubicBezTo>
                      <a:lnTo>
                        <a:pt x="0" y="20516"/>
                      </a:lnTo>
                      <a:close/>
                    </a:path>
                  </a:pathLst>
                </a:custGeom>
                <a:solidFill>
                  <a:srgbClr val="0099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8" name="Forma livre 407"/>
                <p:cNvSpPr/>
                <p:nvPr/>
              </p:nvSpPr>
              <p:spPr>
                <a:xfrm>
                  <a:off x="4633908" y="1608028"/>
                  <a:ext cx="47625" cy="39845"/>
                </a:xfrm>
                <a:custGeom>
                  <a:avLst/>
                  <a:gdLst>
                    <a:gd name="connsiteX0" fmla="*/ 0 w 47625"/>
                    <a:gd name="connsiteY0" fmla="*/ 20516 h 39845"/>
                    <a:gd name="connsiteX1" fmla="*/ 42862 w 47625"/>
                    <a:gd name="connsiteY1" fmla="*/ 30041 h 39845"/>
                    <a:gd name="connsiteX2" fmla="*/ 47625 w 47625"/>
                    <a:gd name="connsiteY2" fmla="*/ 15753 h 39845"/>
                    <a:gd name="connsiteX3" fmla="*/ 42862 w 47625"/>
                    <a:gd name="connsiteY3" fmla="*/ 1466 h 39845"/>
                    <a:gd name="connsiteX4" fmla="*/ 14287 w 47625"/>
                    <a:gd name="connsiteY4" fmla="*/ 6228 h 39845"/>
                    <a:gd name="connsiteX5" fmla="*/ 28575 w 47625"/>
                    <a:gd name="connsiteY5" fmla="*/ 15753 h 39845"/>
                    <a:gd name="connsiteX6" fmla="*/ 0 w 47625"/>
                    <a:gd name="connsiteY6" fmla="*/ 20516 h 398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7625" h="39845">
                      <a:moveTo>
                        <a:pt x="0" y="20516"/>
                      </a:moveTo>
                      <a:cubicBezTo>
                        <a:pt x="18164" y="35047"/>
                        <a:pt x="22537" y="50366"/>
                        <a:pt x="42862" y="30041"/>
                      </a:cubicBezTo>
                      <a:cubicBezTo>
                        <a:pt x="46412" y="26491"/>
                        <a:pt x="46037" y="20516"/>
                        <a:pt x="47625" y="15753"/>
                      </a:cubicBezTo>
                      <a:cubicBezTo>
                        <a:pt x="46037" y="10991"/>
                        <a:pt x="47689" y="2845"/>
                        <a:pt x="42862" y="1466"/>
                      </a:cubicBezTo>
                      <a:cubicBezTo>
                        <a:pt x="33577" y="-1187"/>
                        <a:pt x="21115" y="-600"/>
                        <a:pt x="14287" y="6228"/>
                      </a:cubicBezTo>
                      <a:cubicBezTo>
                        <a:pt x="10240" y="10275"/>
                        <a:pt x="23812" y="12578"/>
                        <a:pt x="28575" y="15753"/>
                      </a:cubicBezTo>
                      <a:lnTo>
                        <a:pt x="0" y="20516"/>
                      </a:lnTo>
                      <a:close/>
                    </a:path>
                  </a:pathLst>
                </a:custGeom>
                <a:solidFill>
                  <a:srgbClr val="0099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9" name="Forma livre 408"/>
                <p:cNvSpPr/>
                <p:nvPr/>
              </p:nvSpPr>
              <p:spPr>
                <a:xfrm>
                  <a:off x="4546339" y="1664496"/>
                  <a:ext cx="47625" cy="39845"/>
                </a:xfrm>
                <a:custGeom>
                  <a:avLst/>
                  <a:gdLst>
                    <a:gd name="connsiteX0" fmla="*/ 0 w 47625"/>
                    <a:gd name="connsiteY0" fmla="*/ 20516 h 39845"/>
                    <a:gd name="connsiteX1" fmla="*/ 42862 w 47625"/>
                    <a:gd name="connsiteY1" fmla="*/ 30041 h 39845"/>
                    <a:gd name="connsiteX2" fmla="*/ 47625 w 47625"/>
                    <a:gd name="connsiteY2" fmla="*/ 15753 h 39845"/>
                    <a:gd name="connsiteX3" fmla="*/ 42862 w 47625"/>
                    <a:gd name="connsiteY3" fmla="*/ 1466 h 39845"/>
                    <a:gd name="connsiteX4" fmla="*/ 14287 w 47625"/>
                    <a:gd name="connsiteY4" fmla="*/ 6228 h 39845"/>
                    <a:gd name="connsiteX5" fmla="*/ 28575 w 47625"/>
                    <a:gd name="connsiteY5" fmla="*/ 15753 h 39845"/>
                    <a:gd name="connsiteX6" fmla="*/ 0 w 47625"/>
                    <a:gd name="connsiteY6" fmla="*/ 20516 h 398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7625" h="39845">
                      <a:moveTo>
                        <a:pt x="0" y="20516"/>
                      </a:moveTo>
                      <a:cubicBezTo>
                        <a:pt x="18164" y="35047"/>
                        <a:pt x="22537" y="50366"/>
                        <a:pt x="42862" y="30041"/>
                      </a:cubicBezTo>
                      <a:cubicBezTo>
                        <a:pt x="46412" y="26491"/>
                        <a:pt x="46037" y="20516"/>
                        <a:pt x="47625" y="15753"/>
                      </a:cubicBezTo>
                      <a:cubicBezTo>
                        <a:pt x="46037" y="10991"/>
                        <a:pt x="47689" y="2845"/>
                        <a:pt x="42862" y="1466"/>
                      </a:cubicBezTo>
                      <a:cubicBezTo>
                        <a:pt x="33577" y="-1187"/>
                        <a:pt x="21115" y="-600"/>
                        <a:pt x="14287" y="6228"/>
                      </a:cubicBezTo>
                      <a:cubicBezTo>
                        <a:pt x="10240" y="10275"/>
                        <a:pt x="23812" y="12578"/>
                        <a:pt x="28575" y="15753"/>
                      </a:cubicBezTo>
                      <a:lnTo>
                        <a:pt x="0" y="20516"/>
                      </a:lnTo>
                      <a:close/>
                    </a:path>
                  </a:pathLst>
                </a:custGeom>
                <a:solidFill>
                  <a:srgbClr val="0099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0" name="Forma livre 409"/>
                <p:cNvSpPr/>
                <p:nvPr/>
              </p:nvSpPr>
              <p:spPr>
                <a:xfrm>
                  <a:off x="4546339" y="1488353"/>
                  <a:ext cx="47625" cy="39845"/>
                </a:xfrm>
                <a:custGeom>
                  <a:avLst/>
                  <a:gdLst>
                    <a:gd name="connsiteX0" fmla="*/ 0 w 47625"/>
                    <a:gd name="connsiteY0" fmla="*/ 20516 h 39845"/>
                    <a:gd name="connsiteX1" fmla="*/ 42862 w 47625"/>
                    <a:gd name="connsiteY1" fmla="*/ 30041 h 39845"/>
                    <a:gd name="connsiteX2" fmla="*/ 47625 w 47625"/>
                    <a:gd name="connsiteY2" fmla="*/ 15753 h 39845"/>
                    <a:gd name="connsiteX3" fmla="*/ 42862 w 47625"/>
                    <a:gd name="connsiteY3" fmla="*/ 1466 h 39845"/>
                    <a:gd name="connsiteX4" fmla="*/ 14287 w 47625"/>
                    <a:gd name="connsiteY4" fmla="*/ 6228 h 39845"/>
                    <a:gd name="connsiteX5" fmla="*/ 28575 w 47625"/>
                    <a:gd name="connsiteY5" fmla="*/ 15753 h 39845"/>
                    <a:gd name="connsiteX6" fmla="*/ 0 w 47625"/>
                    <a:gd name="connsiteY6" fmla="*/ 20516 h 398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7625" h="39845">
                      <a:moveTo>
                        <a:pt x="0" y="20516"/>
                      </a:moveTo>
                      <a:cubicBezTo>
                        <a:pt x="18164" y="35047"/>
                        <a:pt x="22537" y="50366"/>
                        <a:pt x="42862" y="30041"/>
                      </a:cubicBezTo>
                      <a:cubicBezTo>
                        <a:pt x="46412" y="26491"/>
                        <a:pt x="46037" y="20516"/>
                        <a:pt x="47625" y="15753"/>
                      </a:cubicBezTo>
                      <a:cubicBezTo>
                        <a:pt x="46037" y="10991"/>
                        <a:pt x="47689" y="2845"/>
                        <a:pt x="42862" y="1466"/>
                      </a:cubicBezTo>
                      <a:cubicBezTo>
                        <a:pt x="33577" y="-1187"/>
                        <a:pt x="21115" y="-600"/>
                        <a:pt x="14287" y="6228"/>
                      </a:cubicBezTo>
                      <a:cubicBezTo>
                        <a:pt x="10240" y="10275"/>
                        <a:pt x="23812" y="12578"/>
                        <a:pt x="28575" y="15753"/>
                      </a:cubicBezTo>
                      <a:lnTo>
                        <a:pt x="0" y="20516"/>
                      </a:lnTo>
                      <a:close/>
                    </a:path>
                  </a:pathLst>
                </a:custGeom>
                <a:solidFill>
                  <a:srgbClr val="0099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1" name="Forma livre 410"/>
                <p:cNvSpPr/>
                <p:nvPr/>
              </p:nvSpPr>
              <p:spPr>
                <a:xfrm>
                  <a:off x="4689917" y="1567481"/>
                  <a:ext cx="47625" cy="39845"/>
                </a:xfrm>
                <a:custGeom>
                  <a:avLst/>
                  <a:gdLst>
                    <a:gd name="connsiteX0" fmla="*/ 0 w 47625"/>
                    <a:gd name="connsiteY0" fmla="*/ 20516 h 39845"/>
                    <a:gd name="connsiteX1" fmla="*/ 42862 w 47625"/>
                    <a:gd name="connsiteY1" fmla="*/ 30041 h 39845"/>
                    <a:gd name="connsiteX2" fmla="*/ 47625 w 47625"/>
                    <a:gd name="connsiteY2" fmla="*/ 15753 h 39845"/>
                    <a:gd name="connsiteX3" fmla="*/ 42862 w 47625"/>
                    <a:gd name="connsiteY3" fmla="*/ 1466 h 39845"/>
                    <a:gd name="connsiteX4" fmla="*/ 14287 w 47625"/>
                    <a:gd name="connsiteY4" fmla="*/ 6228 h 39845"/>
                    <a:gd name="connsiteX5" fmla="*/ 28575 w 47625"/>
                    <a:gd name="connsiteY5" fmla="*/ 15753 h 39845"/>
                    <a:gd name="connsiteX6" fmla="*/ 0 w 47625"/>
                    <a:gd name="connsiteY6" fmla="*/ 20516 h 398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7625" h="39845">
                      <a:moveTo>
                        <a:pt x="0" y="20516"/>
                      </a:moveTo>
                      <a:cubicBezTo>
                        <a:pt x="18164" y="35047"/>
                        <a:pt x="22537" y="50366"/>
                        <a:pt x="42862" y="30041"/>
                      </a:cubicBezTo>
                      <a:cubicBezTo>
                        <a:pt x="46412" y="26491"/>
                        <a:pt x="46037" y="20516"/>
                        <a:pt x="47625" y="15753"/>
                      </a:cubicBezTo>
                      <a:cubicBezTo>
                        <a:pt x="46037" y="10991"/>
                        <a:pt x="47689" y="2845"/>
                        <a:pt x="42862" y="1466"/>
                      </a:cubicBezTo>
                      <a:cubicBezTo>
                        <a:pt x="33577" y="-1187"/>
                        <a:pt x="21115" y="-600"/>
                        <a:pt x="14287" y="6228"/>
                      </a:cubicBezTo>
                      <a:cubicBezTo>
                        <a:pt x="10240" y="10275"/>
                        <a:pt x="23812" y="12578"/>
                        <a:pt x="28575" y="15753"/>
                      </a:cubicBezTo>
                      <a:lnTo>
                        <a:pt x="0" y="20516"/>
                      </a:lnTo>
                      <a:close/>
                    </a:path>
                  </a:pathLst>
                </a:custGeom>
                <a:solidFill>
                  <a:srgbClr val="0099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2" name="Forma livre 411"/>
                <p:cNvSpPr/>
                <p:nvPr/>
              </p:nvSpPr>
              <p:spPr>
                <a:xfrm>
                  <a:off x="4498714" y="1590079"/>
                  <a:ext cx="47625" cy="39845"/>
                </a:xfrm>
                <a:custGeom>
                  <a:avLst/>
                  <a:gdLst>
                    <a:gd name="connsiteX0" fmla="*/ 0 w 47625"/>
                    <a:gd name="connsiteY0" fmla="*/ 20516 h 39845"/>
                    <a:gd name="connsiteX1" fmla="*/ 42862 w 47625"/>
                    <a:gd name="connsiteY1" fmla="*/ 30041 h 39845"/>
                    <a:gd name="connsiteX2" fmla="*/ 47625 w 47625"/>
                    <a:gd name="connsiteY2" fmla="*/ 15753 h 39845"/>
                    <a:gd name="connsiteX3" fmla="*/ 42862 w 47625"/>
                    <a:gd name="connsiteY3" fmla="*/ 1466 h 39845"/>
                    <a:gd name="connsiteX4" fmla="*/ 14287 w 47625"/>
                    <a:gd name="connsiteY4" fmla="*/ 6228 h 39845"/>
                    <a:gd name="connsiteX5" fmla="*/ 28575 w 47625"/>
                    <a:gd name="connsiteY5" fmla="*/ 15753 h 39845"/>
                    <a:gd name="connsiteX6" fmla="*/ 0 w 47625"/>
                    <a:gd name="connsiteY6" fmla="*/ 20516 h 398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7625" h="39845">
                      <a:moveTo>
                        <a:pt x="0" y="20516"/>
                      </a:moveTo>
                      <a:cubicBezTo>
                        <a:pt x="18164" y="35047"/>
                        <a:pt x="22537" y="50366"/>
                        <a:pt x="42862" y="30041"/>
                      </a:cubicBezTo>
                      <a:cubicBezTo>
                        <a:pt x="46412" y="26491"/>
                        <a:pt x="46037" y="20516"/>
                        <a:pt x="47625" y="15753"/>
                      </a:cubicBezTo>
                      <a:cubicBezTo>
                        <a:pt x="46037" y="10991"/>
                        <a:pt x="47689" y="2845"/>
                        <a:pt x="42862" y="1466"/>
                      </a:cubicBezTo>
                      <a:cubicBezTo>
                        <a:pt x="33577" y="-1187"/>
                        <a:pt x="21115" y="-600"/>
                        <a:pt x="14287" y="6228"/>
                      </a:cubicBezTo>
                      <a:cubicBezTo>
                        <a:pt x="10240" y="10275"/>
                        <a:pt x="23812" y="12578"/>
                        <a:pt x="28575" y="15753"/>
                      </a:cubicBezTo>
                      <a:lnTo>
                        <a:pt x="0" y="20516"/>
                      </a:lnTo>
                      <a:close/>
                    </a:path>
                  </a:pathLst>
                </a:custGeom>
                <a:solidFill>
                  <a:srgbClr val="0099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3" name="Forma livre 412"/>
                <p:cNvSpPr/>
                <p:nvPr/>
              </p:nvSpPr>
              <p:spPr>
                <a:xfrm>
                  <a:off x="4457125" y="1528162"/>
                  <a:ext cx="47625" cy="39845"/>
                </a:xfrm>
                <a:custGeom>
                  <a:avLst/>
                  <a:gdLst>
                    <a:gd name="connsiteX0" fmla="*/ 0 w 47625"/>
                    <a:gd name="connsiteY0" fmla="*/ 20516 h 39845"/>
                    <a:gd name="connsiteX1" fmla="*/ 42862 w 47625"/>
                    <a:gd name="connsiteY1" fmla="*/ 30041 h 39845"/>
                    <a:gd name="connsiteX2" fmla="*/ 47625 w 47625"/>
                    <a:gd name="connsiteY2" fmla="*/ 15753 h 39845"/>
                    <a:gd name="connsiteX3" fmla="*/ 42862 w 47625"/>
                    <a:gd name="connsiteY3" fmla="*/ 1466 h 39845"/>
                    <a:gd name="connsiteX4" fmla="*/ 14287 w 47625"/>
                    <a:gd name="connsiteY4" fmla="*/ 6228 h 39845"/>
                    <a:gd name="connsiteX5" fmla="*/ 28575 w 47625"/>
                    <a:gd name="connsiteY5" fmla="*/ 15753 h 39845"/>
                    <a:gd name="connsiteX6" fmla="*/ 0 w 47625"/>
                    <a:gd name="connsiteY6" fmla="*/ 20516 h 398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7625" h="39845">
                      <a:moveTo>
                        <a:pt x="0" y="20516"/>
                      </a:moveTo>
                      <a:cubicBezTo>
                        <a:pt x="18164" y="35047"/>
                        <a:pt x="22537" y="50366"/>
                        <a:pt x="42862" y="30041"/>
                      </a:cubicBezTo>
                      <a:cubicBezTo>
                        <a:pt x="46412" y="26491"/>
                        <a:pt x="46037" y="20516"/>
                        <a:pt x="47625" y="15753"/>
                      </a:cubicBezTo>
                      <a:cubicBezTo>
                        <a:pt x="46037" y="10991"/>
                        <a:pt x="47689" y="2845"/>
                        <a:pt x="42862" y="1466"/>
                      </a:cubicBezTo>
                      <a:cubicBezTo>
                        <a:pt x="33577" y="-1187"/>
                        <a:pt x="21115" y="-600"/>
                        <a:pt x="14287" y="6228"/>
                      </a:cubicBezTo>
                      <a:cubicBezTo>
                        <a:pt x="10240" y="10275"/>
                        <a:pt x="23812" y="12578"/>
                        <a:pt x="28575" y="15753"/>
                      </a:cubicBezTo>
                      <a:lnTo>
                        <a:pt x="0" y="20516"/>
                      </a:lnTo>
                      <a:close/>
                    </a:path>
                  </a:pathLst>
                </a:custGeom>
                <a:solidFill>
                  <a:srgbClr val="0099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59" name="Forma livre 258"/>
              <p:cNvSpPr/>
              <p:nvPr/>
            </p:nvSpPr>
            <p:spPr>
              <a:xfrm rot="20406885">
                <a:off x="7287476" y="1730588"/>
                <a:ext cx="51728" cy="39845"/>
              </a:xfrm>
              <a:custGeom>
                <a:avLst/>
                <a:gdLst>
                  <a:gd name="connsiteX0" fmla="*/ 0 w 47625"/>
                  <a:gd name="connsiteY0" fmla="*/ 20516 h 39845"/>
                  <a:gd name="connsiteX1" fmla="*/ 42862 w 47625"/>
                  <a:gd name="connsiteY1" fmla="*/ 30041 h 39845"/>
                  <a:gd name="connsiteX2" fmla="*/ 47625 w 47625"/>
                  <a:gd name="connsiteY2" fmla="*/ 15753 h 39845"/>
                  <a:gd name="connsiteX3" fmla="*/ 42862 w 47625"/>
                  <a:gd name="connsiteY3" fmla="*/ 1466 h 39845"/>
                  <a:gd name="connsiteX4" fmla="*/ 14287 w 47625"/>
                  <a:gd name="connsiteY4" fmla="*/ 6228 h 39845"/>
                  <a:gd name="connsiteX5" fmla="*/ 28575 w 47625"/>
                  <a:gd name="connsiteY5" fmla="*/ 15753 h 39845"/>
                  <a:gd name="connsiteX6" fmla="*/ 0 w 47625"/>
                  <a:gd name="connsiteY6" fmla="*/ 20516 h 39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25" h="39845">
                    <a:moveTo>
                      <a:pt x="0" y="20516"/>
                    </a:moveTo>
                    <a:cubicBezTo>
                      <a:pt x="18164" y="35047"/>
                      <a:pt x="22537" y="50366"/>
                      <a:pt x="42862" y="30041"/>
                    </a:cubicBezTo>
                    <a:cubicBezTo>
                      <a:pt x="46412" y="26491"/>
                      <a:pt x="46037" y="20516"/>
                      <a:pt x="47625" y="15753"/>
                    </a:cubicBezTo>
                    <a:cubicBezTo>
                      <a:pt x="46037" y="10991"/>
                      <a:pt x="47689" y="2845"/>
                      <a:pt x="42862" y="1466"/>
                    </a:cubicBezTo>
                    <a:cubicBezTo>
                      <a:pt x="33577" y="-1187"/>
                      <a:pt x="21115" y="-600"/>
                      <a:pt x="14287" y="6228"/>
                    </a:cubicBezTo>
                    <a:cubicBezTo>
                      <a:pt x="10240" y="10275"/>
                      <a:pt x="23812" y="12578"/>
                      <a:pt x="28575" y="15753"/>
                    </a:cubicBezTo>
                    <a:lnTo>
                      <a:pt x="0" y="2051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60" name="Grupo 259"/>
              <p:cNvGrpSpPr/>
              <p:nvPr/>
            </p:nvGrpSpPr>
            <p:grpSpPr>
              <a:xfrm>
                <a:off x="7746129" y="1273290"/>
                <a:ext cx="567901" cy="492744"/>
                <a:chOff x="4560249" y="1268760"/>
                <a:chExt cx="400171" cy="388161"/>
              </a:xfrm>
              <a:scene3d>
                <a:camera prst="orthographicFront"/>
                <a:lightRig rig="soft" dir="t"/>
              </a:scene3d>
            </p:grpSpPr>
            <p:sp>
              <p:nvSpPr>
                <p:cNvPr id="334" name="Oval 333"/>
                <p:cNvSpPr/>
                <p:nvPr/>
              </p:nvSpPr>
              <p:spPr>
                <a:xfrm>
                  <a:off x="4560249" y="1281372"/>
                  <a:ext cx="400171" cy="362585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noFill/>
                </a:ln>
                <a:sp3d extrusionH="76200" prstMaterial="matte">
                  <a:extrusionClr>
                    <a:srgbClr val="009900"/>
                  </a:extrusion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5" name="Forma livre 334"/>
                <p:cNvSpPr/>
                <p:nvPr/>
              </p:nvSpPr>
              <p:spPr>
                <a:xfrm rot="3447909">
                  <a:off x="4644380" y="1328817"/>
                  <a:ext cx="252377" cy="293087"/>
                </a:xfrm>
                <a:custGeom>
                  <a:avLst/>
                  <a:gdLst>
                    <a:gd name="connsiteX0" fmla="*/ 212415 w 855211"/>
                    <a:gd name="connsiteY0" fmla="*/ 21658 h 809309"/>
                    <a:gd name="connsiteX1" fmla="*/ 293896 w 855211"/>
                    <a:gd name="connsiteY1" fmla="*/ 48818 h 809309"/>
                    <a:gd name="connsiteX2" fmla="*/ 302950 w 855211"/>
                    <a:gd name="connsiteY2" fmla="*/ 3551 h 809309"/>
                    <a:gd name="connsiteX3" fmla="*/ 375378 w 855211"/>
                    <a:gd name="connsiteY3" fmla="*/ 12604 h 809309"/>
                    <a:gd name="connsiteX4" fmla="*/ 393485 w 855211"/>
                    <a:gd name="connsiteY4" fmla="*/ 57872 h 809309"/>
                    <a:gd name="connsiteX5" fmla="*/ 339164 w 855211"/>
                    <a:gd name="connsiteY5" fmla="*/ 103139 h 809309"/>
                    <a:gd name="connsiteX6" fmla="*/ 447805 w 855211"/>
                    <a:gd name="connsiteY6" fmla="*/ 121246 h 809309"/>
                    <a:gd name="connsiteX7" fmla="*/ 456859 w 855211"/>
                    <a:gd name="connsiteY7" fmla="*/ 85032 h 809309"/>
                    <a:gd name="connsiteX8" fmla="*/ 465912 w 855211"/>
                    <a:gd name="connsiteY8" fmla="*/ 57872 h 809309"/>
                    <a:gd name="connsiteX9" fmla="*/ 456859 w 855211"/>
                    <a:gd name="connsiteY9" fmla="*/ 30711 h 809309"/>
                    <a:gd name="connsiteX10" fmla="*/ 538340 w 855211"/>
                    <a:gd name="connsiteY10" fmla="*/ 12604 h 809309"/>
                    <a:gd name="connsiteX11" fmla="*/ 511180 w 855211"/>
                    <a:gd name="connsiteY11" fmla="*/ 21658 h 809309"/>
                    <a:gd name="connsiteX12" fmla="*/ 493073 w 855211"/>
                    <a:gd name="connsiteY12" fmla="*/ 75979 h 809309"/>
                    <a:gd name="connsiteX13" fmla="*/ 502126 w 855211"/>
                    <a:gd name="connsiteY13" fmla="*/ 112192 h 809309"/>
                    <a:gd name="connsiteX14" fmla="*/ 520233 w 855211"/>
                    <a:gd name="connsiteY14" fmla="*/ 148406 h 809309"/>
                    <a:gd name="connsiteX15" fmla="*/ 529286 w 855211"/>
                    <a:gd name="connsiteY15" fmla="*/ 229887 h 809309"/>
                    <a:gd name="connsiteX16" fmla="*/ 565500 w 855211"/>
                    <a:gd name="connsiteY16" fmla="*/ 220834 h 809309"/>
                    <a:gd name="connsiteX17" fmla="*/ 556447 w 855211"/>
                    <a:gd name="connsiteY17" fmla="*/ 157460 h 809309"/>
                    <a:gd name="connsiteX18" fmla="*/ 547393 w 855211"/>
                    <a:gd name="connsiteY18" fmla="*/ 121246 h 809309"/>
                    <a:gd name="connsiteX19" fmla="*/ 556447 w 855211"/>
                    <a:gd name="connsiteY19" fmla="*/ 75979 h 809309"/>
                    <a:gd name="connsiteX20" fmla="*/ 674142 w 855211"/>
                    <a:gd name="connsiteY20" fmla="*/ 112192 h 809309"/>
                    <a:gd name="connsiteX21" fmla="*/ 646982 w 855211"/>
                    <a:gd name="connsiteY21" fmla="*/ 121246 h 809309"/>
                    <a:gd name="connsiteX22" fmla="*/ 619821 w 855211"/>
                    <a:gd name="connsiteY22" fmla="*/ 148406 h 809309"/>
                    <a:gd name="connsiteX23" fmla="*/ 646982 w 855211"/>
                    <a:gd name="connsiteY23" fmla="*/ 166513 h 809309"/>
                    <a:gd name="connsiteX24" fmla="*/ 791837 w 855211"/>
                    <a:gd name="connsiteY24" fmla="*/ 175567 h 809309"/>
                    <a:gd name="connsiteX25" fmla="*/ 782784 w 855211"/>
                    <a:gd name="connsiteY25" fmla="*/ 238941 h 809309"/>
                    <a:gd name="connsiteX26" fmla="*/ 737516 w 855211"/>
                    <a:gd name="connsiteY26" fmla="*/ 257048 h 809309"/>
                    <a:gd name="connsiteX27" fmla="*/ 619821 w 855211"/>
                    <a:gd name="connsiteY27" fmla="*/ 247994 h 809309"/>
                    <a:gd name="connsiteX28" fmla="*/ 628875 w 855211"/>
                    <a:gd name="connsiteY28" fmla="*/ 311369 h 809309"/>
                    <a:gd name="connsiteX29" fmla="*/ 619821 w 855211"/>
                    <a:gd name="connsiteY29" fmla="*/ 420010 h 809309"/>
                    <a:gd name="connsiteX30" fmla="*/ 646982 w 855211"/>
                    <a:gd name="connsiteY30" fmla="*/ 429064 h 809309"/>
                    <a:gd name="connsiteX31" fmla="*/ 674142 w 855211"/>
                    <a:gd name="connsiteY31" fmla="*/ 302315 h 809309"/>
                    <a:gd name="connsiteX32" fmla="*/ 692249 w 855211"/>
                    <a:gd name="connsiteY32" fmla="*/ 329476 h 809309"/>
                    <a:gd name="connsiteX33" fmla="*/ 728463 w 855211"/>
                    <a:gd name="connsiteY33" fmla="*/ 401903 h 809309"/>
                    <a:gd name="connsiteX34" fmla="*/ 737516 w 855211"/>
                    <a:gd name="connsiteY34" fmla="*/ 356636 h 809309"/>
                    <a:gd name="connsiteX35" fmla="*/ 746570 w 855211"/>
                    <a:gd name="connsiteY35" fmla="*/ 383796 h 809309"/>
                    <a:gd name="connsiteX36" fmla="*/ 764677 w 855211"/>
                    <a:gd name="connsiteY36" fmla="*/ 456224 h 809309"/>
                    <a:gd name="connsiteX37" fmla="*/ 773730 w 855211"/>
                    <a:gd name="connsiteY37" fmla="*/ 429064 h 809309"/>
                    <a:gd name="connsiteX38" fmla="*/ 791837 w 855211"/>
                    <a:gd name="connsiteY38" fmla="*/ 365689 h 809309"/>
                    <a:gd name="connsiteX39" fmla="*/ 809944 w 855211"/>
                    <a:gd name="connsiteY39" fmla="*/ 329476 h 809309"/>
                    <a:gd name="connsiteX40" fmla="*/ 837104 w 855211"/>
                    <a:gd name="connsiteY40" fmla="*/ 347583 h 809309"/>
                    <a:gd name="connsiteX41" fmla="*/ 855211 w 855211"/>
                    <a:gd name="connsiteY41" fmla="*/ 410957 h 809309"/>
                    <a:gd name="connsiteX42" fmla="*/ 846158 w 855211"/>
                    <a:gd name="connsiteY42" fmla="*/ 474331 h 809309"/>
                    <a:gd name="connsiteX43" fmla="*/ 818997 w 855211"/>
                    <a:gd name="connsiteY43" fmla="*/ 501491 h 809309"/>
                    <a:gd name="connsiteX44" fmla="*/ 610768 w 855211"/>
                    <a:gd name="connsiteY44" fmla="*/ 537705 h 809309"/>
                    <a:gd name="connsiteX45" fmla="*/ 656035 w 855211"/>
                    <a:gd name="connsiteY45" fmla="*/ 582973 h 809309"/>
                    <a:gd name="connsiteX46" fmla="*/ 683195 w 855211"/>
                    <a:gd name="connsiteY46" fmla="*/ 573919 h 809309"/>
                    <a:gd name="connsiteX47" fmla="*/ 710356 w 855211"/>
                    <a:gd name="connsiteY47" fmla="*/ 592026 h 809309"/>
                    <a:gd name="connsiteX48" fmla="*/ 719409 w 855211"/>
                    <a:gd name="connsiteY48" fmla="*/ 637293 h 809309"/>
                    <a:gd name="connsiteX49" fmla="*/ 755623 w 855211"/>
                    <a:gd name="connsiteY49" fmla="*/ 582973 h 809309"/>
                    <a:gd name="connsiteX50" fmla="*/ 782784 w 855211"/>
                    <a:gd name="connsiteY50" fmla="*/ 592026 h 809309"/>
                    <a:gd name="connsiteX51" fmla="*/ 746570 w 855211"/>
                    <a:gd name="connsiteY51" fmla="*/ 673507 h 809309"/>
                    <a:gd name="connsiteX52" fmla="*/ 710356 w 855211"/>
                    <a:gd name="connsiteY52" fmla="*/ 691614 h 809309"/>
                    <a:gd name="connsiteX53" fmla="*/ 592661 w 855211"/>
                    <a:gd name="connsiteY53" fmla="*/ 673507 h 809309"/>
                    <a:gd name="connsiteX54" fmla="*/ 556447 w 855211"/>
                    <a:gd name="connsiteY54" fmla="*/ 610133 h 809309"/>
                    <a:gd name="connsiteX55" fmla="*/ 529286 w 855211"/>
                    <a:gd name="connsiteY55" fmla="*/ 601080 h 809309"/>
                    <a:gd name="connsiteX56" fmla="*/ 502126 w 855211"/>
                    <a:gd name="connsiteY56" fmla="*/ 610133 h 809309"/>
                    <a:gd name="connsiteX57" fmla="*/ 493073 w 855211"/>
                    <a:gd name="connsiteY57" fmla="*/ 673507 h 809309"/>
                    <a:gd name="connsiteX58" fmla="*/ 520233 w 855211"/>
                    <a:gd name="connsiteY58" fmla="*/ 691614 h 809309"/>
                    <a:gd name="connsiteX59" fmla="*/ 484019 w 855211"/>
                    <a:gd name="connsiteY59" fmla="*/ 773095 h 809309"/>
                    <a:gd name="connsiteX60" fmla="*/ 456859 w 855211"/>
                    <a:gd name="connsiteY60" fmla="*/ 782149 h 809309"/>
                    <a:gd name="connsiteX61" fmla="*/ 474966 w 855211"/>
                    <a:gd name="connsiteY61" fmla="*/ 809309 h 809309"/>
                    <a:gd name="connsiteX62" fmla="*/ 375378 w 855211"/>
                    <a:gd name="connsiteY62" fmla="*/ 773095 h 809309"/>
                    <a:gd name="connsiteX63" fmla="*/ 366324 w 855211"/>
                    <a:gd name="connsiteY63" fmla="*/ 745935 h 809309"/>
                    <a:gd name="connsiteX64" fmla="*/ 393485 w 855211"/>
                    <a:gd name="connsiteY64" fmla="*/ 718775 h 809309"/>
                    <a:gd name="connsiteX65" fmla="*/ 420645 w 855211"/>
                    <a:gd name="connsiteY65" fmla="*/ 709721 h 809309"/>
                    <a:gd name="connsiteX66" fmla="*/ 447805 w 855211"/>
                    <a:gd name="connsiteY66" fmla="*/ 691614 h 809309"/>
                    <a:gd name="connsiteX67" fmla="*/ 447805 w 855211"/>
                    <a:gd name="connsiteY67" fmla="*/ 628240 h 809309"/>
                    <a:gd name="connsiteX68" fmla="*/ 438752 w 855211"/>
                    <a:gd name="connsiteY68" fmla="*/ 601080 h 809309"/>
                    <a:gd name="connsiteX69" fmla="*/ 411591 w 855211"/>
                    <a:gd name="connsiteY69" fmla="*/ 592026 h 809309"/>
                    <a:gd name="connsiteX70" fmla="*/ 330110 w 855211"/>
                    <a:gd name="connsiteY70" fmla="*/ 564866 h 809309"/>
                    <a:gd name="connsiteX71" fmla="*/ 275789 w 855211"/>
                    <a:gd name="connsiteY71" fmla="*/ 573919 h 809309"/>
                    <a:gd name="connsiteX72" fmla="*/ 293896 w 855211"/>
                    <a:gd name="connsiteY72" fmla="*/ 610133 h 809309"/>
                    <a:gd name="connsiteX73" fmla="*/ 357271 w 855211"/>
                    <a:gd name="connsiteY73" fmla="*/ 637293 h 809309"/>
                    <a:gd name="connsiteX74" fmla="*/ 366324 w 855211"/>
                    <a:gd name="connsiteY74" fmla="*/ 664454 h 809309"/>
                    <a:gd name="connsiteX75" fmla="*/ 339164 w 855211"/>
                    <a:gd name="connsiteY75" fmla="*/ 673507 h 809309"/>
                    <a:gd name="connsiteX76" fmla="*/ 302950 w 855211"/>
                    <a:gd name="connsiteY76" fmla="*/ 664454 h 809309"/>
                    <a:gd name="connsiteX77" fmla="*/ 248629 w 855211"/>
                    <a:gd name="connsiteY77" fmla="*/ 655400 h 809309"/>
                    <a:gd name="connsiteX78" fmla="*/ 302950 w 855211"/>
                    <a:gd name="connsiteY78" fmla="*/ 700668 h 809309"/>
                    <a:gd name="connsiteX79" fmla="*/ 312003 w 855211"/>
                    <a:gd name="connsiteY79" fmla="*/ 736882 h 809309"/>
                    <a:gd name="connsiteX80" fmla="*/ 302950 w 855211"/>
                    <a:gd name="connsiteY80" fmla="*/ 764042 h 809309"/>
                    <a:gd name="connsiteX81" fmla="*/ 248629 w 855211"/>
                    <a:gd name="connsiteY81" fmla="*/ 782149 h 809309"/>
                    <a:gd name="connsiteX82" fmla="*/ 212415 w 855211"/>
                    <a:gd name="connsiteY82" fmla="*/ 773095 h 809309"/>
                    <a:gd name="connsiteX83" fmla="*/ 203362 w 855211"/>
                    <a:gd name="connsiteY83" fmla="*/ 745935 h 809309"/>
                    <a:gd name="connsiteX84" fmla="*/ 176201 w 855211"/>
                    <a:gd name="connsiteY84" fmla="*/ 727828 h 809309"/>
                    <a:gd name="connsiteX85" fmla="*/ 194308 w 855211"/>
                    <a:gd name="connsiteY85" fmla="*/ 673507 h 809309"/>
                    <a:gd name="connsiteX86" fmla="*/ 221469 w 855211"/>
                    <a:gd name="connsiteY86" fmla="*/ 646347 h 809309"/>
                    <a:gd name="connsiteX87" fmla="*/ 275789 w 855211"/>
                    <a:gd name="connsiteY87" fmla="*/ 582973 h 809309"/>
                    <a:gd name="connsiteX88" fmla="*/ 284843 w 855211"/>
                    <a:gd name="connsiteY88" fmla="*/ 546759 h 809309"/>
                    <a:gd name="connsiteX89" fmla="*/ 257683 w 855211"/>
                    <a:gd name="connsiteY89" fmla="*/ 537705 h 809309"/>
                    <a:gd name="connsiteX90" fmla="*/ 194308 w 855211"/>
                    <a:gd name="connsiteY90" fmla="*/ 555812 h 809309"/>
                    <a:gd name="connsiteX91" fmla="*/ 167148 w 855211"/>
                    <a:gd name="connsiteY91" fmla="*/ 582973 h 809309"/>
                    <a:gd name="connsiteX92" fmla="*/ 149041 w 855211"/>
                    <a:gd name="connsiteY92" fmla="*/ 619187 h 809309"/>
                    <a:gd name="connsiteX93" fmla="*/ 121881 w 855211"/>
                    <a:gd name="connsiteY93" fmla="*/ 637293 h 809309"/>
                    <a:gd name="connsiteX94" fmla="*/ 67560 w 855211"/>
                    <a:gd name="connsiteY94" fmla="*/ 682561 h 809309"/>
                    <a:gd name="connsiteX95" fmla="*/ 49453 w 855211"/>
                    <a:gd name="connsiteY95" fmla="*/ 646347 h 809309"/>
                    <a:gd name="connsiteX96" fmla="*/ 76613 w 855211"/>
                    <a:gd name="connsiteY96" fmla="*/ 610133 h 809309"/>
                    <a:gd name="connsiteX97" fmla="*/ 112827 w 855211"/>
                    <a:gd name="connsiteY97" fmla="*/ 601080 h 809309"/>
                    <a:gd name="connsiteX98" fmla="*/ 185255 w 855211"/>
                    <a:gd name="connsiteY98" fmla="*/ 573919 h 809309"/>
                    <a:gd name="connsiteX99" fmla="*/ 212415 w 855211"/>
                    <a:gd name="connsiteY99" fmla="*/ 555812 h 809309"/>
                    <a:gd name="connsiteX100" fmla="*/ 221469 w 855211"/>
                    <a:gd name="connsiteY100" fmla="*/ 474331 h 809309"/>
                    <a:gd name="connsiteX101" fmla="*/ 194308 w 855211"/>
                    <a:gd name="connsiteY101" fmla="*/ 483385 h 809309"/>
                    <a:gd name="connsiteX102" fmla="*/ 149041 w 855211"/>
                    <a:gd name="connsiteY102" fmla="*/ 528652 h 809309"/>
                    <a:gd name="connsiteX103" fmla="*/ 130934 w 855211"/>
                    <a:gd name="connsiteY103" fmla="*/ 555812 h 809309"/>
                    <a:gd name="connsiteX104" fmla="*/ 67560 w 855211"/>
                    <a:gd name="connsiteY104" fmla="*/ 573919 h 809309"/>
                    <a:gd name="connsiteX105" fmla="*/ 4185 w 855211"/>
                    <a:gd name="connsiteY105" fmla="*/ 564866 h 809309"/>
                    <a:gd name="connsiteX106" fmla="*/ 13239 w 855211"/>
                    <a:gd name="connsiteY106" fmla="*/ 510545 h 809309"/>
                    <a:gd name="connsiteX107" fmla="*/ 22292 w 855211"/>
                    <a:gd name="connsiteY107" fmla="*/ 483385 h 809309"/>
                    <a:gd name="connsiteX108" fmla="*/ 76613 w 855211"/>
                    <a:gd name="connsiteY108" fmla="*/ 465278 h 809309"/>
                    <a:gd name="connsiteX109" fmla="*/ 203362 w 855211"/>
                    <a:gd name="connsiteY109" fmla="*/ 447171 h 809309"/>
                    <a:gd name="connsiteX110" fmla="*/ 194308 w 855211"/>
                    <a:gd name="connsiteY110" fmla="*/ 420010 h 809309"/>
                    <a:gd name="connsiteX111" fmla="*/ 167148 w 855211"/>
                    <a:gd name="connsiteY111" fmla="*/ 410957 h 809309"/>
                    <a:gd name="connsiteX112" fmla="*/ 112827 w 855211"/>
                    <a:gd name="connsiteY112" fmla="*/ 401903 h 809309"/>
                    <a:gd name="connsiteX113" fmla="*/ 13239 w 855211"/>
                    <a:gd name="connsiteY113" fmla="*/ 383796 h 809309"/>
                    <a:gd name="connsiteX114" fmla="*/ 4185 w 855211"/>
                    <a:gd name="connsiteY114" fmla="*/ 356636 h 809309"/>
                    <a:gd name="connsiteX115" fmla="*/ 85667 w 855211"/>
                    <a:gd name="connsiteY115" fmla="*/ 329476 h 809309"/>
                    <a:gd name="connsiteX116" fmla="*/ 112827 w 855211"/>
                    <a:gd name="connsiteY116" fmla="*/ 347583 h 809309"/>
                    <a:gd name="connsiteX117" fmla="*/ 176201 w 855211"/>
                    <a:gd name="connsiteY117" fmla="*/ 374743 h 809309"/>
                    <a:gd name="connsiteX118" fmla="*/ 230522 w 855211"/>
                    <a:gd name="connsiteY118" fmla="*/ 365689 h 809309"/>
                    <a:gd name="connsiteX119" fmla="*/ 230522 w 855211"/>
                    <a:gd name="connsiteY119" fmla="*/ 311369 h 809309"/>
                    <a:gd name="connsiteX120" fmla="*/ 158094 w 855211"/>
                    <a:gd name="connsiteY120" fmla="*/ 293262 h 809309"/>
                    <a:gd name="connsiteX121" fmla="*/ 130934 w 855211"/>
                    <a:gd name="connsiteY121" fmla="*/ 284208 h 809309"/>
                    <a:gd name="connsiteX122" fmla="*/ 139987 w 855211"/>
                    <a:gd name="connsiteY122" fmla="*/ 257048 h 809309"/>
                    <a:gd name="connsiteX123" fmla="*/ 167148 w 855211"/>
                    <a:gd name="connsiteY123" fmla="*/ 238941 h 809309"/>
                    <a:gd name="connsiteX124" fmla="*/ 212415 w 855211"/>
                    <a:gd name="connsiteY124" fmla="*/ 184620 h 809309"/>
                    <a:gd name="connsiteX125" fmla="*/ 185255 w 855211"/>
                    <a:gd name="connsiteY125" fmla="*/ 166513 h 809309"/>
                    <a:gd name="connsiteX126" fmla="*/ 158094 w 855211"/>
                    <a:gd name="connsiteY126" fmla="*/ 202727 h 809309"/>
                    <a:gd name="connsiteX127" fmla="*/ 94720 w 855211"/>
                    <a:gd name="connsiteY127" fmla="*/ 238941 h 809309"/>
                    <a:gd name="connsiteX128" fmla="*/ 49453 w 855211"/>
                    <a:gd name="connsiteY128" fmla="*/ 229887 h 809309"/>
                    <a:gd name="connsiteX129" fmla="*/ 85667 w 855211"/>
                    <a:gd name="connsiteY129" fmla="*/ 175567 h 809309"/>
                    <a:gd name="connsiteX130" fmla="*/ 149041 w 855211"/>
                    <a:gd name="connsiteY130" fmla="*/ 130299 h 809309"/>
                    <a:gd name="connsiteX131" fmla="*/ 176201 w 855211"/>
                    <a:gd name="connsiteY131" fmla="*/ 121246 h 809309"/>
                    <a:gd name="connsiteX132" fmla="*/ 176201 w 855211"/>
                    <a:gd name="connsiteY132" fmla="*/ 175567 h 809309"/>
                    <a:gd name="connsiteX133" fmla="*/ 203362 w 855211"/>
                    <a:gd name="connsiteY133" fmla="*/ 166513 h 809309"/>
                    <a:gd name="connsiteX134" fmla="*/ 212415 w 855211"/>
                    <a:gd name="connsiteY134" fmla="*/ 139353 h 809309"/>
                    <a:gd name="connsiteX135" fmla="*/ 293896 w 855211"/>
                    <a:gd name="connsiteY135" fmla="*/ 139353 h 809309"/>
                    <a:gd name="connsiteX136" fmla="*/ 248629 w 855211"/>
                    <a:gd name="connsiteY136" fmla="*/ 184620 h 809309"/>
                    <a:gd name="connsiteX137" fmla="*/ 230522 w 855211"/>
                    <a:gd name="connsiteY137" fmla="*/ 211781 h 809309"/>
                    <a:gd name="connsiteX138" fmla="*/ 257683 w 855211"/>
                    <a:gd name="connsiteY138" fmla="*/ 220834 h 809309"/>
                    <a:gd name="connsiteX139" fmla="*/ 302950 w 855211"/>
                    <a:gd name="connsiteY139" fmla="*/ 211781 h 809309"/>
                    <a:gd name="connsiteX140" fmla="*/ 330110 w 855211"/>
                    <a:gd name="connsiteY140" fmla="*/ 229887 h 809309"/>
                    <a:gd name="connsiteX141" fmla="*/ 366324 w 855211"/>
                    <a:gd name="connsiteY141" fmla="*/ 211781 h 809309"/>
                    <a:gd name="connsiteX142" fmla="*/ 375378 w 855211"/>
                    <a:gd name="connsiteY142" fmla="*/ 148406 h 809309"/>
                    <a:gd name="connsiteX143" fmla="*/ 411591 w 855211"/>
                    <a:gd name="connsiteY143" fmla="*/ 103139 h 809309"/>
                    <a:gd name="connsiteX144" fmla="*/ 411591 w 855211"/>
                    <a:gd name="connsiteY144" fmla="*/ 57872 h 8093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</a:cxnLst>
                  <a:rect l="l" t="t" r="r" b="b"/>
                  <a:pathLst>
                    <a:path w="855211" h="809309">
                      <a:moveTo>
                        <a:pt x="212415" y="21658"/>
                      </a:moveTo>
                      <a:cubicBezTo>
                        <a:pt x="226856" y="33211"/>
                        <a:pt x="265042" y="83443"/>
                        <a:pt x="293896" y="48818"/>
                      </a:cubicBezTo>
                      <a:cubicBezTo>
                        <a:pt x="303747" y="36997"/>
                        <a:pt x="299932" y="18640"/>
                        <a:pt x="302950" y="3551"/>
                      </a:cubicBezTo>
                      <a:cubicBezTo>
                        <a:pt x="327093" y="6569"/>
                        <a:pt x="354515" y="86"/>
                        <a:pt x="375378" y="12604"/>
                      </a:cubicBezTo>
                      <a:cubicBezTo>
                        <a:pt x="389314" y="20965"/>
                        <a:pt x="395501" y="41746"/>
                        <a:pt x="393485" y="57872"/>
                      </a:cubicBezTo>
                      <a:cubicBezTo>
                        <a:pt x="391901" y="70545"/>
                        <a:pt x="348703" y="96780"/>
                        <a:pt x="339164" y="103139"/>
                      </a:cubicBezTo>
                      <a:cubicBezTo>
                        <a:pt x="355780" y="152988"/>
                        <a:pt x="349114" y="162367"/>
                        <a:pt x="447805" y="121246"/>
                      </a:cubicBezTo>
                      <a:cubicBezTo>
                        <a:pt x="459291" y="116460"/>
                        <a:pt x="453441" y="96996"/>
                        <a:pt x="456859" y="85032"/>
                      </a:cubicBezTo>
                      <a:cubicBezTo>
                        <a:pt x="459481" y="75856"/>
                        <a:pt x="462894" y="66925"/>
                        <a:pt x="465912" y="57872"/>
                      </a:cubicBezTo>
                      <a:cubicBezTo>
                        <a:pt x="462894" y="48818"/>
                        <a:pt x="456859" y="40254"/>
                        <a:pt x="456859" y="30711"/>
                      </a:cubicBezTo>
                      <a:cubicBezTo>
                        <a:pt x="456859" y="-21624"/>
                        <a:pt x="499140" y="7704"/>
                        <a:pt x="538340" y="12604"/>
                      </a:cubicBezTo>
                      <a:cubicBezTo>
                        <a:pt x="529287" y="15622"/>
                        <a:pt x="516727" y="13892"/>
                        <a:pt x="511180" y="21658"/>
                      </a:cubicBezTo>
                      <a:cubicBezTo>
                        <a:pt x="500086" y="37189"/>
                        <a:pt x="493073" y="75979"/>
                        <a:pt x="493073" y="75979"/>
                      </a:cubicBezTo>
                      <a:cubicBezTo>
                        <a:pt x="496091" y="88050"/>
                        <a:pt x="497757" y="100542"/>
                        <a:pt x="502126" y="112192"/>
                      </a:cubicBezTo>
                      <a:cubicBezTo>
                        <a:pt x="506865" y="124829"/>
                        <a:pt x="517198" y="135255"/>
                        <a:pt x="520233" y="148406"/>
                      </a:cubicBezTo>
                      <a:cubicBezTo>
                        <a:pt x="526378" y="175034"/>
                        <a:pt x="526268" y="202727"/>
                        <a:pt x="529286" y="229887"/>
                      </a:cubicBezTo>
                      <a:cubicBezTo>
                        <a:pt x="541357" y="226869"/>
                        <a:pt x="555784" y="228607"/>
                        <a:pt x="565500" y="220834"/>
                      </a:cubicBezTo>
                      <a:cubicBezTo>
                        <a:pt x="590318" y="200980"/>
                        <a:pt x="562563" y="173770"/>
                        <a:pt x="556447" y="157460"/>
                      </a:cubicBezTo>
                      <a:cubicBezTo>
                        <a:pt x="552078" y="145809"/>
                        <a:pt x="550411" y="133317"/>
                        <a:pt x="547393" y="121246"/>
                      </a:cubicBezTo>
                      <a:cubicBezTo>
                        <a:pt x="550411" y="106157"/>
                        <a:pt x="541849" y="80845"/>
                        <a:pt x="556447" y="75979"/>
                      </a:cubicBezTo>
                      <a:cubicBezTo>
                        <a:pt x="641318" y="47689"/>
                        <a:pt x="645886" y="69809"/>
                        <a:pt x="674142" y="112192"/>
                      </a:cubicBezTo>
                      <a:cubicBezTo>
                        <a:pt x="665089" y="115210"/>
                        <a:pt x="654922" y="115952"/>
                        <a:pt x="646982" y="121246"/>
                      </a:cubicBezTo>
                      <a:cubicBezTo>
                        <a:pt x="636329" y="128348"/>
                        <a:pt x="619821" y="135602"/>
                        <a:pt x="619821" y="148406"/>
                      </a:cubicBezTo>
                      <a:cubicBezTo>
                        <a:pt x="619821" y="159287"/>
                        <a:pt x="636234" y="164816"/>
                        <a:pt x="646982" y="166513"/>
                      </a:cubicBezTo>
                      <a:cubicBezTo>
                        <a:pt x="694769" y="174059"/>
                        <a:pt x="743552" y="172549"/>
                        <a:pt x="791837" y="175567"/>
                      </a:cubicBezTo>
                      <a:cubicBezTo>
                        <a:pt x="788819" y="196692"/>
                        <a:pt x="794621" y="221186"/>
                        <a:pt x="782784" y="238941"/>
                      </a:cubicBezTo>
                      <a:cubicBezTo>
                        <a:pt x="773769" y="252463"/>
                        <a:pt x="753743" y="256147"/>
                        <a:pt x="737516" y="257048"/>
                      </a:cubicBezTo>
                      <a:cubicBezTo>
                        <a:pt x="698229" y="259230"/>
                        <a:pt x="659053" y="251012"/>
                        <a:pt x="619821" y="247994"/>
                      </a:cubicBezTo>
                      <a:cubicBezTo>
                        <a:pt x="622839" y="269119"/>
                        <a:pt x="630294" y="290077"/>
                        <a:pt x="628875" y="311369"/>
                      </a:cubicBezTo>
                      <a:cubicBezTo>
                        <a:pt x="627157" y="337136"/>
                        <a:pt x="595029" y="389020"/>
                        <a:pt x="619821" y="420010"/>
                      </a:cubicBezTo>
                      <a:cubicBezTo>
                        <a:pt x="625783" y="427462"/>
                        <a:pt x="637928" y="426046"/>
                        <a:pt x="646982" y="429064"/>
                      </a:cubicBezTo>
                      <a:cubicBezTo>
                        <a:pt x="667528" y="326328"/>
                        <a:pt x="657623" y="368386"/>
                        <a:pt x="674142" y="302315"/>
                      </a:cubicBezTo>
                      <a:cubicBezTo>
                        <a:pt x="680178" y="311369"/>
                        <a:pt x="689445" y="318962"/>
                        <a:pt x="692249" y="329476"/>
                      </a:cubicBezTo>
                      <a:cubicBezTo>
                        <a:pt x="720528" y="435523"/>
                        <a:pt x="691014" y="476802"/>
                        <a:pt x="728463" y="401903"/>
                      </a:cubicBezTo>
                      <a:cubicBezTo>
                        <a:pt x="731481" y="386814"/>
                        <a:pt x="726635" y="367517"/>
                        <a:pt x="737516" y="356636"/>
                      </a:cubicBezTo>
                      <a:cubicBezTo>
                        <a:pt x="744264" y="349888"/>
                        <a:pt x="744255" y="374538"/>
                        <a:pt x="746570" y="383796"/>
                      </a:cubicBezTo>
                      <a:lnTo>
                        <a:pt x="764677" y="456224"/>
                      </a:lnTo>
                      <a:cubicBezTo>
                        <a:pt x="767695" y="447171"/>
                        <a:pt x="771108" y="438240"/>
                        <a:pt x="773730" y="429064"/>
                      </a:cubicBezTo>
                      <a:cubicBezTo>
                        <a:pt x="780290" y="406105"/>
                        <a:pt x="782538" y="387387"/>
                        <a:pt x="791837" y="365689"/>
                      </a:cubicBezTo>
                      <a:cubicBezTo>
                        <a:pt x="797153" y="353284"/>
                        <a:pt x="803908" y="341547"/>
                        <a:pt x="809944" y="329476"/>
                      </a:cubicBezTo>
                      <a:cubicBezTo>
                        <a:pt x="818997" y="335512"/>
                        <a:pt x="830307" y="339087"/>
                        <a:pt x="837104" y="347583"/>
                      </a:cubicBezTo>
                      <a:cubicBezTo>
                        <a:pt x="841829" y="353489"/>
                        <a:pt x="854619" y="408588"/>
                        <a:pt x="855211" y="410957"/>
                      </a:cubicBezTo>
                      <a:cubicBezTo>
                        <a:pt x="852193" y="432082"/>
                        <a:pt x="854083" y="454518"/>
                        <a:pt x="846158" y="474331"/>
                      </a:cubicBezTo>
                      <a:cubicBezTo>
                        <a:pt x="841403" y="486219"/>
                        <a:pt x="830653" y="496193"/>
                        <a:pt x="818997" y="501491"/>
                      </a:cubicBezTo>
                      <a:cubicBezTo>
                        <a:pt x="776598" y="520763"/>
                        <a:pt x="634828" y="534497"/>
                        <a:pt x="610768" y="537705"/>
                      </a:cubicBezTo>
                      <a:cubicBezTo>
                        <a:pt x="623723" y="563614"/>
                        <a:pt x="622733" y="582973"/>
                        <a:pt x="656035" y="582973"/>
                      </a:cubicBezTo>
                      <a:cubicBezTo>
                        <a:pt x="665578" y="582973"/>
                        <a:pt x="674142" y="576937"/>
                        <a:pt x="683195" y="573919"/>
                      </a:cubicBezTo>
                      <a:cubicBezTo>
                        <a:pt x="692249" y="579955"/>
                        <a:pt x="704957" y="582579"/>
                        <a:pt x="710356" y="592026"/>
                      </a:cubicBezTo>
                      <a:cubicBezTo>
                        <a:pt x="717991" y="605386"/>
                        <a:pt x="704320" y="640311"/>
                        <a:pt x="719409" y="637293"/>
                      </a:cubicBezTo>
                      <a:cubicBezTo>
                        <a:pt x="740748" y="633025"/>
                        <a:pt x="755623" y="582973"/>
                        <a:pt x="755623" y="582973"/>
                      </a:cubicBezTo>
                      <a:cubicBezTo>
                        <a:pt x="764677" y="585991"/>
                        <a:pt x="780162" y="582850"/>
                        <a:pt x="782784" y="592026"/>
                      </a:cubicBezTo>
                      <a:cubicBezTo>
                        <a:pt x="792877" y="627353"/>
                        <a:pt x="771887" y="655423"/>
                        <a:pt x="746570" y="673507"/>
                      </a:cubicBezTo>
                      <a:cubicBezTo>
                        <a:pt x="735588" y="681351"/>
                        <a:pt x="722427" y="685578"/>
                        <a:pt x="710356" y="691614"/>
                      </a:cubicBezTo>
                      <a:cubicBezTo>
                        <a:pt x="671124" y="685578"/>
                        <a:pt x="630317" y="686059"/>
                        <a:pt x="592661" y="673507"/>
                      </a:cubicBezTo>
                      <a:cubicBezTo>
                        <a:pt x="584073" y="670644"/>
                        <a:pt x="558327" y="612013"/>
                        <a:pt x="556447" y="610133"/>
                      </a:cubicBezTo>
                      <a:cubicBezTo>
                        <a:pt x="549699" y="603385"/>
                        <a:pt x="538340" y="604098"/>
                        <a:pt x="529286" y="601080"/>
                      </a:cubicBezTo>
                      <a:cubicBezTo>
                        <a:pt x="520233" y="604098"/>
                        <a:pt x="509578" y="604172"/>
                        <a:pt x="502126" y="610133"/>
                      </a:cubicBezTo>
                      <a:cubicBezTo>
                        <a:pt x="480619" y="627338"/>
                        <a:pt x="477375" y="649960"/>
                        <a:pt x="493073" y="673507"/>
                      </a:cubicBezTo>
                      <a:cubicBezTo>
                        <a:pt x="499109" y="682560"/>
                        <a:pt x="511180" y="685578"/>
                        <a:pt x="520233" y="691614"/>
                      </a:cubicBezTo>
                      <a:cubicBezTo>
                        <a:pt x="514700" y="708214"/>
                        <a:pt x="503584" y="757443"/>
                        <a:pt x="484019" y="773095"/>
                      </a:cubicBezTo>
                      <a:cubicBezTo>
                        <a:pt x="476567" y="779057"/>
                        <a:pt x="465912" y="779131"/>
                        <a:pt x="456859" y="782149"/>
                      </a:cubicBezTo>
                      <a:cubicBezTo>
                        <a:pt x="522984" y="804191"/>
                        <a:pt x="529697" y="795627"/>
                        <a:pt x="474966" y="809309"/>
                      </a:cubicBezTo>
                      <a:cubicBezTo>
                        <a:pt x="404783" y="801511"/>
                        <a:pt x="399839" y="822016"/>
                        <a:pt x="375378" y="773095"/>
                      </a:cubicBezTo>
                      <a:cubicBezTo>
                        <a:pt x="371110" y="764559"/>
                        <a:pt x="369342" y="754988"/>
                        <a:pt x="366324" y="745935"/>
                      </a:cubicBezTo>
                      <a:cubicBezTo>
                        <a:pt x="375378" y="736882"/>
                        <a:pt x="382832" y="725877"/>
                        <a:pt x="393485" y="718775"/>
                      </a:cubicBezTo>
                      <a:cubicBezTo>
                        <a:pt x="401425" y="713481"/>
                        <a:pt x="412109" y="713989"/>
                        <a:pt x="420645" y="709721"/>
                      </a:cubicBezTo>
                      <a:cubicBezTo>
                        <a:pt x="430377" y="704855"/>
                        <a:pt x="438752" y="697650"/>
                        <a:pt x="447805" y="691614"/>
                      </a:cubicBezTo>
                      <a:cubicBezTo>
                        <a:pt x="460124" y="654661"/>
                        <a:pt x="460048" y="671090"/>
                        <a:pt x="447805" y="628240"/>
                      </a:cubicBezTo>
                      <a:cubicBezTo>
                        <a:pt x="445183" y="619064"/>
                        <a:pt x="445500" y="607828"/>
                        <a:pt x="438752" y="601080"/>
                      </a:cubicBezTo>
                      <a:cubicBezTo>
                        <a:pt x="432004" y="594332"/>
                        <a:pt x="420127" y="596294"/>
                        <a:pt x="411591" y="592026"/>
                      </a:cubicBezTo>
                      <a:cubicBezTo>
                        <a:pt x="347941" y="560201"/>
                        <a:pt x="430957" y="581673"/>
                        <a:pt x="330110" y="564866"/>
                      </a:cubicBezTo>
                      <a:cubicBezTo>
                        <a:pt x="312003" y="567884"/>
                        <a:pt x="287256" y="559585"/>
                        <a:pt x="275789" y="573919"/>
                      </a:cubicBezTo>
                      <a:cubicBezTo>
                        <a:pt x="267358" y="584458"/>
                        <a:pt x="284353" y="600590"/>
                        <a:pt x="293896" y="610133"/>
                      </a:cubicBezTo>
                      <a:cubicBezTo>
                        <a:pt x="305085" y="621322"/>
                        <a:pt x="341038" y="631882"/>
                        <a:pt x="357271" y="637293"/>
                      </a:cubicBezTo>
                      <a:cubicBezTo>
                        <a:pt x="360289" y="646347"/>
                        <a:pt x="370592" y="655918"/>
                        <a:pt x="366324" y="664454"/>
                      </a:cubicBezTo>
                      <a:cubicBezTo>
                        <a:pt x="362056" y="672990"/>
                        <a:pt x="348707" y="673507"/>
                        <a:pt x="339164" y="673507"/>
                      </a:cubicBezTo>
                      <a:cubicBezTo>
                        <a:pt x="326721" y="673507"/>
                        <a:pt x="315151" y="666894"/>
                        <a:pt x="302950" y="664454"/>
                      </a:cubicBezTo>
                      <a:cubicBezTo>
                        <a:pt x="284950" y="660854"/>
                        <a:pt x="266736" y="658418"/>
                        <a:pt x="248629" y="655400"/>
                      </a:cubicBezTo>
                      <a:cubicBezTo>
                        <a:pt x="265936" y="666938"/>
                        <a:pt x="292226" y="681901"/>
                        <a:pt x="302950" y="700668"/>
                      </a:cubicBezTo>
                      <a:cubicBezTo>
                        <a:pt x="309123" y="711471"/>
                        <a:pt x="308985" y="724811"/>
                        <a:pt x="312003" y="736882"/>
                      </a:cubicBezTo>
                      <a:cubicBezTo>
                        <a:pt x="308985" y="745935"/>
                        <a:pt x="310715" y="758495"/>
                        <a:pt x="302950" y="764042"/>
                      </a:cubicBezTo>
                      <a:cubicBezTo>
                        <a:pt x="287419" y="775136"/>
                        <a:pt x="248629" y="782149"/>
                        <a:pt x="248629" y="782149"/>
                      </a:cubicBezTo>
                      <a:cubicBezTo>
                        <a:pt x="236558" y="779131"/>
                        <a:pt x="222131" y="780868"/>
                        <a:pt x="212415" y="773095"/>
                      </a:cubicBezTo>
                      <a:cubicBezTo>
                        <a:pt x="204963" y="767133"/>
                        <a:pt x="209324" y="753387"/>
                        <a:pt x="203362" y="745935"/>
                      </a:cubicBezTo>
                      <a:cubicBezTo>
                        <a:pt x="196565" y="737438"/>
                        <a:pt x="185255" y="733864"/>
                        <a:pt x="176201" y="727828"/>
                      </a:cubicBezTo>
                      <a:cubicBezTo>
                        <a:pt x="182237" y="709721"/>
                        <a:pt x="185039" y="690191"/>
                        <a:pt x="194308" y="673507"/>
                      </a:cubicBezTo>
                      <a:cubicBezTo>
                        <a:pt x="200526" y="662315"/>
                        <a:pt x="213272" y="656183"/>
                        <a:pt x="221469" y="646347"/>
                      </a:cubicBezTo>
                      <a:cubicBezTo>
                        <a:pt x="290424" y="563603"/>
                        <a:pt x="166962" y="691803"/>
                        <a:pt x="275789" y="582973"/>
                      </a:cubicBezTo>
                      <a:cubicBezTo>
                        <a:pt x="278807" y="570902"/>
                        <a:pt x="289464" y="558312"/>
                        <a:pt x="284843" y="546759"/>
                      </a:cubicBezTo>
                      <a:cubicBezTo>
                        <a:pt x="281299" y="537898"/>
                        <a:pt x="267226" y="537705"/>
                        <a:pt x="257683" y="537705"/>
                      </a:cubicBezTo>
                      <a:cubicBezTo>
                        <a:pt x="246319" y="537705"/>
                        <a:pt x="207113" y="551544"/>
                        <a:pt x="194308" y="555812"/>
                      </a:cubicBezTo>
                      <a:cubicBezTo>
                        <a:pt x="185255" y="564866"/>
                        <a:pt x="174590" y="572554"/>
                        <a:pt x="167148" y="582973"/>
                      </a:cubicBezTo>
                      <a:cubicBezTo>
                        <a:pt x="159304" y="593955"/>
                        <a:pt x="157681" y="608819"/>
                        <a:pt x="149041" y="619187"/>
                      </a:cubicBezTo>
                      <a:cubicBezTo>
                        <a:pt x="142075" y="627546"/>
                        <a:pt x="130240" y="630327"/>
                        <a:pt x="121881" y="637293"/>
                      </a:cubicBezTo>
                      <a:cubicBezTo>
                        <a:pt x="52165" y="695389"/>
                        <a:pt x="134999" y="637601"/>
                        <a:pt x="67560" y="682561"/>
                      </a:cubicBezTo>
                      <a:cubicBezTo>
                        <a:pt x="61524" y="670490"/>
                        <a:pt x="47779" y="659739"/>
                        <a:pt x="49453" y="646347"/>
                      </a:cubicBezTo>
                      <a:cubicBezTo>
                        <a:pt x="51324" y="631374"/>
                        <a:pt x="64335" y="618903"/>
                        <a:pt x="76613" y="610133"/>
                      </a:cubicBezTo>
                      <a:cubicBezTo>
                        <a:pt x="86738" y="602901"/>
                        <a:pt x="100863" y="604498"/>
                        <a:pt x="112827" y="601080"/>
                      </a:cubicBezTo>
                      <a:cubicBezTo>
                        <a:pt x="131105" y="595858"/>
                        <a:pt x="172509" y="580292"/>
                        <a:pt x="185255" y="573919"/>
                      </a:cubicBezTo>
                      <a:cubicBezTo>
                        <a:pt x="194987" y="569053"/>
                        <a:pt x="203362" y="561848"/>
                        <a:pt x="212415" y="555812"/>
                      </a:cubicBezTo>
                      <a:cubicBezTo>
                        <a:pt x="229604" y="530030"/>
                        <a:pt x="251039" y="511293"/>
                        <a:pt x="221469" y="474331"/>
                      </a:cubicBezTo>
                      <a:cubicBezTo>
                        <a:pt x="215507" y="466879"/>
                        <a:pt x="203362" y="480367"/>
                        <a:pt x="194308" y="483385"/>
                      </a:cubicBezTo>
                      <a:cubicBezTo>
                        <a:pt x="146023" y="555812"/>
                        <a:pt x="209397" y="468296"/>
                        <a:pt x="149041" y="528652"/>
                      </a:cubicBezTo>
                      <a:cubicBezTo>
                        <a:pt x="141347" y="536346"/>
                        <a:pt x="139430" y="549015"/>
                        <a:pt x="130934" y="555812"/>
                      </a:cubicBezTo>
                      <a:cubicBezTo>
                        <a:pt x="125028" y="560537"/>
                        <a:pt x="69929" y="573327"/>
                        <a:pt x="67560" y="573919"/>
                      </a:cubicBezTo>
                      <a:lnTo>
                        <a:pt x="4185" y="564866"/>
                      </a:lnTo>
                      <a:cubicBezTo>
                        <a:pt x="-7761" y="550929"/>
                        <a:pt x="9257" y="528465"/>
                        <a:pt x="13239" y="510545"/>
                      </a:cubicBezTo>
                      <a:cubicBezTo>
                        <a:pt x="15309" y="501229"/>
                        <a:pt x="14527" y="488932"/>
                        <a:pt x="22292" y="483385"/>
                      </a:cubicBezTo>
                      <a:cubicBezTo>
                        <a:pt x="37823" y="472291"/>
                        <a:pt x="58506" y="471314"/>
                        <a:pt x="76613" y="465278"/>
                      </a:cubicBezTo>
                      <a:cubicBezTo>
                        <a:pt x="135398" y="445683"/>
                        <a:pt x="94263" y="457089"/>
                        <a:pt x="203362" y="447171"/>
                      </a:cubicBezTo>
                      <a:cubicBezTo>
                        <a:pt x="200344" y="438117"/>
                        <a:pt x="201056" y="426758"/>
                        <a:pt x="194308" y="420010"/>
                      </a:cubicBezTo>
                      <a:cubicBezTo>
                        <a:pt x="187560" y="413262"/>
                        <a:pt x="176464" y="413027"/>
                        <a:pt x="167148" y="410957"/>
                      </a:cubicBezTo>
                      <a:cubicBezTo>
                        <a:pt x="149228" y="406975"/>
                        <a:pt x="130934" y="404921"/>
                        <a:pt x="112827" y="401903"/>
                      </a:cubicBezTo>
                      <a:cubicBezTo>
                        <a:pt x="40316" y="409960"/>
                        <a:pt x="38627" y="434570"/>
                        <a:pt x="13239" y="383796"/>
                      </a:cubicBezTo>
                      <a:cubicBezTo>
                        <a:pt x="8971" y="375260"/>
                        <a:pt x="7203" y="365689"/>
                        <a:pt x="4185" y="356636"/>
                      </a:cubicBezTo>
                      <a:cubicBezTo>
                        <a:pt x="32848" y="337528"/>
                        <a:pt x="43846" y="324829"/>
                        <a:pt x="85667" y="329476"/>
                      </a:cubicBezTo>
                      <a:cubicBezTo>
                        <a:pt x="96481" y="330678"/>
                        <a:pt x="103380" y="342185"/>
                        <a:pt x="112827" y="347583"/>
                      </a:cubicBezTo>
                      <a:cubicBezTo>
                        <a:pt x="144147" y="365480"/>
                        <a:pt x="145734" y="364587"/>
                        <a:pt x="176201" y="374743"/>
                      </a:cubicBezTo>
                      <a:cubicBezTo>
                        <a:pt x="194308" y="371725"/>
                        <a:pt x="214584" y="374796"/>
                        <a:pt x="230522" y="365689"/>
                      </a:cubicBezTo>
                      <a:cubicBezTo>
                        <a:pt x="242424" y="358888"/>
                        <a:pt x="242764" y="318170"/>
                        <a:pt x="230522" y="311369"/>
                      </a:cubicBezTo>
                      <a:cubicBezTo>
                        <a:pt x="208768" y="299284"/>
                        <a:pt x="182103" y="299810"/>
                        <a:pt x="158094" y="293262"/>
                      </a:cubicBezTo>
                      <a:cubicBezTo>
                        <a:pt x="148887" y="290751"/>
                        <a:pt x="139987" y="287226"/>
                        <a:pt x="130934" y="284208"/>
                      </a:cubicBezTo>
                      <a:cubicBezTo>
                        <a:pt x="133952" y="275155"/>
                        <a:pt x="134025" y="264500"/>
                        <a:pt x="139987" y="257048"/>
                      </a:cubicBezTo>
                      <a:cubicBezTo>
                        <a:pt x="146784" y="248551"/>
                        <a:pt x="158789" y="245907"/>
                        <a:pt x="167148" y="238941"/>
                      </a:cubicBezTo>
                      <a:cubicBezTo>
                        <a:pt x="193289" y="217157"/>
                        <a:pt x="194611" y="211326"/>
                        <a:pt x="212415" y="184620"/>
                      </a:cubicBezTo>
                      <a:cubicBezTo>
                        <a:pt x="203362" y="178584"/>
                        <a:pt x="195577" y="163072"/>
                        <a:pt x="185255" y="166513"/>
                      </a:cubicBezTo>
                      <a:cubicBezTo>
                        <a:pt x="170940" y="171285"/>
                        <a:pt x="168764" y="192057"/>
                        <a:pt x="158094" y="202727"/>
                      </a:cubicBezTo>
                      <a:cubicBezTo>
                        <a:pt x="145297" y="215524"/>
                        <a:pt x="108923" y="231840"/>
                        <a:pt x="94720" y="238941"/>
                      </a:cubicBezTo>
                      <a:cubicBezTo>
                        <a:pt x="79631" y="235923"/>
                        <a:pt x="57989" y="242690"/>
                        <a:pt x="49453" y="229887"/>
                      </a:cubicBezTo>
                      <a:cubicBezTo>
                        <a:pt x="21643" y="188172"/>
                        <a:pt x="67930" y="181479"/>
                        <a:pt x="85667" y="175567"/>
                      </a:cubicBezTo>
                      <a:cubicBezTo>
                        <a:pt x="100755" y="130299"/>
                        <a:pt x="85666" y="151424"/>
                        <a:pt x="149041" y="130299"/>
                      </a:cubicBezTo>
                      <a:lnTo>
                        <a:pt x="176201" y="121246"/>
                      </a:lnTo>
                      <a:cubicBezTo>
                        <a:pt x="172752" y="131593"/>
                        <a:pt x="155508" y="165221"/>
                        <a:pt x="176201" y="175567"/>
                      </a:cubicBezTo>
                      <a:cubicBezTo>
                        <a:pt x="184737" y="179835"/>
                        <a:pt x="194308" y="169531"/>
                        <a:pt x="203362" y="166513"/>
                      </a:cubicBezTo>
                      <a:cubicBezTo>
                        <a:pt x="206380" y="157460"/>
                        <a:pt x="206453" y="146805"/>
                        <a:pt x="212415" y="139353"/>
                      </a:cubicBezTo>
                      <a:cubicBezTo>
                        <a:pt x="239599" y="105373"/>
                        <a:pt x="257068" y="127077"/>
                        <a:pt x="293896" y="139353"/>
                      </a:cubicBezTo>
                      <a:cubicBezTo>
                        <a:pt x="245608" y="211784"/>
                        <a:pt x="308988" y="124260"/>
                        <a:pt x="248629" y="184620"/>
                      </a:cubicBezTo>
                      <a:cubicBezTo>
                        <a:pt x="240935" y="192314"/>
                        <a:pt x="236558" y="202727"/>
                        <a:pt x="230522" y="211781"/>
                      </a:cubicBezTo>
                      <a:cubicBezTo>
                        <a:pt x="239576" y="214799"/>
                        <a:pt x="248140" y="220834"/>
                        <a:pt x="257683" y="220834"/>
                      </a:cubicBezTo>
                      <a:cubicBezTo>
                        <a:pt x="273071" y="220834"/>
                        <a:pt x="287681" y="209872"/>
                        <a:pt x="302950" y="211781"/>
                      </a:cubicBezTo>
                      <a:cubicBezTo>
                        <a:pt x="313747" y="213131"/>
                        <a:pt x="321057" y="223852"/>
                        <a:pt x="330110" y="229887"/>
                      </a:cubicBezTo>
                      <a:cubicBezTo>
                        <a:pt x="342181" y="223852"/>
                        <a:pt x="359770" y="223579"/>
                        <a:pt x="366324" y="211781"/>
                      </a:cubicBezTo>
                      <a:cubicBezTo>
                        <a:pt x="376688" y="193127"/>
                        <a:pt x="371193" y="169331"/>
                        <a:pt x="375378" y="148406"/>
                      </a:cubicBezTo>
                      <a:cubicBezTo>
                        <a:pt x="397743" y="36583"/>
                        <a:pt x="365236" y="211301"/>
                        <a:pt x="411591" y="103139"/>
                      </a:cubicBezTo>
                      <a:cubicBezTo>
                        <a:pt x="417535" y="89270"/>
                        <a:pt x="411591" y="72961"/>
                        <a:pt x="411591" y="57872"/>
                      </a:cubicBezTo>
                    </a:path>
                  </a:pathLst>
                </a:custGeom>
                <a:noFill/>
                <a:ln w="9525">
                  <a:solidFill>
                    <a:srgbClr val="009900"/>
                  </a:solidFill>
                </a:ln>
                <a:effectLst>
                  <a:outerShdw sx="1000" sy="1000" algn="ctr" rotWithShape="0">
                    <a:srgbClr val="92D050">
                      <a:alpha val="98000"/>
                    </a:srgbClr>
                  </a:outerShdw>
                </a:effectLst>
                <a:sp3d extrusionH="76200" prstMaterial="matte">
                  <a:extrusionClr>
                    <a:srgbClr val="009900"/>
                  </a:extrusion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PT"/>
                </a:p>
              </p:txBody>
            </p:sp>
            <p:sp>
              <p:nvSpPr>
                <p:cNvPr id="336" name="Forma livre 335"/>
                <p:cNvSpPr/>
                <p:nvPr/>
              </p:nvSpPr>
              <p:spPr>
                <a:xfrm>
                  <a:off x="4841548" y="1300923"/>
                  <a:ext cx="47625" cy="39845"/>
                </a:xfrm>
                <a:custGeom>
                  <a:avLst/>
                  <a:gdLst>
                    <a:gd name="connsiteX0" fmla="*/ 0 w 47625"/>
                    <a:gd name="connsiteY0" fmla="*/ 20516 h 39845"/>
                    <a:gd name="connsiteX1" fmla="*/ 42862 w 47625"/>
                    <a:gd name="connsiteY1" fmla="*/ 30041 h 39845"/>
                    <a:gd name="connsiteX2" fmla="*/ 47625 w 47625"/>
                    <a:gd name="connsiteY2" fmla="*/ 15753 h 39845"/>
                    <a:gd name="connsiteX3" fmla="*/ 42862 w 47625"/>
                    <a:gd name="connsiteY3" fmla="*/ 1466 h 39845"/>
                    <a:gd name="connsiteX4" fmla="*/ 14287 w 47625"/>
                    <a:gd name="connsiteY4" fmla="*/ 6228 h 39845"/>
                    <a:gd name="connsiteX5" fmla="*/ 28575 w 47625"/>
                    <a:gd name="connsiteY5" fmla="*/ 15753 h 39845"/>
                    <a:gd name="connsiteX6" fmla="*/ 0 w 47625"/>
                    <a:gd name="connsiteY6" fmla="*/ 20516 h 398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7625" h="39845">
                      <a:moveTo>
                        <a:pt x="0" y="20516"/>
                      </a:moveTo>
                      <a:cubicBezTo>
                        <a:pt x="18164" y="35047"/>
                        <a:pt x="22537" y="50366"/>
                        <a:pt x="42862" y="30041"/>
                      </a:cubicBezTo>
                      <a:cubicBezTo>
                        <a:pt x="46412" y="26491"/>
                        <a:pt x="46037" y="20516"/>
                        <a:pt x="47625" y="15753"/>
                      </a:cubicBezTo>
                      <a:cubicBezTo>
                        <a:pt x="46037" y="10991"/>
                        <a:pt x="47689" y="2845"/>
                        <a:pt x="42862" y="1466"/>
                      </a:cubicBezTo>
                      <a:cubicBezTo>
                        <a:pt x="33577" y="-1187"/>
                        <a:pt x="21115" y="-600"/>
                        <a:pt x="14287" y="6228"/>
                      </a:cubicBezTo>
                      <a:cubicBezTo>
                        <a:pt x="10240" y="10275"/>
                        <a:pt x="23812" y="12578"/>
                        <a:pt x="28575" y="15753"/>
                      </a:cubicBezTo>
                      <a:lnTo>
                        <a:pt x="0" y="20516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sp3d extrusionH="76200" prstMaterial="matte">
                  <a:extrusionClr>
                    <a:srgbClr val="009900"/>
                  </a:extrusion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7" name="Forma livre 336"/>
                <p:cNvSpPr/>
                <p:nvPr/>
              </p:nvSpPr>
              <p:spPr>
                <a:xfrm>
                  <a:off x="4872053" y="1564561"/>
                  <a:ext cx="47625" cy="39845"/>
                </a:xfrm>
                <a:custGeom>
                  <a:avLst/>
                  <a:gdLst>
                    <a:gd name="connsiteX0" fmla="*/ 0 w 47625"/>
                    <a:gd name="connsiteY0" fmla="*/ 20516 h 39845"/>
                    <a:gd name="connsiteX1" fmla="*/ 42862 w 47625"/>
                    <a:gd name="connsiteY1" fmla="*/ 30041 h 39845"/>
                    <a:gd name="connsiteX2" fmla="*/ 47625 w 47625"/>
                    <a:gd name="connsiteY2" fmla="*/ 15753 h 39845"/>
                    <a:gd name="connsiteX3" fmla="*/ 42862 w 47625"/>
                    <a:gd name="connsiteY3" fmla="*/ 1466 h 39845"/>
                    <a:gd name="connsiteX4" fmla="*/ 14287 w 47625"/>
                    <a:gd name="connsiteY4" fmla="*/ 6228 h 39845"/>
                    <a:gd name="connsiteX5" fmla="*/ 28575 w 47625"/>
                    <a:gd name="connsiteY5" fmla="*/ 15753 h 39845"/>
                    <a:gd name="connsiteX6" fmla="*/ 0 w 47625"/>
                    <a:gd name="connsiteY6" fmla="*/ 20516 h 398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7625" h="39845">
                      <a:moveTo>
                        <a:pt x="0" y="20516"/>
                      </a:moveTo>
                      <a:cubicBezTo>
                        <a:pt x="18164" y="35047"/>
                        <a:pt x="22537" y="50366"/>
                        <a:pt x="42862" y="30041"/>
                      </a:cubicBezTo>
                      <a:cubicBezTo>
                        <a:pt x="46412" y="26491"/>
                        <a:pt x="46037" y="20516"/>
                        <a:pt x="47625" y="15753"/>
                      </a:cubicBezTo>
                      <a:cubicBezTo>
                        <a:pt x="46037" y="10991"/>
                        <a:pt x="47689" y="2845"/>
                        <a:pt x="42862" y="1466"/>
                      </a:cubicBezTo>
                      <a:cubicBezTo>
                        <a:pt x="33577" y="-1187"/>
                        <a:pt x="21115" y="-600"/>
                        <a:pt x="14287" y="6228"/>
                      </a:cubicBezTo>
                      <a:cubicBezTo>
                        <a:pt x="10240" y="10275"/>
                        <a:pt x="23812" y="12578"/>
                        <a:pt x="28575" y="15753"/>
                      </a:cubicBezTo>
                      <a:lnTo>
                        <a:pt x="0" y="20516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sp3d extrusionH="76200" prstMaterial="matte">
                  <a:extrusionClr>
                    <a:srgbClr val="009900"/>
                  </a:extrusion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8" name="Forma livre 337"/>
                <p:cNvSpPr/>
                <p:nvPr/>
              </p:nvSpPr>
              <p:spPr>
                <a:xfrm>
                  <a:off x="4788024" y="1268760"/>
                  <a:ext cx="47625" cy="39845"/>
                </a:xfrm>
                <a:custGeom>
                  <a:avLst/>
                  <a:gdLst>
                    <a:gd name="connsiteX0" fmla="*/ 0 w 47625"/>
                    <a:gd name="connsiteY0" fmla="*/ 20516 h 39845"/>
                    <a:gd name="connsiteX1" fmla="*/ 42862 w 47625"/>
                    <a:gd name="connsiteY1" fmla="*/ 30041 h 39845"/>
                    <a:gd name="connsiteX2" fmla="*/ 47625 w 47625"/>
                    <a:gd name="connsiteY2" fmla="*/ 15753 h 39845"/>
                    <a:gd name="connsiteX3" fmla="*/ 42862 w 47625"/>
                    <a:gd name="connsiteY3" fmla="*/ 1466 h 39845"/>
                    <a:gd name="connsiteX4" fmla="*/ 14287 w 47625"/>
                    <a:gd name="connsiteY4" fmla="*/ 6228 h 39845"/>
                    <a:gd name="connsiteX5" fmla="*/ 28575 w 47625"/>
                    <a:gd name="connsiteY5" fmla="*/ 15753 h 39845"/>
                    <a:gd name="connsiteX6" fmla="*/ 0 w 47625"/>
                    <a:gd name="connsiteY6" fmla="*/ 20516 h 398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7625" h="39845">
                      <a:moveTo>
                        <a:pt x="0" y="20516"/>
                      </a:moveTo>
                      <a:cubicBezTo>
                        <a:pt x="18164" y="35047"/>
                        <a:pt x="22537" y="50366"/>
                        <a:pt x="42862" y="30041"/>
                      </a:cubicBezTo>
                      <a:cubicBezTo>
                        <a:pt x="46412" y="26491"/>
                        <a:pt x="46037" y="20516"/>
                        <a:pt x="47625" y="15753"/>
                      </a:cubicBezTo>
                      <a:cubicBezTo>
                        <a:pt x="46037" y="10991"/>
                        <a:pt x="47689" y="2845"/>
                        <a:pt x="42862" y="1466"/>
                      </a:cubicBezTo>
                      <a:cubicBezTo>
                        <a:pt x="33577" y="-1187"/>
                        <a:pt x="21115" y="-600"/>
                        <a:pt x="14287" y="6228"/>
                      </a:cubicBezTo>
                      <a:cubicBezTo>
                        <a:pt x="10240" y="10275"/>
                        <a:pt x="23812" y="12578"/>
                        <a:pt x="28575" y="15753"/>
                      </a:cubicBezTo>
                      <a:lnTo>
                        <a:pt x="0" y="20516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sp3d extrusionH="76200" prstMaterial="matte">
                  <a:extrusionClr>
                    <a:srgbClr val="009900"/>
                  </a:extrusion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9" name="Forma livre 338"/>
                <p:cNvSpPr/>
                <p:nvPr/>
              </p:nvSpPr>
              <p:spPr>
                <a:xfrm>
                  <a:off x="4898119" y="1496717"/>
                  <a:ext cx="47625" cy="39845"/>
                </a:xfrm>
                <a:custGeom>
                  <a:avLst/>
                  <a:gdLst>
                    <a:gd name="connsiteX0" fmla="*/ 0 w 47625"/>
                    <a:gd name="connsiteY0" fmla="*/ 20516 h 39845"/>
                    <a:gd name="connsiteX1" fmla="*/ 42862 w 47625"/>
                    <a:gd name="connsiteY1" fmla="*/ 30041 h 39845"/>
                    <a:gd name="connsiteX2" fmla="*/ 47625 w 47625"/>
                    <a:gd name="connsiteY2" fmla="*/ 15753 h 39845"/>
                    <a:gd name="connsiteX3" fmla="*/ 42862 w 47625"/>
                    <a:gd name="connsiteY3" fmla="*/ 1466 h 39845"/>
                    <a:gd name="connsiteX4" fmla="*/ 14287 w 47625"/>
                    <a:gd name="connsiteY4" fmla="*/ 6228 h 39845"/>
                    <a:gd name="connsiteX5" fmla="*/ 28575 w 47625"/>
                    <a:gd name="connsiteY5" fmla="*/ 15753 h 39845"/>
                    <a:gd name="connsiteX6" fmla="*/ 0 w 47625"/>
                    <a:gd name="connsiteY6" fmla="*/ 20516 h 398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7625" h="39845">
                      <a:moveTo>
                        <a:pt x="0" y="20516"/>
                      </a:moveTo>
                      <a:cubicBezTo>
                        <a:pt x="18164" y="35047"/>
                        <a:pt x="22537" y="50366"/>
                        <a:pt x="42862" y="30041"/>
                      </a:cubicBezTo>
                      <a:cubicBezTo>
                        <a:pt x="46412" y="26491"/>
                        <a:pt x="46037" y="20516"/>
                        <a:pt x="47625" y="15753"/>
                      </a:cubicBezTo>
                      <a:cubicBezTo>
                        <a:pt x="46037" y="10991"/>
                        <a:pt x="47689" y="2845"/>
                        <a:pt x="42862" y="1466"/>
                      </a:cubicBezTo>
                      <a:cubicBezTo>
                        <a:pt x="33577" y="-1187"/>
                        <a:pt x="21115" y="-600"/>
                        <a:pt x="14287" y="6228"/>
                      </a:cubicBezTo>
                      <a:cubicBezTo>
                        <a:pt x="10240" y="10275"/>
                        <a:pt x="23812" y="12578"/>
                        <a:pt x="28575" y="15753"/>
                      </a:cubicBezTo>
                      <a:lnTo>
                        <a:pt x="0" y="20516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sp3d extrusionH="76200" prstMaterial="matte">
                  <a:extrusionClr>
                    <a:srgbClr val="009900"/>
                  </a:extrusion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0" name="Forma livre 339"/>
                <p:cNvSpPr/>
                <p:nvPr/>
              </p:nvSpPr>
              <p:spPr>
                <a:xfrm>
                  <a:off x="4716016" y="1617076"/>
                  <a:ext cx="47625" cy="39845"/>
                </a:xfrm>
                <a:custGeom>
                  <a:avLst/>
                  <a:gdLst>
                    <a:gd name="connsiteX0" fmla="*/ 0 w 47625"/>
                    <a:gd name="connsiteY0" fmla="*/ 20516 h 39845"/>
                    <a:gd name="connsiteX1" fmla="*/ 42862 w 47625"/>
                    <a:gd name="connsiteY1" fmla="*/ 30041 h 39845"/>
                    <a:gd name="connsiteX2" fmla="*/ 47625 w 47625"/>
                    <a:gd name="connsiteY2" fmla="*/ 15753 h 39845"/>
                    <a:gd name="connsiteX3" fmla="*/ 42862 w 47625"/>
                    <a:gd name="connsiteY3" fmla="*/ 1466 h 39845"/>
                    <a:gd name="connsiteX4" fmla="*/ 14287 w 47625"/>
                    <a:gd name="connsiteY4" fmla="*/ 6228 h 39845"/>
                    <a:gd name="connsiteX5" fmla="*/ 28575 w 47625"/>
                    <a:gd name="connsiteY5" fmla="*/ 15753 h 39845"/>
                    <a:gd name="connsiteX6" fmla="*/ 0 w 47625"/>
                    <a:gd name="connsiteY6" fmla="*/ 20516 h 398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7625" h="39845">
                      <a:moveTo>
                        <a:pt x="0" y="20516"/>
                      </a:moveTo>
                      <a:cubicBezTo>
                        <a:pt x="18164" y="35047"/>
                        <a:pt x="22537" y="50366"/>
                        <a:pt x="42862" y="30041"/>
                      </a:cubicBezTo>
                      <a:cubicBezTo>
                        <a:pt x="46412" y="26491"/>
                        <a:pt x="46037" y="20516"/>
                        <a:pt x="47625" y="15753"/>
                      </a:cubicBezTo>
                      <a:cubicBezTo>
                        <a:pt x="46037" y="10991"/>
                        <a:pt x="47689" y="2845"/>
                        <a:pt x="42862" y="1466"/>
                      </a:cubicBezTo>
                      <a:cubicBezTo>
                        <a:pt x="33577" y="-1187"/>
                        <a:pt x="21115" y="-600"/>
                        <a:pt x="14287" y="6228"/>
                      </a:cubicBezTo>
                      <a:cubicBezTo>
                        <a:pt x="10240" y="10275"/>
                        <a:pt x="23812" y="12578"/>
                        <a:pt x="28575" y="15753"/>
                      </a:cubicBezTo>
                      <a:lnTo>
                        <a:pt x="0" y="20516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sp3d extrusionH="76200" prstMaterial="matte">
                  <a:extrusionClr>
                    <a:srgbClr val="009900"/>
                  </a:extrusion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1" name="Forma livre 340"/>
                <p:cNvSpPr/>
                <p:nvPr/>
              </p:nvSpPr>
              <p:spPr>
                <a:xfrm>
                  <a:off x="4893160" y="1372931"/>
                  <a:ext cx="47625" cy="39845"/>
                </a:xfrm>
                <a:custGeom>
                  <a:avLst/>
                  <a:gdLst>
                    <a:gd name="connsiteX0" fmla="*/ 0 w 47625"/>
                    <a:gd name="connsiteY0" fmla="*/ 20516 h 39845"/>
                    <a:gd name="connsiteX1" fmla="*/ 42862 w 47625"/>
                    <a:gd name="connsiteY1" fmla="*/ 30041 h 39845"/>
                    <a:gd name="connsiteX2" fmla="*/ 47625 w 47625"/>
                    <a:gd name="connsiteY2" fmla="*/ 15753 h 39845"/>
                    <a:gd name="connsiteX3" fmla="*/ 42862 w 47625"/>
                    <a:gd name="connsiteY3" fmla="*/ 1466 h 39845"/>
                    <a:gd name="connsiteX4" fmla="*/ 14287 w 47625"/>
                    <a:gd name="connsiteY4" fmla="*/ 6228 h 39845"/>
                    <a:gd name="connsiteX5" fmla="*/ 28575 w 47625"/>
                    <a:gd name="connsiteY5" fmla="*/ 15753 h 39845"/>
                    <a:gd name="connsiteX6" fmla="*/ 0 w 47625"/>
                    <a:gd name="connsiteY6" fmla="*/ 20516 h 398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7625" h="39845">
                      <a:moveTo>
                        <a:pt x="0" y="20516"/>
                      </a:moveTo>
                      <a:cubicBezTo>
                        <a:pt x="18164" y="35047"/>
                        <a:pt x="22537" y="50366"/>
                        <a:pt x="42862" y="30041"/>
                      </a:cubicBezTo>
                      <a:cubicBezTo>
                        <a:pt x="46412" y="26491"/>
                        <a:pt x="46037" y="20516"/>
                        <a:pt x="47625" y="15753"/>
                      </a:cubicBezTo>
                      <a:cubicBezTo>
                        <a:pt x="46037" y="10991"/>
                        <a:pt x="47689" y="2845"/>
                        <a:pt x="42862" y="1466"/>
                      </a:cubicBezTo>
                      <a:cubicBezTo>
                        <a:pt x="33577" y="-1187"/>
                        <a:pt x="21115" y="-600"/>
                        <a:pt x="14287" y="6228"/>
                      </a:cubicBezTo>
                      <a:cubicBezTo>
                        <a:pt x="10240" y="10275"/>
                        <a:pt x="23812" y="12578"/>
                        <a:pt x="28575" y="15753"/>
                      </a:cubicBezTo>
                      <a:lnTo>
                        <a:pt x="0" y="20516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sp3d extrusionH="76200" prstMaterial="matte">
                  <a:extrusionClr>
                    <a:srgbClr val="009900"/>
                  </a:extrusion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2" name="Forma livre 341"/>
                <p:cNvSpPr/>
                <p:nvPr/>
              </p:nvSpPr>
              <p:spPr>
                <a:xfrm>
                  <a:off x="4775651" y="1505085"/>
                  <a:ext cx="47625" cy="39845"/>
                </a:xfrm>
                <a:custGeom>
                  <a:avLst/>
                  <a:gdLst>
                    <a:gd name="connsiteX0" fmla="*/ 0 w 47625"/>
                    <a:gd name="connsiteY0" fmla="*/ 20516 h 39845"/>
                    <a:gd name="connsiteX1" fmla="*/ 42862 w 47625"/>
                    <a:gd name="connsiteY1" fmla="*/ 30041 h 39845"/>
                    <a:gd name="connsiteX2" fmla="*/ 47625 w 47625"/>
                    <a:gd name="connsiteY2" fmla="*/ 15753 h 39845"/>
                    <a:gd name="connsiteX3" fmla="*/ 42862 w 47625"/>
                    <a:gd name="connsiteY3" fmla="*/ 1466 h 39845"/>
                    <a:gd name="connsiteX4" fmla="*/ 14287 w 47625"/>
                    <a:gd name="connsiteY4" fmla="*/ 6228 h 39845"/>
                    <a:gd name="connsiteX5" fmla="*/ 28575 w 47625"/>
                    <a:gd name="connsiteY5" fmla="*/ 15753 h 39845"/>
                    <a:gd name="connsiteX6" fmla="*/ 0 w 47625"/>
                    <a:gd name="connsiteY6" fmla="*/ 20516 h 398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7625" h="39845">
                      <a:moveTo>
                        <a:pt x="0" y="20516"/>
                      </a:moveTo>
                      <a:cubicBezTo>
                        <a:pt x="18164" y="35047"/>
                        <a:pt x="22537" y="50366"/>
                        <a:pt x="42862" y="30041"/>
                      </a:cubicBezTo>
                      <a:cubicBezTo>
                        <a:pt x="46412" y="26491"/>
                        <a:pt x="46037" y="20516"/>
                        <a:pt x="47625" y="15753"/>
                      </a:cubicBezTo>
                      <a:cubicBezTo>
                        <a:pt x="46037" y="10991"/>
                        <a:pt x="47689" y="2845"/>
                        <a:pt x="42862" y="1466"/>
                      </a:cubicBezTo>
                      <a:cubicBezTo>
                        <a:pt x="33577" y="-1187"/>
                        <a:pt x="21115" y="-600"/>
                        <a:pt x="14287" y="6228"/>
                      </a:cubicBezTo>
                      <a:cubicBezTo>
                        <a:pt x="10240" y="10275"/>
                        <a:pt x="23812" y="12578"/>
                        <a:pt x="28575" y="15753"/>
                      </a:cubicBezTo>
                      <a:lnTo>
                        <a:pt x="0" y="20516"/>
                      </a:lnTo>
                      <a:close/>
                    </a:path>
                  </a:pathLst>
                </a:custGeom>
                <a:solidFill>
                  <a:srgbClr val="009900"/>
                </a:solidFill>
                <a:ln>
                  <a:noFill/>
                </a:ln>
                <a:sp3d extrusionH="76200" prstMaterial="matte">
                  <a:extrusionClr>
                    <a:srgbClr val="009900"/>
                  </a:extrusion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3" name="Forma livre 342"/>
                <p:cNvSpPr/>
                <p:nvPr/>
              </p:nvSpPr>
              <p:spPr>
                <a:xfrm>
                  <a:off x="4770747" y="1415081"/>
                  <a:ext cx="47625" cy="39845"/>
                </a:xfrm>
                <a:custGeom>
                  <a:avLst/>
                  <a:gdLst>
                    <a:gd name="connsiteX0" fmla="*/ 0 w 47625"/>
                    <a:gd name="connsiteY0" fmla="*/ 20516 h 39845"/>
                    <a:gd name="connsiteX1" fmla="*/ 42862 w 47625"/>
                    <a:gd name="connsiteY1" fmla="*/ 30041 h 39845"/>
                    <a:gd name="connsiteX2" fmla="*/ 47625 w 47625"/>
                    <a:gd name="connsiteY2" fmla="*/ 15753 h 39845"/>
                    <a:gd name="connsiteX3" fmla="*/ 42862 w 47625"/>
                    <a:gd name="connsiteY3" fmla="*/ 1466 h 39845"/>
                    <a:gd name="connsiteX4" fmla="*/ 14287 w 47625"/>
                    <a:gd name="connsiteY4" fmla="*/ 6228 h 39845"/>
                    <a:gd name="connsiteX5" fmla="*/ 28575 w 47625"/>
                    <a:gd name="connsiteY5" fmla="*/ 15753 h 39845"/>
                    <a:gd name="connsiteX6" fmla="*/ 0 w 47625"/>
                    <a:gd name="connsiteY6" fmla="*/ 20516 h 398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7625" h="39845">
                      <a:moveTo>
                        <a:pt x="0" y="20516"/>
                      </a:moveTo>
                      <a:cubicBezTo>
                        <a:pt x="18164" y="35047"/>
                        <a:pt x="22537" y="50366"/>
                        <a:pt x="42862" y="30041"/>
                      </a:cubicBezTo>
                      <a:cubicBezTo>
                        <a:pt x="46412" y="26491"/>
                        <a:pt x="46037" y="20516"/>
                        <a:pt x="47625" y="15753"/>
                      </a:cubicBezTo>
                      <a:cubicBezTo>
                        <a:pt x="46037" y="10991"/>
                        <a:pt x="47689" y="2845"/>
                        <a:pt x="42862" y="1466"/>
                      </a:cubicBezTo>
                      <a:cubicBezTo>
                        <a:pt x="33577" y="-1187"/>
                        <a:pt x="21115" y="-600"/>
                        <a:pt x="14287" y="6228"/>
                      </a:cubicBezTo>
                      <a:cubicBezTo>
                        <a:pt x="10240" y="10275"/>
                        <a:pt x="23812" y="12578"/>
                        <a:pt x="28575" y="15753"/>
                      </a:cubicBezTo>
                      <a:lnTo>
                        <a:pt x="0" y="20516"/>
                      </a:lnTo>
                      <a:close/>
                    </a:path>
                  </a:pathLst>
                </a:custGeom>
                <a:solidFill>
                  <a:srgbClr val="009900"/>
                </a:solidFill>
                <a:ln>
                  <a:noFill/>
                </a:ln>
                <a:sp3d extrusionH="76200" prstMaterial="matte">
                  <a:extrusionClr>
                    <a:srgbClr val="009900"/>
                  </a:extrusion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4" name="Forma livre 343"/>
                <p:cNvSpPr/>
                <p:nvPr/>
              </p:nvSpPr>
              <p:spPr>
                <a:xfrm>
                  <a:off x="4794124" y="1517531"/>
                  <a:ext cx="47625" cy="39845"/>
                </a:xfrm>
                <a:custGeom>
                  <a:avLst/>
                  <a:gdLst>
                    <a:gd name="connsiteX0" fmla="*/ 0 w 47625"/>
                    <a:gd name="connsiteY0" fmla="*/ 20516 h 39845"/>
                    <a:gd name="connsiteX1" fmla="*/ 42862 w 47625"/>
                    <a:gd name="connsiteY1" fmla="*/ 30041 h 39845"/>
                    <a:gd name="connsiteX2" fmla="*/ 47625 w 47625"/>
                    <a:gd name="connsiteY2" fmla="*/ 15753 h 39845"/>
                    <a:gd name="connsiteX3" fmla="*/ 42862 w 47625"/>
                    <a:gd name="connsiteY3" fmla="*/ 1466 h 39845"/>
                    <a:gd name="connsiteX4" fmla="*/ 14287 w 47625"/>
                    <a:gd name="connsiteY4" fmla="*/ 6228 h 39845"/>
                    <a:gd name="connsiteX5" fmla="*/ 28575 w 47625"/>
                    <a:gd name="connsiteY5" fmla="*/ 15753 h 39845"/>
                    <a:gd name="connsiteX6" fmla="*/ 0 w 47625"/>
                    <a:gd name="connsiteY6" fmla="*/ 20516 h 398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7625" h="39845">
                      <a:moveTo>
                        <a:pt x="0" y="20516"/>
                      </a:moveTo>
                      <a:cubicBezTo>
                        <a:pt x="18164" y="35047"/>
                        <a:pt x="22537" y="50366"/>
                        <a:pt x="42862" y="30041"/>
                      </a:cubicBezTo>
                      <a:cubicBezTo>
                        <a:pt x="46412" y="26491"/>
                        <a:pt x="46037" y="20516"/>
                        <a:pt x="47625" y="15753"/>
                      </a:cubicBezTo>
                      <a:cubicBezTo>
                        <a:pt x="46037" y="10991"/>
                        <a:pt x="47689" y="2845"/>
                        <a:pt x="42862" y="1466"/>
                      </a:cubicBezTo>
                      <a:cubicBezTo>
                        <a:pt x="33577" y="-1187"/>
                        <a:pt x="21115" y="-600"/>
                        <a:pt x="14287" y="6228"/>
                      </a:cubicBezTo>
                      <a:cubicBezTo>
                        <a:pt x="10240" y="10275"/>
                        <a:pt x="23812" y="12578"/>
                        <a:pt x="28575" y="15753"/>
                      </a:cubicBezTo>
                      <a:lnTo>
                        <a:pt x="0" y="20516"/>
                      </a:lnTo>
                      <a:close/>
                    </a:path>
                  </a:pathLst>
                </a:custGeom>
                <a:solidFill>
                  <a:srgbClr val="009900"/>
                </a:solidFill>
                <a:ln>
                  <a:noFill/>
                </a:ln>
                <a:sp3d extrusionH="76200" prstMaterial="matte">
                  <a:extrusionClr>
                    <a:srgbClr val="009900"/>
                  </a:extrusion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61" name="Forma livre 260"/>
              <p:cNvSpPr/>
              <p:nvPr/>
            </p:nvSpPr>
            <p:spPr>
              <a:xfrm>
                <a:off x="7768427" y="2104637"/>
                <a:ext cx="45867" cy="32749"/>
              </a:xfrm>
              <a:custGeom>
                <a:avLst/>
                <a:gdLst>
                  <a:gd name="connsiteX0" fmla="*/ 0 w 47625"/>
                  <a:gd name="connsiteY0" fmla="*/ 20516 h 39845"/>
                  <a:gd name="connsiteX1" fmla="*/ 42862 w 47625"/>
                  <a:gd name="connsiteY1" fmla="*/ 30041 h 39845"/>
                  <a:gd name="connsiteX2" fmla="*/ 47625 w 47625"/>
                  <a:gd name="connsiteY2" fmla="*/ 15753 h 39845"/>
                  <a:gd name="connsiteX3" fmla="*/ 42862 w 47625"/>
                  <a:gd name="connsiteY3" fmla="*/ 1466 h 39845"/>
                  <a:gd name="connsiteX4" fmla="*/ 14287 w 47625"/>
                  <a:gd name="connsiteY4" fmla="*/ 6228 h 39845"/>
                  <a:gd name="connsiteX5" fmla="*/ 28575 w 47625"/>
                  <a:gd name="connsiteY5" fmla="*/ 15753 h 39845"/>
                  <a:gd name="connsiteX6" fmla="*/ 0 w 47625"/>
                  <a:gd name="connsiteY6" fmla="*/ 20516 h 39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25" h="39845">
                    <a:moveTo>
                      <a:pt x="0" y="20516"/>
                    </a:moveTo>
                    <a:cubicBezTo>
                      <a:pt x="18164" y="35047"/>
                      <a:pt x="22537" y="50366"/>
                      <a:pt x="42862" y="30041"/>
                    </a:cubicBezTo>
                    <a:cubicBezTo>
                      <a:pt x="46412" y="26491"/>
                      <a:pt x="46037" y="20516"/>
                      <a:pt x="47625" y="15753"/>
                    </a:cubicBezTo>
                    <a:cubicBezTo>
                      <a:pt x="46037" y="10991"/>
                      <a:pt x="47689" y="2845"/>
                      <a:pt x="42862" y="1466"/>
                    </a:cubicBezTo>
                    <a:cubicBezTo>
                      <a:pt x="33577" y="-1187"/>
                      <a:pt x="21115" y="-600"/>
                      <a:pt x="14287" y="6228"/>
                    </a:cubicBezTo>
                    <a:cubicBezTo>
                      <a:pt x="10240" y="10275"/>
                      <a:pt x="23812" y="12578"/>
                      <a:pt x="28575" y="15753"/>
                    </a:cubicBezTo>
                    <a:lnTo>
                      <a:pt x="0" y="2051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2" name="Forma livre 261"/>
              <p:cNvSpPr/>
              <p:nvPr/>
            </p:nvSpPr>
            <p:spPr>
              <a:xfrm>
                <a:off x="7789544" y="1311640"/>
                <a:ext cx="45867" cy="32749"/>
              </a:xfrm>
              <a:custGeom>
                <a:avLst/>
                <a:gdLst>
                  <a:gd name="connsiteX0" fmla="*/ 0 w 47625"/>
                  <a:gd name="connsiteY0" fmla="*/ 20516 h 39845"/>
                  <a:gd name="connsiteX1" fmla="*/ 42862 w 47625"/>
                  <a:gd name="connsiteY1" fmla="*/ 30041 h 39845"/>
                  <a:gd name="connsiteX2" fmla="*/ 47625 w 47625"/>
                  <a:gd name="connsiteY2" fmla="*/ 15753 h 39845"/>
                  <a:gd name="connsiteX3" fmla="*/ 42862 w 47625"/>
                  <a:gd name="connsiteY3" fmla="*/ 1466 h 39845"/>
                  <a:gd name="connsiteX4" fmla="*/ 14287 w 47625"/>
                  <a:gd name="connsiteY4" fmla="*/ 6228 h 39845"/>
                  <a:gd name="connsiteX5" fmla="*/ 28575 w 47625"/>
                  <a:gd name="connsiteY5" fmla="*/ 15753 h 39845"/>
                  <a:gd name="connsiteX6" fmla="*/ 0 w 47625"/>
                  <a:gd name="connsiteY6" fmla="*/ 20516 h 39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25" h="39845">
                    <a:moveTo>
                      <a:pt x="0" y="20516"/>
                    </a:moveTo>
                    <a:cubicBezTo>
                      <a:pt x="18164" y="35047"/>
                      <a:pt x="22537" y="50366"/>
                      <a:pt x="42862" y="30041"/>
                    </a:cubicBezTo>
                    <a:cubicBezTo>
                      <a:pt x="46412" y="26491"/>
                      <a:pt x="46037" y="20516"/>
                      <a:pt x="47625" y="15753"/>
                    </a:cubicBezTo>
                    <a:cubicBezTo>
                      <a:pt x="46037" y="10991"/>
                      <a:pt x="47689" y="2845"/>
                      <a:pt x="42862" y="1466"/>
                    </a:cubicBezTo>
                    <a:cubicBezTo>
                      <a:pt x="33577" y="-1187"/>
                      <a:pt x="21115" y="-600"/>
                      <a:pt x="14287" y="6228"/>
                    </a:cubicBezTo>
                    <a:cubicBezTo>
                      <a:pt x="10240" y="10275"/>
                      <a:pt x="23812" y="12578"/>
                      <a:pt x="28575" y="15753"/>
                    </a:cubicBezTo>
                    <a:lnTo>
                      <a:pt x="0" y="2051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3" name="Forma livre 262"/>
              <p:cNvSpPr/>
              <p:nvPr/>
            </p:nvSpPr>
            <p:spPr>
              <a:xfrm>
                <a:off x="7558011" y="1207931"/>
                <a:ext cx="45867" cy="32749"/>
              </a:xfrm>
              <a:custGeom>
                <a:avLst/>
                <a:gdLst>
                  <a:gd name="connsiteX0" fmla="*/ 0 w 47625"/>
                  <a:gd name="connsiteY0" fmla="*/ 20516 h 39845"/>
                  <a:gd name="connsiteX1" fmla="*/ 42862 w 47625"/>
                  <a:gd name="connsiteY1" fmla="*/ 30041 h 39845"/>
                  <a:gd name="connsiteX2" fmla="*/ 47625 w 47625"/>
                  <a:gd name="connsiteY2" fmla="*/ 15753 h 39845"/>
                  <a:gd name="connsiteX3" fmla="*/ 42862 w 47625"/>
                  <a:gd name="connsiteY3" fmla="*/ 1466 h 39845"/>
                  <a:gd name="connsiteX4" fmla="*/ 14287 w 47625"/>
                  <a:gd name="connsiteY4" fmla="*/ 6228 h 39845"/>
                  <a:gd name="connsiteX5" fmla="*/ 28575 w 47625"/>
                  <a:gd name="connsiteY5" fmla="*/ 15753 h 39845"/>
                  <a:gd name="connsiteX6" fmla="*/ 0 w 47625"/>
                  <a:gd name="connsiteY6" fmla="*/ 20516 h 39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25" h="39845">
                    <a:moveTo>
                      <a:pt x="0" y="20516"/>
                    </a:moveTo>
                    <a:cubicBezTo>
                      <a:pt x="18164" y="35047"/>
                      <a:pt x="22537" y="50366"/>
                      <a:pt x="42862" y="30041"/>
                    </a:cubicBezTo>
                    <a:cubicBezTo>
                      <a:pt x="46412" y="26491"/>
                      <a:pt x="46037" y="20516"/>
                      <a:pt x="47625" y="15753"/>
                    </a:cubicBezTo>
                    <a:cubicBezTo>
                      <a:pt x="46037" y="10991"/>
                      <a:pt x="47689" y="2845"/>
                      <a:pt x="42862" y="1466"/>
                    </a:cubicBezTo>
                    <a:cubicBezTo>
                      <a:pt x="33577" y="-1187"/>
                      <a:pt x="21115" y="-600"/>
                      <a:pt x="14287" y="6228"/>
                    </a:cubicBezTo>
                    <a:cubicBezTo>
                      <a:pt x="10240" y="10275"/>
                      <a:pt x="23812" y="12578"/>
                      <a:pt x="28575" y="15753"/>
                    </a:cubicBezTo>
                    <a:lnTo>
                      <a:pt x="0" y="2051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4" name="Forma livre 263"/>
              <p:cNvSpPr/>
              <p:nvPr/>
            </p:nvSpPr>
            <p:spPr>
              <a:xfrm>
                <a:off x="7488661" y="1191649"/>
                <a:ext cx="45867" cy="32749"/>
              </a:xfrm>
              <a:custGeom>
                <a:avLst/>
                <a:gdLst>
                  <a:gd name="connsiteX0" fmla="*/ 0 w 47625"/>
                  <a:gd name="connsiteY0" fmla="*/ 20516 h 39845"/>
                  <a:gd name="connsiteX1" fmla="*/ 42862 w 47625"/>
                  <a:gd name="connsiteY1" fmla="*/ 30041 h 39845"/>
                  <a:gd name="connsiteX2" fmla="*/ 47625 w 47625"/>
                  <a:gd name="connsiteY2" fmla="*/ 15753 h 39845"/>
                  <a:gd name="connsiteX3" fmla="*/ 42862 w 47625"/>
                  <a:gd name="connsiteY3" fmla="*/ 1466 h 39845"/>
                  <a:gd name="connsiteX4" fmla="*/ 14287 w 47625"/>
                  <a:gd name="connsiteY4" fmla="*/ 6228 h 39845"/>
                  <a:gd name="connsiteX5" fmla="*/ 28575 w 47625"/>
                  <a:gd name="connsiteY5" fmla="*/ 15753 h 39845"/>
                  <a:gd name="connsiteX6" fmla="*/ 0 w 47625"/>
                  <a:gd name="connsiteY6" fmla="*/ 20516 h 39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25" h="39845">
                    <a:moveTo>
                      <a:pt x="0" y="20516"/>
                    </a:moveTo>
                    <a:cubicBezTo>
                      <a:pt x="18164" y="35047"/>
                      <a:pt x="22537" y="50366"/>
                      <a:pt x="42862" y="30041"/>
                    </a:cubicBezTo>
                    <a:cubicBezTo>
                      <a:pt x="46412" y="26491"/>
                      <a:pt x="46037" y="20516"/>
                      <a:pt x="47625" y="15753"/>
                    </a:cubicBezTo>
                    <a:cubicBezTo>
                      <a:pt x="46037" y="10991"/>
                      <a:pt x="47689" y="2845"/>
                      <a:pt x="42862" y="1466"/>
                    </a:cubicBezTo>
                    <a:cubicBezTo>
                      <a:pt x="33577" y="-1187"/>
                      <a:pt x="21115" y="-600"/>
                      <a:pt x="14287" y="6228"/>
                    </a:cubicBezTo>
                    <a:cubicBezTo>
                      <a:pt x="10240" y="10275"/>
                      <a:pt x="23812" y="12578"/>
                      <a:pt x="28575" y="15753"/>
                    </a:cubicBezTo>
                    <a:lnTo>
                      <a:pt x="0" y="2051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5" name="Oval 264"/>
              <p:cNvSpPr/>
              <p:nvPr/>
            </p:nvSpPr>
            <p:spPr>
              <a:xfrm>
                <a:off x="7462180" y="1475868"/>
                <a:ext cx="642304" cy="536500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extrusionH="76200">
                <a:extrusionClr>
                  <a:srgbClr val="009900"/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6" name="Forma livre 265"/>
              <p:cNvSpPr/>
              <p:nvPr/>
            </p:nvSpPr>
            <p:spPr>
              <a:xfrm rot="3447909">
                <a:off x="7852066" y="1255043"/>
                <a:ext cx="215785" cy="432633"/>
              </a:xfrm>
              <a:custGeom>
                <a:avLst/>
                <a:gdLst>
                  <a:gd name="connsiteX0" fmla="*/ 212415 w 855211"/>
                  <a:gd name="connsiteY0" fmla="*/ 21658 h 809309"/>
                  <a:gd name="connsiteX1" fmla="*/ 293896 w 855211"/>
                  <a:gd name="connsiteY1" fmla="*/ 48818 h 809309"/>
                  <a:gd name="connsiteX2" fmla="*/ 302950 w 855211"/>
                  <a:gd name="connsiteY2" fmla="*/ 3551 h 809309"/>
                  <a:gd name="connsiteX3" fmla="*/ 375378 w 855211"/>
                  <a:gd name="connsiteY3" fmla="*/ 12604 h 809309"/>
                  <a:gd name="connsiteX4" fmla="*/ 393485 w 855211"/>
                  <a:gd name="connsiteY4" fmla="*/ 57872 h 809309"/>
                  <a:gd name="connsiteX5" fmla="*/ 339164 w 855211"/>
                  <a:gd name="connsiteY5" fmla="*/ 103139 h 809309"/>
                  <a:gd name="connsiteX6" fmla="*/ 447805 w 855211"/>
                  <a:gd name="connsiteY6" fmla="*/ 121246 h 809309"/>
                  <a:gd name="connsiteX7" fmla="*/ 456859 w 855211"/>
                  <a:gd name="connsiteY7" fmla="*/ 85032 h 809309"/>
                  <a:gd name="connsiteX8" fmla="*/ 465912 w 855211"/>
                  <a:gd name="connsiteY8" fmla="*/ 57872 h 809309"/>
                  <a:gd name="connsiteX9" fmla="*/ 456859 w 855211"/>
                  <a:gd name="connsiteY9" fmla="*/ 30711 h 809309"/>
                  <a:gd name="connsiteX10" fmla="*/ 538340 w 855211"/>
                  <a:gd name="connsiteY10" fmla="*/ 12604 h 809309"/>
                  <a:gd name="connsiteX11" fmla="*/ 511180 w 855211"/>
                  <a:gd name="connsiteY11" fmla="*/ 21658 h 809309"/>
                  <a:gd name="connsiteX12" fmla="*/ 493073 w 855211"/>
                  <a:gd name="connsiteY12" fmla="*/ 75979 h 809309"/>
                  <a:gd name="connsiteX13" fmla="*/ 502126 w 855211"/>
                  <a:gd name="connsiteY13" fmla="*/ 112192 h 809309"/>
                  <a:gd name="connsiteX14" fmla="*/ 520233 w 855211"/>
                  <a:gd name="connsiteY14" fmla="*/ 148406 h 809309"/>
                  <a:gd name="connsiteX15" fmla="*/ 529286 w 855211"/>
                  <a:gd name="connsiteY15" fmla="*/ 229887 h 809309"/>
                  <a:gd name="connsiteX16" fmla="*/ 565500 w 855211"/>
                  <a:gd name="connsiteY16" fmla="*/ 220834 h 809309"/>
                  <a:gd name="connsiteX17" fmla="*/ 556447 w 855211"/>
                  <a:gd name="connsiteY17" fmla="*/ 157460 h 809309"/>
                  <a:gd name="connsiteX18" fmla="*/ 547393 w 855211"/>
                  <a:gd name="connsiteY18" fmla="*/ 121246 h 809309"/>
                  <a:gd name="connsiteX19" fmla="*/ 556447 w 855211"/>
                  <a:gd name="connsiteY19" fmla="*/ 75979 h 809309"/>
                  <a:gd name="connsiteX20" fmla="*/ 674142 w 855211"/>
                  <a:gd name="connsiteY20" fmla="*/ 112192 h 809309"/>
                  <a:gd name="connsiteX21" fmla="*/ 646982 w 855211"/>
                  <a:gd name="connsiteY21" fmla="*/ 121246 h 809309"/>
                  <a:gd name="connsiteX22" fmla="*/ 619821 w 855211"/>
                  <a:gd name="connsiteY22" fmla="*/ 148406 h 809309"/>
                  <a:gd name="connsiteX23" fmla="*/ 646982 w 855211"/>
                  <a:gd name="connsiteY23" fmla="*/ 166513 h 809309"/>
                  <a:gd name="connsiteX24" fmla="*/ 791837 w 855211"/>
                  <a:gd name="connsiteY24" fmla="*/ 175567 h 809309"/>
                  <a:gd name="connsiteX25" fmla="*/ 782784 w 855211"/>
                  <a:gd name="connsiteY25" fmla="*/ 238941 h 809309"/>
                  <a:gd name="connsiteX26" fmla="*/ 737516 w 855211"/>
                  <a:gd name="connsiteY26" fmla="*/ 257048 h 809309"/>
                  <a:gd name="connsiteX27" fmla="*/ 619821 w 855211"/>
                  <a:gd name="connsiteY27" fmla="*/ 247994 h 809309"/>
                  <a:gd name="connsiteX28" fmla="*/ 628875 w 855211"/>
                  <a:gd name="connsiteY28" fmla="*/ 311369 h 809309"/>
                  <a:gd name="connsiteX29" fmla="*/ 619821 w 855211"/>
                  <a:gd name="connsiteY29" fmla="*/ 420010 h 809309"/>
                  <a:gd name="connsiteX30" fmla="*/ 646982 w 855211"/>
                  <a:gd name="connsiteY30" fmla="*/ 429064 h 809309"/>
                  <a:gd name="connsiteX31" fmla="*/ 674142 w 855211"/>
                  <a:gd name="connsiteY31" fmla="*/ 302315 h 809309"/>
                  <a:gd name="connsiteX32" fmla="*/ 692249 w 855211"/>
                  <a:gd name="connsiteY32" fmla="*/ 329476 h 809309"/>
                  <a:gd name="connsiteX33" fmla="*/ 728463 w 855211"/>
                  <a:gd name="connsiteY33" fmla="*/ 401903 h 809309"/>
                  <a:gd name="connsiteX34" fmla="*/ 737516 w 855211"/>
                  <a:gd name="connsiteY34" fmla="*/ 356636 h 809309"/>
                  <a:gd name="connsiteX35" fmla="*/ 746570 w 855211"/>
                  <a:gd name="connsiteY35" fmla="*/ 383796 h 809309"/>
                  <a:gd name="connsiteX36" fmla="*/ 764677 w 855211"/>
                  <a:gd name="connsiteY36" fmla="*/ 456224 h 809309"/>
                  <a:gd name="connsiteX37" fmla="*/ 773730 w 855211"/>
                  <a:gd name="connsiteY37" fmla="*/ 429064 h 809309"/>
                  <a:gd name="connsiteX38" fmla="*/ 791837 w 855211"/>
                  <a:gd name="connsiteY38" fmla="*/ 365689 h 809309"/>
                  <a:gd name="connsiteX39" fmla="*/ 809944 w 855211"/>
                  <a:gd name="connsiteY39" fmla="*/ 329476 h 809309"/>
                  <a:gd name="connsiteX40" fmla="*/ 837104 w 855211"/>
                  <a:gd name="connsiteY40" fmla="*/ 347583 h 809309"/>
                  <a:gd name="connsiteX41" fmla="*/ 855211 w 855211"/>
                  <a:gd name="connsiteY41" fmla="*/ 410957 h 809309"/>
                  <a:gd name="connsiteX42" fmla="*/ 846158 w 855211"/>
                  <a:gd name="connsiteY42" fmla="*/ 474331 h 809309"/>
                  <a:gd name="connsiteX43" fmla="*/ 818997 w 855211"/>
                  <a:gd name="connsiteY43" fmla="*/ 501491 h 809309"/>
                  <a:gd name="connsiteX44" fmla="*/ 610768 w 855211"/>
                  <a:gd name="connsiteY44" fmla="*/ 537705 h 809309"/>
                  <a:gd name="connsiteX45" fmla="*/ 656035 w 855211"/>
                  <a:gd name="connsiteY45" fmla="*/ 582973 h 809309"/>
                  <a:gd name="connsiteX46" fmla="*/ 683195 w 855211"/>
                  <a:gd name="connsiteY46" fmla="*/ 573919 h 809309"/>
                  <a:gd name="connsiteX47" fmla="*/ 710356 w 855211"/>
                  <a:gd name="connsiteY47" fmla="*/ 592026 h 809309"/>
                  <a:gd name="connsiteX48" fmla="*/ 719409 w 855211"/>
                  <a:gd name="connsiteY48" fmla="*/ 637293 h 809309"/>
                  <a:gd name="connsiteX49" fmla="*/ 755623 w 855211"/>
                  <a:gd name="connsiteY49" fmla="*/ 582973 h 809309"/>
                  <a:gd name="connsiteX50" fmla="*/ 782784 w 855211"/>
                  <a:gd name="connsiteY50" fmla="*/ 592026 h 809309"/>
                  <a:gd name="connsiteX51" fmla="*/ 746570 w 855211"/>
                  <a:gd name="connsiteY51" fmla="*/ 673507 h 809309"/>
                  <a:gd name="connsiteX52" fmla="*/ 710356 w 855211"/>
                  <a:gd name="connsiteY52" fmla="*/ 691614 h 809309"/>
                  <a:gd name="connsiteX53" fmla="*/ 592661 w 855211"/>
                  <a:gd name="connsiteY53" fmla="*/ 673507 h 809309"/>
                  <a:gd name="connsiteX54" fmla="*/ 556447 w 855211"/>
                  <a:gd name="connsiteY54" fmla="*/ 610133 h 809309"/>
                  <a:gd name="connsiteX55" fmla="*/ 529286 w 855211"/>
                  <a:gd name="connsiteY55" fmla="*/ 601080 h 809309"/>
                  <a:gd name="connsiteX56" fmla="*/ 502126 w 855211"/>
                  <a:gd name="connsiteY56" fmla="*/ 610133 h 809309"/>
                  <a:gd name="connsiteX57" fmla="*/ 493073 w 855211"/>
                  <a:gd name="connsiteY57" fmla="*/ 673507 h 809309"/>
                  <a:gd name="connsiteX58" fmla="*/ 520233 w 855211"/>
                  <a:gd name="connsiteY58" fmla="*/ 691614 h 809309"/>
                  <a:gd name="connsiteX59" fmla="*/ 484019 w 855211"/>
                  <a:gd name="connsiteY59" fmla="*/ 773095 h 809309"/>
                  <a:gd name="connsiteX60" fmla="*/ 456859 w 855211"/>
                  <a:gd name="connsiteY60" fmla="*/ 782149 h 809309"/>
                  <a:gd name="connsiteX61" fmla="*/ 474966 w 855211"/>
                  <a:gd name="connsiteY61" fmla="*/ 809309 h 809309"/>
                  <a:gd name="connsiteX62" fmla="*/ 375378 w 855211"/>
                  <a:gd name="connsiteY62" fmla="*/ 773095 h 809309"/>
                  <a:gd name="connsiteX63" fmla="*/ 366324 w 855211"/>
                  <a:gd name="connsiteY63" fmla="*/ 745935 h 809309"/>
                  <a:gd name="connsiteX64" fmla="*/ 393485 w 855211"/>
                  <a:gd name="connsiteY64" fmla="*/ 718775 h 809309"/>
                  <a:gd name="connsiteX65" fmla="*/ 420645 w 855211"/>
                  <a:gd name="connsiteY65" fmla="*/ 709721 h 809309"/>
                  <a:gd name="connsiteX66" fmla="*/ 447805 w 855211"/>
                  <a:gd name="connsiteY66" fmla="*/ 691614 h 809309"/>
                  <a:gd name="connsiteX67" fmla="*/ 447805 w 855211"/>
                  <a:gd name="connsiteY67" fmla="*/ 628240 h 809309"/>
                  <a:gd name="connsiteX68" fmla="*/ 438752 w 855211"/>
                  <a:gd name="connsiteY68" fmla="*/ 601080 h 809309"/>
                  <a:gd name="connsiteX69" fmla="*/ 411591 w 855211"/>
                  <a:gd name="connsiteY69" fmla="*/ 592026 h 809309"/>
                  <a:gd name="connsiteX70" fmla="*/ 330110 w 855211"/>
                  <a:gd name="connsiteY70" fmla="*/ 564866 h 809309"/>
                  <a:gd name="connsiteX71" fmla="*/ 275789 w 855211"/>
                  <a:gd name="connsiteY71" fmla="*/ 573919 h 809309"/>
                  <a:gd name="connsiteX72" fmla="*/ 293896 w 855211"/>
                  <a:gd name="connsiteY72" fmla="*/ 610133 h 809309"/>
                  <a:gd name="connsiteX73" fmla="*/ 357271 w 855211"/>
                  <a:gd name="connsiteY73" fmla="*/ 637293 h 809309"/>
                  <a:gd name="connsiteX74" fmla="*/ 366324 w 855211"/>
                  <a:gd name="connsiteY74" fmla="*/ 664454 h 809309"/>
                  <a:gd name="connsiteX75" fmla="*/ 339164 w 855211"/>
                  <a:gd name="connsiteY75" fmla="*/ 673507 h 809309"/>
                  <a:gd name="connsiteX76" fmla="*/ 302950 w 855211"/>
                  <a:gd name="connsiteY76" fmla="*/ 664454 h 809309"/>
                  <a:gd name="connsiteX77" fmla="*/ 248629 w 855211"/>
                  <a:gd name="connsiteY77" fmla="*/ 655400 h 809309"/>
                  <a:gd name="connsiteX78" fmla="*/ 302950 w 855211"/>
                  <a:gd name="connsiteY78" fmla="*/ 700668 h 809309"/>
                  <a:gd name="connsiteX79" fmla="*/ 312003 w 855211"/>
                  <a:gd name="connsiteY79" fmla="*/ 736882 h 809309"/>
                  <a:gd name="connsiteX80" fmla="*/ 302950 w 855211"/>
                  <a:gd name="connsiteY80" fmla="*/ 764042 h 809309"/>
                  <a:gd name="connsiteX81" fmla="*/ 248629 w 855211"/>
                  <a:gd name="connsiteY81" fmla="*/ 782149 h 809309"/>
                  <a:gd name="connsiteX82" fmla="*/ 212415 w 855211"/>
                  <a:gd name="connsiteY82" fmla="*/ 773095 h 809309"/>
                  <a:gd name="connsiteX83" fmla="*/ 203362 w 855211"/>
                  <a:gd name="connsiteY83" fmla="*/ 745935 h 809309"/>
                  <a:gd name="connsiteX84" fmla="*/ 176201 w 855211"/>
                  <a:gd name="connsiteY84" fmla="*/ 727828 h 809309"/>
                  <a:gd name="connsiteX85" fmla="*/ 194308 w 855211"/>
                  <a:gd name="connsiteY85" fmla="*/ 673507 h 809309"/>
                  <a:gd name="connsiteX86" fmla="*/ 221469 w 855211"/>
                  <a:gd name="connsiteY86" fmla="*/ 646347 h 809309"/>
                  <a:gd name="connsiteX87" fmla="*/ 275789 w 855211"/>
                  <a:gd name="connsiteY87" fmla="*/ 582973 h 809309"/>
                  <a:gd name="connsiteX88" fmla="*/ 284843 w 855211"/>
                  <a:gd name="connsiteY88" fmla="*/ 546759 h 809309"/>
                  <a:gd name="connsiteX89" fmla="*/ 257683 w 855211"/>
                  <a:gd name="connsiteY89" fmla="*/ 537705 h 809309"/>
                  <a:gd name="connsiteX90" fmla="*/ 194308 w 855211"/>
                  <a:gd name="connsiteY90" fmla="*/ 555812 h 809309"/>
                  <a:gd name="connsiteX91" fmla="*/ 167148 w 855211"/>
                  <a:gd name="connsiteY91" fmla="*/ 582973 h 809309"/>
                  <a:gd name="connsiteX92" fmla="*/ 149041 w 855211"/>
                  <a:gd name="connsiteY92" fmla="*/ 619187 h 809309"/>
                  <a:gd name="connsiteX93" fmla="*/ 121881 w 855211"/>
                  <a:gd name="connsiteY93" fmla="*/ 637293 h 809309"/>
                  <a:gd name="connsiteX94" fmla="*/ 67560 w 855211"/>
                  <a:gd name="connsiteY94" fmla="*/ 682561 h 809309"/>
                  <a:gd name="connsiteX95" fmla="*/ 49453 w 855211"/>
                  <a:gd name="connsiteY95" fmla="*/ 646347 h 809309"/>
                  <a:gd name="connsiteX96" fmla="*/ 76613 w 855211"/>
                  <a:gd name="connsiteY96" fmla="*/ 610133 h 809309"/>
                  <a:gd name="connsiteX97" fmla="*/ 112827 w 855211"/>
                  <a:gd name="connsiteY97" fmla="*/ 601080 h 809309"/>
                  <a:gd name="connsiteX98" fmla="*/ 185255 w 855211"/>
                  <a:gd name="connsiteY98" fmla="*/ 573919 h 809309"/>
                  <a:gd name="connsiteX99" fmla="*/ 212415 w 855211"/>
                  <a:gd name="connsiteY99" fmla="*/ 555812 h 809309"/>
                  <a:gd name="connsiteX100" fmla="*/ 221469 w 855211"/>
                  <a:gd name="connsiteY100" fmla="*/ 474331 h 809309"/>
                  <a:gd name="connsiteX101" fmla="*/ 194308 w 855211"/>
                  <a:gd name="connsiteY101" fmla="*/ 483385 h 809309"/>
                  <a:gd name="connsiteX102" fmla="*/ 149041 w 855211"/>
                  <a:gd name="connsiteY102" fmla="*/ 528652 h 809309"/>
                  <a:gd name="connsiteX103" fmla="*/ 130934 w 855211"/>
                  <a:gd name="connsiteY103" fmla="*/ 555812 h 809309"/>
                  <a:gd name="connsiteX104" fmla="*/ 67560 w 855211"/>
                  <a:gd name="connsiteY104" fmla="*/ 573919 h 809309"/>
                  <a:gd name="connsiteX105" fmla="*/ 4185 w 855211"/>
                  <a:gd name="connsiteY105" fmla="*/ 564866 h 809309"/>
                  <a:gd name="connsiteX106" fmla="*/ 13239 w 855211"/>
                  <a:gd name="connsiteY106" fmla="*/ 510545 h 809309"/>
                  <a:gd name="connsiteX107" fmla="*/ 22292 w 855211"/>
                  <a:gd name="connsiteY107" fmla="*/ 483385 h 809309"/>
                  <a:gd name="connsiteX108" fmla="*/ 76613 w 855211"/>
                  <a:gd name="connsiteY108" fmla="*/ 465278 h 809309"/>
                  <a:gd name="connsiteX109" fmla="*/ 203362 w 855211"/>
                  <a:gd name="connsiteY109" fmla="*/ 447171 h 809309"/>
                  <a:gd name="connsiteX110" fmla="*/ 194308 w 855211"/>
                  <a:gd name="connsiteY110" fmla="*/ 420010 h 809309"/>
                  <a:gd name="connsiteX111" fmla="*/ 167148 w 855211"/>
                  <a:gd name="connsiteY111" fmla="*/ 410957 h 809309"/>
                  <a:gd name="connsiteX112" fmla="*/ 112827 w 855211"/>
                  <a:gd name="connsiteY112" fmla="*/ 401903 h 809309"/>
                  <a:gd name="connsiteX113" fmla="*/ 13239 w 855211"/>
                  <a:gd name="connsiteY113" fmla="*/ 383796 h 809309"/>
                  <a:gd name="connsiteX114" fmla="*/ 4185 w 855211"/>
                  <a:gd name="connsiteY114" fmla="*/ 356636 h 809309"/>
                  <a:gd name="connsiteX115" fmla="*/ 85667 w 855211"/>
                  <a:gd name="connsiteY115" fmla="*/ 329476 h 809309"/>
                  <a:gd name="connsiteX116" fmla="*/ 112827 w 855211"/>
                  <a:gd name="connsiteY116" fmla="*/ 347583 h 809309"/>
                  <a:gd name="connsiteX117" fmla="*/ 176201 w 855211"/>
                  <a:gd name="connsiteY117" fmla="*/ 374743 h 809309"/>
                  <a:gd name="connsiteX118" fmla="*/ 230522 w 855211"/>
                  <a:gd name="connsiteY118" fmla="*/ 365689 h 809309"/>
                  <a:gd name="connsiteX119" fmla="*/ 230522 w 855211"/>
                  <a:gd name="connsiteY119" fmla="*/ 311369 h 809309"/>
                  <a:gd name="connsiteX120" fmla="*/ 158094 w 855211"/>
                  <a:gd name="connsiteY120" fmla="*/ 293262 h 809309"/>
                  <a:gd name="connsiteX121" fmla="*/ 130934 w 855211"/>
                  <a:gd name="connsiteY121" fmla="*/ 284208 h 809309"/>
                  <a:gd name="connsiteX122" fmla="*/ 139987 w 855211"/>
                  <a:gd name="connsiteY122" fmla="*/ 257048 h 809309"/>
                  <a:gd name="connsiteX123" fmla="*/ 167148 w 855211"/>
                  <a:gd name="connsiteY123" fmla="*/ 238941 h 809309"/>
                  <a:gd name="connsiteX124" fmla="*/ 212415 w 855211"/>
                  <a:gd name="connsiteY124" fmla="*/ 184620 h 809309"/>
                  <a:gd name="connsiteX125" fmla="*/ 185255 w 855211"/>
                  <a:gd name="connsiteY125" fmla="*/ 166513 h 809309"/>
                  <a:gd name="connsiteX126" fmla="*/ 158094 w 855211"/>
                  <a:gd name="connsiteY126" fmla="*/ 202727 h 809309"/>
                  <a:gd name="connsiteX127" fmla="*/ 94720 w 855211"/>
                  <a:gd name="connsiteY127" fmla="*/ 238941 h 809309"/>
                  <a:gd name="connsiteX128" fmla="*/ 49453 w 855211"/>
                  <a:gd name="connsiteY128" fmla="*/ 229887 h 809309"/>
                  <a:gd name="connsiteX129" fmla="*/ 85667 w 855211"/>
                  <a:gd name="connsiteY129" fmla="*/ 175567 h 809309"/>
                  <a:gd name="connsiteX130" fmla="*/ 149041 w 855211"/>
                  <a:gd name="connsiteY130" fmla="*/ 130299 h 809309"/>
                  <a:gd name="connsiteX131" fmla="*/ 176201 w 855211"/>
                  <a:gd name="connsiteY131" fmla="*/ 121246 h 809309"/>
                  <a:gd name="connsiteX132" fmla="*/ 176201 w 855211"/>
                  <a:gd name="connsiteY132" fmla="*/ 175567 h 809309"/>
                  <a:gd name="connsiteX133" fmla="*/ 203362 w 855211"/>
                  <a:gd name="connsiteY133" fmla="*/ 166513 h 809309"/>
                  <a:gd name="connsiteX134" fmla="*/ 212415 w 855211"/>
                  <a:gd name="connsiteY134" fmla="*/ 139353 h 809309"/>
                  <a:gd name="connsiteX135" fmla="*/ 293896 w 855211"/>
                  <a:gd name="connsiteY135" fmla="*/ 139353 h 809309"/>
                  <a:gd name="connsiteX136" fmla="*/ 248629 w 855211"/>
                  <a:gd name="connsiteY136" fmla="*/ 184620 h 809309"/>
                  <a:gd name="connsiteX137" fmla="*/ 230522 w 855211"/>
                  <a:gd name="connsiteY137" fmla="*/ 211781 h 809309"/>
                  <a:gd name="connsiteX138" fmla="*/ 257683 w 855211"/>
                  <a:gd name="connsiteY138" fmla="*/ 220834 h 809309"/>
                  <a:gd name="connsiteX139" fmla="*/ 302950 w 855211"/>
                  <a:gd name="connsiteY139" fmla="*/ 211781 h 809309"/>
                  <a:gd name="connsiteX140" fmla="*/ 330110 w 855211"/>
                  <a:gd name="connsiteY140" fmla="*/ 229887 h 809309"/>
                  <a:gd name="connsiteX141" fmla="*/ 366324 w 855211"/>
                  <a:gd name="connsiteY141" fmla="*/ 211781 h 809309"/>
                  <a:gd name="connsiteX142" fmla="*/ 375378 w 855211"/>
                  <a:gd name="connsiteY142" fmla="*/ 148406 h 809309"/>
                  <a:gd name="connsiteX143" fmla="*/ 411591 w 855211"/>
                  <a:gd name="connsiteY143" fmla="*/ 103139 h 809309"/>
                  <a:gd name="connsiteX144" fmla="*/ 411591 w 855211"/>
                  <a:gd name="connsiteY144" fmla="*/ 57872 h 809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</a:cxnLst>
                <a:rect l="l" t="t" r="r" b="b"/>
                <a:pathLst>
                  <a:path w="855211" h="809309">
                    <a:moveTo>
                      <a:pt x="212415" y="21658"/>
                    </a:moveTo>
                    <a:cubicBezTo>
                      <a:pt x="226856" y="33211"/>
                      <a:pt x="265042" y="83443"/>
                      <a:pt x="293896" y="48818"/>
                    </a:cubicBezTo>
                    <a:cubicBezTo>
                      <a:pt x="303747" y="36997"/>
                      <a:pt x="299932" y="18640"/>
                      <a:pt x="302950" y="3551"/>
                    </a:cubicBezTo>
                    <a:cubicBezTo>
                      <a:pt x="327093" y="6569"/>
                      <a:pt x="354515" y="86"/>
                      <a:pt x="375378" y="12604"/>
                    </a:cubicBezTo>
                    <a:cubicBezTo>
                      <a:pt x="389314" y="20965"/>
                      <a:pt x="395501" y="41746"/>
                      <a:pt x="393485" y="57872"/>
                    </a:cubicBezTo>
                    <a:cubicBezTo>
                      <a:pt x="391901" y="70545"/>
                      <a:pt x="348703" y="96780"/>
                      <a:pt x="339164" y="103139"/>
                    </a:cubicBezTo>
                    <a:cubicBezTo>
                      <a:pt x="355780" y="152988"/>
                      <a:pt x="349114" y="162367"/>
                      <a:pt x="447805" y="121246"/>
                    </a:cubicBezTo>
                    <a:cubicBezTo>
                      <a:pt x="459291" y="116460"/>
                      <a:pt x="453441" y="96996"/>
                      <a:pt x="456859" y="85032"/>
                    </a:cubicBezTo>
                    <a:cubicBezTo>
                      <a:pt x="459481" y="75856"/>
                      <a:pt x="462894" y="66925"/>
                      <a:pt x="465912" y="57872"/>
                    </a:cubicBezTo>
                    <a:cubicBezTo>
                      <a:pt x="462894" y="48818"/>
                      <a:pt x="456859" y="40254"/>
                      <a:pt x="456859" y="30711"/>
                    </a:cubicBezTo>
                    <a:cubicBezTo>
                      <a:pt x="456859" y="-21624"/>
                      <a:pt x="499140" y="7704"/>
                      <a:pt x="538340" y="12604"/>
                    </a:cubicBezTo>
                    <a:cubicBezTo>
                      <a:pt x="529287" y="15622"/>
                      <a:pt x="516727" y="13892"/>
                      <a:pt x="511180" y="21658"/>
                    </a:cubicBezTo>
                    <a:cubicBezTo>
                      <a:pt x="500086" y="37189"/>
                      <a:pt x="493073" y="75979"/>
                      <a:pt x="493073" y="75979"/>
                    </a:cubicBezTo>
                    <a:cubicBezTo>
                      <a:pt x="496091" y="88050"/>
                      <a:pt x="497757" y="100542"/>
                      <a:pt x="502126" y="112192"/>
                    </a:cubicBezTo>
                    <a:cubicBezTo>
                      <a:pt x="506865" y="124829"/>
                      <a:pt x="517198" y="135255"/>
                      <a:pt x="520233" y="148406"/>
                    </a:cubicBezTo>
                    <a:cubicBezTo>
                      <a:pt x="526378" y="175034"/>
                      <a:pt x="526268" y="202727"/>
                      <a:pt x="529286" y="229887"/>
                    </a:cubicBezTo>
                    <a:cubicBezTo>
                      <a:pt x="541357" y="226869"/>
                      <a:pt x="555784" y="228607"/>
                      <a:pt x="565500" y="220834"/>
                    </a:cubicBezTo>
                    <a:cubicBezTo>
                      <a:pt x="590318" y="200980"/>
                      <a:pt x="562563" y="173770"/>
                      <a:pt x="556447" y="157460"/>
                    </a:cubicBezTo>
                    <a:cubicBezTo>
                      <a:pt x="552078" y="145809"/>
                      <a:pt x="550411" y="133317"/>
                      <a:pt x="547393" y="121246"/>
                    </a:cubicBezTo>
                    <a:cubicBezTo>
                      <a:pt x="550411" y="106157"/>
                      <a:pt x="541849" y="80845"/>
                      <a:pt x="556447" y="75979"/>
                    </a:cubicBezTo>
                    <a:cubicBezTo>
                      <a:pt x="641318" y="47689"/>
                      <a:pt x="645886" y="69809"/>
                      <a:pt x="674142" y="112192"/>
                    </a:cubicBezTo>
                    <a:cubicBezTo>
                      <a:pt x="665089" y="115210"/>
                      <a:pt x="654922" y="115952"/>
                      <a:pt x="646982" y="121246"/>
                    </a:cubicBezTo>
                    <a:cubicBezTo>
                      <a:pt x="636329" y="128348"/>
                      <a:pt x="619821" y="135602"/>
                      <a:pt x="619821" y="148406"/>
                    </a:cubicBezTo>
                    <a:cubicBezTo>
                      <a:pt x="619821" y="159287"/>
                      <a:pt x="636234" y="164816"/>
                      <a:pt x="646982" y="166513"/>
                    </a:cubicBezTo>
                    <a:cubicBezTo>
                      <a:pt x="694769" y="174059"/>
                      <a:pt x="743552" y="172549"/>
                      <a:pt x="791837" y="175567"/>
                    </a:cubicBezTo>
                    <a:cubicBezTo>
                      <a:pt x="788819" y="196692"/>
                      <a:pt x="794621" y="221186"/>
                      <a:pt x="782784" y="238941"/>
                    </a:cubicBezTo>
                    <a:cubicBezTo>
                      <a:pt x="773769" y="252463"/>
                      <a:pt x="753743" y="256147"/>
                      <a:pt x="737516" y="257048"/>
                    </a:cubicBezTo>
                    <a:cubicBezTo>
                      <a:pt x="698229" y="259230"/>
                      <a:pt x="659053" y="251012"/>
                      <a:pt x="619821" y="247994"/>
                    </a:cubicBezTo>
                    <a:cubicBezTo>
                      <a:pt x="622839" y="269119"/>
                      <a:pt x="630294" y="290077"/>
                      <a:pt x="628875" y="311369"/>
                    </a:cubicBezTo>
                    <a:cubicBezTo>
                      <a:pt x="627157" y="337136"/>
                      <a:pt x="595029" y="389020"/>
                      <a:pt x="619821" y="420010"/>
                    </a:cubicBezTo>
                    <a:cubicBezTo>
                      <a:pt x="625783" y="427462"/>
                      <a:pt x="637928" y="426046"/>
                      <a:pt x="646982" y="429064"/>
                    </a:cubicBezTo>
                    <a:cubicBezTo>
                      <a:pt x="667528" y="326328"/>
                      <a:pt x="657623" y="368386"/>
                      <a:pt x="674142" y="302315"/>
                    </a:cubicBezTo>
                    <a:cubicBezTo>
                      <a:pt x="680178" y="311369"/>
                      <a:pt x="689445" y="318962"/>
                      <a:pt x="692249" y="329476"/>
                    </a:cubicBezTo>
                    <a:cubicBezTo>
                      <a:pt x="720528" y="435523"/>
                      <a:pt x="691014" y="476802"/>
                      <a:pt x="728463" y="401903"/>
                    </a:cubicBezTo>
                    <a:cubicBezTo>
                      <a:pt x="731481" y="386814"/>
                      <a:pt x="726635" y="367517"/>
                      <a:pt x="737516" y="356636"/>
                    </a:cubicBezTo>
                    <a:cubicBezTo>
                      <a:pt x="744264" y="349888"/>
                      <a:pt x="744255" y="374538"/>
                      <a:pt x="746570" y="383796"/>
                    </a:cubicBezTo>
                    <a:lnTo>
                      <a:pt x="764677" y="456224"/>
                    </a:lnTo>
                    <a:cubicBezTo>
                      <a:pt x="767695" y="447171"/>
                      <a:pt x="771108" y="438240"/>
                      <a:pt x="773730" y="429064"/>
                    </a:cubicBezTo>
                    <a:cubicBezTo>
                      <a:pt x="780290" y="406105"/>
                      <a:pt x="782538" y="387387"/>
                      <a:pt x="791837" y="365689"/>
                    </a:cubicBezTo>
                    <a:cubicBezTo>
                      <a:pt x="797153" y="353284"/>
                      <a:pt x="803908" y="341547"/>
                      <a:pt x="809944" y="329476"/>
                    </a:cubicBezTo>
                    <a:cubicBezTo>
                      <a:pt x="818997" y="335512"/>
                      <a:pt x="830307" y="339087"/>
                      <a:pt x="837104" y="347583"/>
                    </a:cubicBezTo>
                    <a:cubicBezTo>
                      <a:pt x="841829" y="353489"/>
                      <a:pt x="854619" y="408588"/>
                      <a:pt x="855211" y="410957"/>
                    </a:cubicBezTo>
                    <a:cubicBezTo>
                      <a:pt x="852193" y="432082"/>
                      <a:pt x="854083" y="454518"/>
                      <a:pt x="846158" y="474331"/>
                    </a:cubicBezTo>
                    <a:cubicBezTo>
                      <a:pt x="841403" y="486219"/>
                      <a:pt x="830653" y="496193"/>
                      <a:pt x="818997" y="501491"/>
                    </a:cubicBezTo>
                    <a:cubicBezTo>
                      <a:pt x="776598" y="520763"/>
                      <a:pt x="634828" y="534497"/>
                      <a:pt x="610768" y="537705"/>
                    </a:cubicBezTo>
                    <a:cubicBezTo>
                      <a:pt x="623723" y="563614"/>
                      <a:pt x="622733" y="582973"/>
                      <a:pt x="656035" y="582973"/>
                    </a:cubicBezTo>
                    <a:cubicBezTo>
                      <a:pt x="665578" y="582973"/>
                      <a:pt x="674142" y="576937"/>
                      <a:pt x="683195" y="573919"/>
                    </a:cubicBezTo>
                    <a:cubicBezTo>
                      <a:pt x="692249" y="579955"/>
                      <a:pt x="704957" y="582579"/>
                      <a:pt x="710356" y="592026"/>
                    </a:cubicBezTo>
                    <a:cubicBezTo>
                      <a:pt x="717991" y="605386"/>
                      <a:pt x="704320" y="640311"/>
                      <a:pt x="719409" y="637293"/>
                    </a:cubicBezTo>
                    <a:cubicBezTo>
                      <a:pt x="740748" y="633025"/>
                      <a:pt x="755623" y="582973"/>
                      <a:pt x="755623" y="582973"/>
                    </a:cubicBezTo>
                    <a:cubicBezTo>
                      <a:pt x="764677" y="585991"/>
                      <a:pt x="780162" y="582850"/>
                      <a:pt x="782784" y="592026"/>
                    </a:cubicBezTo>
                    <a:cubicBezTo>
                      <a:pt x="792877" y="627353"/>
                      <a:pt x="771887" y="655423"/>
                      <a:pt x="746570" y="673507"/>
                    </a:cubicBezTo>
                    <a:cubicBezTo>
                      <a:pt x="735588" y="681351"/>
                      <a:pt x="722427" y="685578"/>
                      <a:pt x="710356" y="691614"/>
                    </a:cubicBezTo>
                    <a:cubicBezTo>
                      <a:pt x="671124" y="685578"/>
                      <a:pt x="630317" y="686059"/>
                      <a:pt x="592661" y="673507"/>
                    </a:cubicBezTo>
                    <a:cubicBezTo>
                      <a:pt x="584073" y="670644"/>
                      <a:pt x="558327" y="612013"/>
                      <a:pt x="556447" y="610133"/>
                    </a:cubicBezTo>
                    <a:cubicBezTo>
                      <a:pt x="549699" y="603385"/>
                      <a:pt x="538340" y="604098"/>
                      <a:pt x="529286" y="601080"/>
                    </a:cubicBezTo>
                    <a:cubicBezTo>
                      <a:pt x="520233" y="604098"/>
                      <a:pt x="509578" y="604172"/>
                      <a:pt x="502126" y="610133"/>
                    </a:cubicBezTo>
                    <a:cubicBezTo>
                      <a:pt x="480619" y="627338"/>
                      <a:pt x="477375" y="649960"/>
                      <a:pt x="493073" y="673507"/>
                    </a:cubicBezTo>
                    <a:cubicBezTo>
                      <a:pt x="499109" y="682560"/>
                      <a:pt x="511180" y="685578"/>
                      <a:pt x="520233" y="691614"/>
                    </a:cubicBezTo>
                    <a:cubicBezTo>
                      <a:pt x="514700" y="708214"/>
                      <a:pt x="503584" y="757443"/>
                      <a:pt x="484019" y="773095"/>
                    </a:cubicBezTo>
                    <a:cubicBezTo>
                      <a:pt x="476567" y="779057"/>
                      <a:pt x="465912" y="779131"/>
                      <a:pt x="456859" y="782149"/>
                    </a:cubicBezTo>
                    <a:cubicBezTo>
                      <a:pt x="522984" y="804191"/>
                      <a:pt x="529697" y="795627"/>
                      <a:pt x="474966" y="809309"/>
                    </a:cubicBezTo>
                    <a:cubicBezTo>
                      <a:pt x="404783" y="801511"/>
                      <a:pt x="399839" y="822016"/>
                      <a:pt x="375378" y="773095"/>
                    </a:cubicBezTo>
                    <a:cubicBezTo>
                      <a:pt x="371110" y="764559"/>
                      <a:pt x="369342" y="754988"/>
                      <a:pt x="366324" y="745935"/>
                    </a:cubicBezTo>
                    <a:cubicBezTo>
                      <a:pt x="375378" y="736882"/>
                      <a:pt x="382832" y="725877"/>
                      <a:pt x="393485" y="718775"/>
                    </a:cubicBezTo>
                    <a:cubicBezTo>
                      <a:pt x="401425" y="713481"/>
                      <a:pt x="412109" y="713989"/>
                      <a:pt x="420645" y="709721"/>
                    </a:cubicBezTo>
                    <a:cubicBezTo>
                      <a:pt x="430377" y="704855"/>
                      <a:pt x="438752" y="697650"/>
                      <a:pt x="447805" y="691614"/>
                    </a:cubicBezTo>
                    <a:cubicBezTo>
                      <a:pt x="460124" y="654661"/>
                      <a:pt x="460048" y="671090"/>
                      <a:pt x="447805" y="628240"/>
                    </a:cubicBezTo>
                    <a:cubicBezTo>
                      <a:pt x="445183" y="619064"/>
                      <a:pt x="445500" y="607828"/>
                      <a:pt x="438752" y="601080"/>
                    </a:cubicBezTo>
                    <a:cubicBezTo>
                      <a:pt x="432004" y="594332"/>
                      <a:pt x="420127" y="596294"/>
                      <a:pt x="411591" y="592026"/>
                    </a:cubicBezTo>
                    <a:cubicBezTo>
                      <a:pt x="347941" y="560201"/>
                      <a:pt x="430957" y="581673"/>
                      <a:pt x="330110" y="564866"/>
                    </a:cubicBezTo>
                    <a:cubicBezTo>
                      <a:pt x="312003" y="567884"/>
                      <a:pt x="287256" y="559585"/>
                      <a:pt x="275789" y="573919"/>
                    </a:cubicBezTo>
                    <a:cubicBezTo>
                      <a:pt x="267358" y="584458"/>
                      <a:pt x="284353" y="600590"/>
                      <a:pt x="293896" y="610133"/>
                    </a:cubicBezTo>
                    <a:cubicBezTo>
                      <a:pt x="305085" y="621322"/>
                      <a:pt x="341038" y="631882"/>
                      <a:pt x="357271" y="637293"/>
                    </a:cubicBezTo>
                    <a:cubicBezTo>
                      <a:pt x="360289" y="646347"/>
                      <a:pt x="370592" y="655918"/>
                      <a:pt x="366324" y="664454"/>
                    </a:cubicBezTo>
                    <a:cubicBezTo>
                      <a:pt x="362056" y="672990"/>
                      <a:pt x="348707" y="673507"/>
                      <a:pt x="339164" y="673507"/>
                    </a:cubicBezTo>
                    <a:cubicBezTo>
                      <a:pt x="326721" y="673507"/>
                      <a:pt x="315151" y="666894"/>
                      <a:pt x="302950" y="664454"/>
                    </a:cubicBezTo>
                    <a:cubicBezTo>
                      <a:pt x="284950" y="660854"/>
                      <a:pt x="266736" y="658418"/>
                      <a:pt x="248629" y="655400"/>
                    </a:cubicBezTo>
                    <a:cubicBezTo>
                      <a:pt x="265936" y="666938"/>
                      <a:pt x="292226" y="681901"/>
                      <a:pt x="302950" y="700668"/>
                    </a:cubicBezTo>
                    <a:cubicBezTo>
                      <a:pt x="309123" y="711471"/>
                      <a:pt x="308985" y="724811"/>
                      <a:pt x="312003" y="736882"/>
                    </a:cubicBezTo>
                    <a:cubicBezTo>
                      <a:pt x="308985" y="745935"/>
                      <a:pt x="310715" y="758495"/>
                      <a:pt x="302950" y="764042"/>
                    </a:cubicBezTo>
                    <a:cubicBezTo>
                      <a:pt x="287419" y="775136"/>
                      <a:pt x="248629" y="782149"/>
                      <a:pt x="248629" y="782149"/>
                    </a:cubicBezTo>
                    <a:cubicBezTo>
                      <a:pt x="236558" y="779131"/>
                      <a:pt x="222131" y="780868"/>
                      <a:pt x="212415" y="773095"/>
                    </a:cubicBezTo>
                    <a:cubicBezTo>
                      <a:pt x="204963" y="767133"/>
                      <a:pt x="209324" y="753387"/>
                      <a:pt x="203362" y="745935"/>
                    </a:cubicBezTo>
                    <a:cubicBezTo>
                      <a:pt x="196565" y="737438"/>
                      <a:pt x="185255" y="733864"/>
                      <a:pt x="176201" y="727828"/>
                    </a:cubicBezTo>
                    <a:cubicBezTo>
                      <a:pt x="182237" y="709721"/>
                      <a:pt x="185039" y="690191"/>
                      <a:pt x="194308" y="673507"/>
                    </a:cubicBezTo>
                    <a:cubicBezTo>
                      <a:pt x="200526" y="662315"/>
                      <a:pt x="213272" y="656183"/>
                      <a:pt x="221469" y="646347"/>
                    </a:cubicBezTo>
                    <a:cubicBezTo>
                      <a:pt x="290424" y="563603"/>
                      <a:pt x="166962" y="691803"/>
                      <a:pt x="275789" y="582973"/>
                    </a:cubicBezTo>
                    <a:cubicBezTo>
                      <a:pt x="278807" y="570902"/>
                      <a:pt x="289464" y="558312"/>
                      <a:pt x="284843" y="546759"/>
                    </a:cubicBezTo>
                    <a:cubicBezTo>
                      <a:pt x="281299" y="537898"/>
                      <a:pt x="267226" y="537705"/>
                      <a:pt x="257683" y="537705"/>
                    </a:cubicBezTo>
                    <a:cubicBezTo>
                      <a:pt x="246319" y="537705"/>
                      <a:pt x="207113" y="551544"/>
                      <a:pt x="194308" y="555812"/>
                    </a:cubicBezTo>
                    <a:cubicBezTo>
                      <a:pt x="185255" y="564866"/>
                      <a:pt x="174590" y="572554"/>
                      <a:pt x="167148" y="582973"/>
                    </a:cubicBezTo>
                    <a:cubicBezTo>
                      <a:pt x="159304" y="593955"/>
                      <a:pt x="157681" y="608819"/>
                      <a:pt x="149041" y="619187"/>
                    </a:cubicBezTo>
                    <a:cubicBezTo>
                      <a:pt x="142075" y="627546"/>
                      <a:pt x="130240" y="630327"/>
                      <a:pt x="121881" y="637293"/>
                    </a:cubicBezTo>
                    <a:cubicBezTo>
                      <a:pt x="52165" y="695389"/>
                      <a:pt x="134999" y="637601"/>
                      <a:pt x="67560" y="682561"/>
                    </a:cubicBezTo>
                    <a:cubicBezTo>
                      <a:pt x="61524" y="670490"/>
                      <a:pt x="47779" y="659739"/>
                      <a:pt x="49453" y="646347"/>
                    </a:cubicBezTo>
                    <a:cubicBezTo>
                      <a:pt x="51324" y="631374"/>
                      <a:pt x="64335" y="618903"/>
                      <a:pt x="76613" y="610133"/>
                    </a:cubicBezTo>
                    <a:cubicBezTo>
                      <a:pt x="86738" y="602901"/>
                      <a:pt x="100863" y="604498"/>
                      <a:pt x="112827" y="601080"/>
                    </a:cubicBezTo>
                    <a:cubicBezTo>
                      <a:pt x="131105" y="595858"/>
                      <a:pt x="172509" y="580292"/>
                      <a:pt x="185255" y="573919"/>
                    </a:cubicBezTo>
                    <a:cubicBezTo>
                      <a:pt x="194987" y="569053"/>
                      <a:pt x="203362" y="561848"/>
                      <a:pt x="212415" y="555812"/>
                    </a:cubicBezTo>
                    <a:cubicBezTo>
                      <a:pt x="229604" y="530030"/>
                      <a:pt x="251039" y="511293"/>
                      <a:pt x="221469" y="474331"/>
                    </a:cubicBezTo>
                    <a:cubicBezTo>
                      <a:pt x="215507" y="466879"/>
                      <a:pt x="203362" y="480367"/>
                      <a:pt x="194308" y="483385"/>
                    </a:cubicBezTo>
                    <a:cubicBezTo>
                      <a:pt x="146023" y="555812"/>
                      <a:pt x="209397" y="468296"/>
                      <a:pt x="149041" y="528652"/>
                    </a:cubicBezTo>
                    <a:cubicBezTo>
                      <a:pt x="141347" y="536346"/>
                      <a:pt x="139430" y="549015"/>
                      <a:pt x="130934" y="555812"/>
                    </a:cubicBezTo>
                    <a:cubicBezTo>
                      <a:pt x="125028" y="560537"/>
                      <a:pt x="69929" y="573327"/>
                      <a:pt x="67560" y="573919"/>
                    </a:cubicBezTo>
                    <a:lnTo>
                      <a:pt x="4185" y="564866"/>
                    </a:lnTo>
                    <a:cubicBezTo>
                      <a:pt x="-7761" y="550929"/>
                      <a:pt x="9257" y="528465"/>
                      <a:pt x="13239" y="510545"/>
                    </a:cubicBezTo>
                    <a:cubicBezTo>
                      <a:pt x="15309" y="501229"/>
                      <a:pt x="14527" y="488932"/>
                      <a:pt x="22292" y="483385"/>
                    </a:cubicBezTo>
                    <a:cubicBezTo>
                      <a:pt x="37823" y="472291"/>
                      <a:pt x="58506" y="471314"/>
                      <a:pt x="76613" y="465278"/>
                    </a:cubicBezTo>
                    <a:cubicBezTo>
                      <a:pt x="135398" y="445683"/>
                      <a:pt x="94263" y="457089"/>
                      <a:pt x="203362" y="447171"/>
                    </a:cubicBezTo>
                    <a:cubicBezTo>
                      <a:pt x="200344" y="438117"/>
                      <a:pt x="201056" y="426758"/>
                      <a:pt x="194308" y="420010"/>
                    </a:cubicBezTo>
                    <a:cubicBezTo>
                      <a:pt x="187560" y="413262"/>
                      <a:pt x="176464" y="413027"/>
                      <a:pt x="167148" y="410957"/>
                    </a:cubicBezTo>
                    <a:cubicBezTo>
                      <a:pt x="149228" y="406975"/>
                      <a:pt x="130934" y="404921"/>
                      <a:pt x="112827" y="401903"/>
                    </a:cubicBezTo>
                    <a:cubicBezTo>
                      <a:pt x="40316" y="409960"/>
                      <a:pt x="38627" y="434570"/>
                      <a:pt x="13239" y="383796"/>
                    </a:cubicBezTo>
                    <a:cubicBezTo>
                      <a:pt x="8971" y="375260"/>
                      <a:pt x="7203" y="365689"/>
                      <a:pt x="4185" y="356636"/>
                    </a:cubicBezTo>
                    <a:cubicBezTo>
                      <a:pt x="32848" y="337528"/>
                      <a:pt x="43846" y="324829"/>
                      <a:pt x="85667" y="329476"/>
                    </a:cubicBezTo>
                    <a:cubicBezTo>
                      <a:pt x="96481" y="330678"/>
                      <a:pt x="103380" y="342185"/>
                      <a:pt x="112827" y="347583"/>
                    </a:cubicBezTo>
                    <a:cubicBezTo>
                      <a:pt x="144147" y="365480"/>
                      <a:pt x="145734" y="364587"/>
                      <a:pt x="176201" y="374743"/>
                    </a:cubicBezTo>
                    <a:cubicBezTo>
                      <a:pt x="194308" y="371725"/>
                      <a:pt x="214584" y="374796"/>
                      <a:pt x="230522" y="365689"/>
                    </a:cubicBezTo>
                    <a:cubicBezTo>
                      <a:pt x="242424" y="358888"/>
                      <a:pt x="242764" y="318170"/>
                      <a:pt x="230522" y="311369"/>
                    </a:cubicBezTo>
                    <a:cubicBezTo>
                      <a:pt x="208768" y="299284"/>
                      <a:pt x="182103" y="299810"/>
                      <a:pt x="158094" y="293262"/>
                    </a:cubicBezTo>
                    <a:cubicBezTo>
                      <a:pt x="148887" y="290751"/>
                      <a:pt x="139987" y="287226"/>
                      <a:pt x="130934" y="284208"/>
                    </a:cubicBezTo>
                    <a:cubicBezTo>
                      <a:pt x="133952" y="275155"/>
                      <a:pt x="134025" y="264500"/>
                      <a:pt x="139987" y="257048"/>
                    </a:cubicBezTo>
                    <a:cubicBezTo>
                      <a:pt x="146784" y="248551"/>
                      <a:pt x="158789" y="245907"/>
                      <a:pt x="167148" y="238941"/>
                    </a:cubicBezTo>
                    <a:cubicBezTo>
                      <a:pt x="193289" y="217157"/>
                      <a:pt x="194611" y="211326"/>
                      <a:pt x="212415" y="184620"/>
                    </a:cubicBezTo>
                    <a:cubicBezTo>
                      <a:pt x="203362" y="178584"/>
                      <a:pt x="195577" y="163072"/>
                      <a:pt x="185255" y="166513"/>
                    </a:cubicBezTo>
                    <a:cubicBezTo>
                      <a:pt x="170940" y="171285"/>
                      <a:pt x="168764" y="192057"/>
                      <a:pt x="158094" y="202727"/>
                    </a:cubicBezTo>
                    <a:cubicBezTo>
                      <a:pt x="145297" y="215524"/>
                      <a:pt x="108923" y="231840"/>
                      <a:pt x="94720" y="238941"/>
                    </a:cubicBezTo>
                    <a:cubicBezTo>
                      <a:pt x="79631" y="235923"/>
                      <a:pt x="57989" y="242690"/>
                      <a:pt x="49453" y="229887"/>
                    </a:cubicBezTo>
                    <a:cubicBezTo>
                      <a:pt x="21643" y="188172"/>
                      <a:pt x="67930" y="181479"/>
                      <a:pt x="85667" y="175567"/>
                    </a:cubicBezTo>
                    <a:cubicBezTo>
                      <a:pt x="100755" y="130299"/>
                      <a:pt x="85666" y="151424"/>
                      <a:pt x="149041" y="130299"/>
                    </a:cubicBezTo>
                    <a:lnTo>
                      <a:pt x="176201" y="121246"/>
                    </a:lnTo>
                    <a:cubicBezTo>
                      <a:pt x="172752" y="131593"/>
                      <a:pt x="155508" y="165221"/>
                      <a:pt x="176201" y="175567"/>
                    </a:cubicBezTo>
                    <a:cubicBezTo>
                      <a:pt x="184737" y="179835"/>
                      <a:pt x="194308" y="169531"/>
                      <a:pt x="203362" y="166513"/>
                    </a:cubicBezTo>
                    <a:cubicBezTo>
                      <a:pt x="206380" y="157460"/>
                      <a:pt x="206453" y="146805"/>
                      <a:pt x="212415" y="139353"/>
                    </a:cubicBezTo>
                    <a:cubicBezTo>
                      <a:pt x="239599" y="105373"/>
                      <a:pt x="257068" y="127077"/>
                      <a:pt x="293896" y="139353"/>
                    </a:cubicBezTo>
                    <a:cubicBezTo>
                      <a:pt x="245608" y="211784"/>
                      <a:pt x="308988" y="124260"/>
                      <a:pt x="248629" y="184620"/>
                    </a:cubicBezTo>
                    <a:cubicBezTo>
                      <a:pt x="240935" y="192314"/>
                      <a:pt x="236558" y="202727"/>
                      <a:pt x="230522" y="211781"/>
                    </a:cubicBezTo>
                    <a:cubicBezTo>
                      <a:pt x="239576" y="214799"/>
                      <a:pt x="248140" y="220834"/>
                      <a:pt x="257683" y="220834"/>
                    </a:cubicBezTo>
                    <a:cubicBezTo>
                      <a:pt x="273071" y="220834"/>
                      <a:pt x="287681" y="209872"/>
                      <a:pt x="302950" y="211781"/>
                    </a:cubicBezTo>
                    <a:cubicBezTo>
                      <a:pt x="313747" y="213131"/>
                      <a:pt x="321057" y="223852"/>
                      <a:pt x="330110" y="229887"/>
                    </a:cubicBezTo>
                    <a:cubicBezTo>
                      <a:pt x="342181" y="223852"/>
                      <a:pt x="359770" y="223579"/>
                      <a:pt x="366324" y="211781"/>
                    </a:cubicBezTo>
                    <a:cubicBezTo>
                      <a:pt x="376688" y="193127"/>
                      <a:pt x="371193" y="169331"/>
                      <a:pt x="375378" y="148406"/>
                    </a:cubicBezTo>
                    <a:cubicBezTo>
                      <a:pt x="397743" y="36583"/>
                      <a:pt x="365236" y="211301"/>
                      <a:pt x="411591" y="103139"/>
                    </a:cubicBezTo>
                    <a:cubicBezTo>
                      <a:pt x="417535" y="89270"/>
                      <a:pt x="411591" y="72961"/>
                      <a:pt x="411591" y="57872"/>
                    </a:cubicBezTo>
                  </a:path>
                </a:pathLst>
              </a:custGeom>
              <a:noFill/>
              <a:ln w="9525">
                <a:solidFill>
                  <a:srgbClr val="009900"/>
                </a:solidFill>
              </a:ln>
              <a:effectLst>
                <a:outerShdw sx="1000" sy="1000" algn="ctr" rotWithShape="0">
                  <a:srgbClr val="92D050">
                    <a:alpha val="98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267" name="Forma livre 266"/>
              <p:cNvSpPr/>
              <p:nvPr/>
            </p:nvSpPr>
            <p:spPr>
              <a:xfrm>
                <a:off x="7644733" y="1636284"/>
                <a:ext cx="404197" cy="357086"/>
              </a:xfrm>
              <a:custGeom>
                <a:avLst/>
                <a:gdLst>
                  <a:gd name="connsiteX0" fmla="*/ 212415 w 855211"/>
                  <a:gd name="connsiteY0" fmla="*/ 21658 h 809309"/>
                  <a:gd name="connsiteX1" fmla="*/ 293896 w 855211"/>
                  <a:gd name="connsiteY1" fmla="*/ 48818 h 809309"/>
                  <a:gd name="connsiteX2" fmla="*/ 302950 w 855211"/>
                  <a:gd name="connsiteY2" fmla="*/ 3551 h 809309"/>
                  <a:gd name="connsiteX3" fmla="*/ 375378 w 855211"/>
                  <a:gd name="connsiteY3" fmla="*/ 12604 h 809309"/>
                  <a:gd name="connsiteX4" fmla="*/ 393485 w 855211"/>
                  <a:gd name="connsiteY4" fmla="*/ 57872 h 809309"/>
                  <a:gd name="connsiteX5" fmla="*/ 339164 w 855211"/>
                  <a:gd name="connsiteY5" fmla="*/ 103139 h 809309"/>
                  <a:gd name="connsiteX6" fmla="*/ 447805 w 855211"/>
                  <a:gd name="connsiteY6" fmla="*/ 121246 h 809309"/>
                  <a:gd name="connsiteX7" fmla="*/ 456859 w 855211"/>
                  <a:gd name="connsiteY7" fmla="*/ 85032 h 809309"/>
                  <a:gd name="connsiteX8" fmla="*/ 465912 w 855211"/>
                  <a:gd name="connsiteY8" fmla="*/ 57872 h 809309"/>
                  <a:gd name="connsiteX9" fmla="*/ 456859 w 855211"/>
                  <a:gd name="connsiteY9" fmla="*/ 30711 h 809309"/>
                  <a:gd name="connsiteX10" fmla="*/ 538340 w 855211"/>
                  <a:gd name="connsiteY10" fmla="*/ 12604 h 809309"/>
                  <a:gd name="connsiteX11" fmla="*/ 511180 w 855211"/>
                  <a:gd name="connsiteY11" fmla="*/ 21658 h 809309"/>
                  <a:gd name="connsiteX12" fmla="*/ 493073 w 855211"/>
                  <a:gd name="connsiteY12" fmla="*/ 75979 h 809309"/>
                  <a:gd name="connsiteX13" fmla="*/ 502126 w 855211"/>
                  <a:gd name="connsiteY13" fmla="*/ 112192 h 809309"/>
                  <a:gd name="connsiteX14" fmla="*/ 520233 w 855211"/>
                  <a:gd name="connsiteY14" fmla="*/ 148406 h 809309"/>
                  <a:gd name="connsiteX15" fmla="*/ 529286 w 855211"/>
                  <a:gd name="connsiteY15" fmla="*/ 229887 h 809309"/>
                  <a:gd name="connsiteX16" fmla="*/ 565500 w 855211"/>
                  <a:gd name="connsiteY16" fmla="*/ 220834 h 809309"/>
                  <a:gd name="connsiteX17" fmla="*/ 556447 w 855211"/>
                  <a:gd name="connsiteY17" fmla="*/ 157460 h 809309"/>
                  <a:gd name="connsiteX18" fmla="*/ 547393 w 855211"/>
                  <a:gd name="connsiteY18" fmla="*/ 121246 h 809309"/>
                  <a:gd name="connsiteX19" fmla="*/ 556447 w 855211"/>
                  <a:gd name="connsiteY19" fmla="*/ 75979 h 809309"/>
                  <a:gd name="connsiteX20" fmla="*/ 674142 w 855211"/>
                  <a:gd name="connsiteY20" fmla="*/ 112192 h 809309"/>
                  <a:gd name="connsiteX21" fmla="*/ 646982 w 855211"/>
                  <a:gd name="connsiteY21" fmla="*/ 121246 h 809309"/>
                  <a:gd name="connsiteX22" fmla="*/ 619821 w 855211"/>
                  <a:gd name="connsiteY22" fmla="*/ 148406 h 809309"/>
                  <a:gd name="connsiteX23" fmla="*/ 646982 w 855211"/>
                  <a:gd name="connsiteY23" fmla="*/ 166513 h 809309"/>
                  <a:gd name="connsiteX24" fmla="*/ 791837 w 855211"/>
                  <a:gd name="connsiteY24" fmla="*/ 175567 h 809309"/>
                  <a:gd name="connsiteX25" fmla="*/ 782784 w 855211"/>
                  <a:gd name="connsiteY25" fmla="*/ 238941 h 809309"/>
                  <a:gd name="connsiteX26" fmla="*/ 737516 w 855211"/>
                  <a:gd name="connsiteY26" fmla="*/ 257048 h 809309"/>
                  <a:gd name="connsiteX27" fmla="*/ 619821 w 855211"/>
                  <a:gd name="connsiteY27" fmla="*/ 247994 h 809309"/>
                  <a:gd name="connsiteX28" fmla="*/ 628875 w 855211"/>
                  <a:gd name="connsiteY28" fmla="*/ 311369 h 809309"/>
                  <a:gd name="connsiteX29" fmla="*/ 619821 w 855211"/>
                  <a:gd name="connsiteY29" fmla="*/ 420010 h 809309"/>
                  <a:gd name="connsiteX30" fmla="*/ 646982 w 855211"/>
                  <a:gd name="connsiteY30" fmla="*/ 429064 h 809309"/>
                  <a:gd name="connsiteX31" fmla="*/ 674142 w 855211"/>
                  <a:gd name="connsiteY31" fmla="*/ 302315 h 809309"/>
                  <a:gd name="connsiteX32" fmla="*/ 692249 w 855211"/>
                  <a:gd name="connsiteY32" fmla="*/ 329476 h 809309"/>
                  <a:gd name="connsiteX33" fmla="*/ 728463 w 855211"/>
                  <a:gd name="connsiteY33" fmla="*/ 401903 h 809309"/>
                  <a:gd name="connsiteX34" fmla="*/ 737516 w 855211"/>
                  <a:gd name="connsiteY34" fmla="*/ 356636 h 809309"/>
                  <a:gd name="connsiteX35" fmla="*/ 746570 w 855211"/>
                  <a:gd name="connsiteY35" fmla="*/ 383796 h 809309"/>
                  <a:gd name="connsiteX36" fmla="*/ 764677 w 855211"/>
                  <a:gd name="connsiteY36" fmla="*/ 456224 h 809309"/>
                  <a:gd name="connsiteX37" fmla="*/ 773730 w 855211"/>
                  <a:gd name="connsiteY37" fmla="*/ 429064 h 809309"/>
                  <a:gd name="connsiteX38" fmla="*/ 791837 w 855211"/>
                  <a:gd name="connsiteY38" fmla="*/ 365689 h 809309"/>
                  <a:gd name="connsiteX39" fmla="*/ 809944 w 855211"/>
                  <a:gd name="connsiteY39" fmla="*/ 329476 h 809309"/>
                  <a:gd name="connsiteX40" fmla="*/ 837104 w 855211"/>
                  <a:gd name="connsiteY40" fmla="*/ 347583 h 809309"/>
                  <a:gd name="connsiteX41" fmla="*/ 855211 w 855211"/>
                  <a:gd name="connsiteY41" fmla="*/ 410957 h 809309"/>
                  <a:gd name="connsiteX42" fmla="*/ 846158 w 855211"/>
                  <a:gd name="connsiteY42" fmla="*/ 474331 h 809309"/>
                  <a:gd name="connsiteX43" fmla="*/ 818997 w 855211"/>
                  <a:gd name="connsiteY43" fmla="*/ 501491 h 809309"/>
                  <a:gd name="connsiteX44" fmla="*/ 610768 w 855211"/>
                  <a:gd name="connsiteY44" fmla="*/ 537705 h 809309"/>
                  <a:gd name="connsiteX45" fmla="*/ 656035 w 855211"/>
                  <a:gd name="connsiteY45" fmla="*/ 582973 h 809309"/>
                  <a:gd name="connsiteX46" fmla="*/ 683195 w 855211"/>
                  <a:gd name="connsiteY46" fmla="*/ 573919 h 809309"/>
                  <a:gd name="connsiteX47" fmla="*/ 710356 w 855211"/>
                  <a:gd name="connsiteY47" fmla="*/ 592026 h 809309"/>
                  <a:gd name="connsiteX48" fmla="*/ 719409 w 855211"/>
                  <a:gd name="connsiteY48" fmla="*/ 637293 h 809309"/>
                  <a:gd name="connsiteX49" fmla="*/ 755623 w 855211"/>
                  <a:gd name="connsiteY49" fmla="*/ 582973 h 809309"/>
                  <a:gd name="connsiteX50" fmla="*/ 782784 w 855211"/>
                  <a:gd name="connsiteY50" fmla="*/ 592026 h 809309"/>
                  <a:gd name="connsiteX51" fmla="*/ 746570 w 855211"/>
                  <a:gd name="connsiteY51" fmla="*/ 673507 h 809309"/>
                  <a:gd name="connsiteX52" fmla="*/ 710356 w 855211"/>
                  <a:gd name="connsiteY52" fmla="*/ 691614 h 809309"/>
                  <a:gd name="connsiteX53" fmla="*/ 592661 w 855211"/>
                  <a:gd name="connsiteY53" fmla="*/ 673507 h 809309"/>
                  <a:gd name="connsiteX54" fmla="*/ 556447 w 855211"/>
                  <a:gd name="connsiteY54" fmla="*/ 610133 h 809309"/>
                  <a:gd name="connsiteX55" fmla="*/ 529286 w 855211"/>
                  <a:gd name="connsiteY55" fmla="*/ 601080 h 809309"/>
                  <a:gd name="connsiteX56" fmla="*/ 502126 w 855211"/>
                  <a:gd name="connsiteY56" fmla="*/ 610133 h 809309"/>
                  <a:gd name="connsiteX57" fmla="*/ 493073 w 855211"/>
                  <a:gd name="connsiteY57" fmla="*/ 673507 h 809309"/>
                  <a:gd name="connsiteX58" fmla="*/ 520233 w 855211"/>
                  <a:gd name="connsiteY58" fmla="*/ 691614 h 809309"/>
                  <a:gd name="connsiteX59" fmla="*/ 484019 w 855211"/>
                  <a:gd name="connsiteY59" fmla="*/ 773095 h 809309"/>
                  <a:gd name="connsiteX60" fmla="*/ 456859 w 855211"/>
                  <a:gd name="connsiteY60" fmla="*/ 782149 h 809309"/>
                  <a:gd name="connsiteX61" fmla="*/ 474966 w 855211"/>
                  <a:gd name="connsiteY61" fmla="*/ 809309 h 809309"/>
                  <a:gd name="connsiteX62" fmla="*/ 375378 w 855211"/>
                  <a:gd name="connsiteY62" fmla="*/ 773095 h 809309"/>
                  <a:gd name="connsiteX63" fmla="*/ 366324 w 855211"/>
                  <a:gd name="connsiteY63" fmla="*/ 745935 h 809309"/>
                  <a:gd name="connsiteX64" fmla="*/ 393485 w 855211"/>
                  <a:gd name="connsiteY64" fmla="*/ 718775 h 809309"/>
                  <a:gd name="connsiteX65" fmla="*/ 420645 w 855211"/>
                  <a:gd name="connsiteY65" fmla="*/ 709721 h 809309"/>
                  <a:gd name="connsiteX66" fmla="*/ 447805 w 855211"/>
                  <a:gd name="connsiteY66" fmla="*/ 691614 h 809309"/>
                  <a:gd name="connsiteX67" fmla="*/ 447805 w 855211"/>
                  <a:gd name="connsiteY67" fmla="*/ 628240 h 809309"/>
                  <a:gd name="connsiteX68" fmla="*/ 438752 w 855211"/>
                  <a:gd name="connsiteY68" fmla="*/ 601080 h 809309"/>
                  <a:gd name="connsiteX69" fmla="*/ 411591 w 855211"/>
                  <a:gd name="connsiteY69" fmla="*/ 592026 h 809309"/>
                  <a:gd name="connsiteX70" fmla="*/ 330110 w 855211"/>
                  <a:gd name="connsiteY70" fmla="*/ 564866 h 809309"/>
                  <a:gd name="connsiteX71" fmla="*/ 275789 w 855211"/>
                  <a:gd name="connsiteY71" fmla="*/ 573919 h 809309"/>
                  <a:gd name="connsiteX72" fmla="*/ 293896 w 855211"/>
                  <a:gd name="connsiteY72" fmla="*/ 610133 h 809309"/>
                  <a:gd name="connsiteX73" fmla="*/ 357271 w 855211"/>
                  <a:gd name="connsiteY73" fmla="*/ 637293 h 809309"/>
                  <a:gd name="connsiteX74" fmla="*/ 366324 w 855211"/>
                  <a:gd name="connsiteY74" fmla="*/ 664454 h 809309"/>
                  <a:gd name="connsiteX75" fmla="*/ 339164 w 855211"/>
                  <a:gd name="connsiteY75" fmla="*/ 673507 h 809309"/>
                  <a:gd name="connsiteX76" fmla="*/ 302950 w 855211"/>
                  <a:gd name="connsiteY76" fmla="*/ 664454 h 809309"/>
                  <a:gd name="connsiteX77" fmla="*/ 248629 w 855211"/>
                  <a:gd name="connsiteY77" fmla="*/ 655400 h 809309"/>
                  <a:gd name="connsiteX78" fmla="*/ 302950 w 855211"/>
                  <a:gd name="connsiteY78" fmla="*/ 700668 h 809309"/>
                  <a:gd name="connsiteX79" fmla="*/ 312003 w 855211"/>
                  <a:gd name="connsiteY79" fmla="*/ 736882 h 809309"/>
                  <a:gd name="connsiteX80" fmla="*/ 302950 w 855211"/>
                  <a:gd name="connsiteY80" fmla="*/ 764042 h 809309"/>
                  <a:gd name="connsiteX81" fmla="*/ 248629 w 855211"/>
                  <a:gd name="connsiteY81" fmla="*/ 782149 h 809309"/>
                  <a:gd name="connsiteX82" fmla="*/ 212415 w 855211"/>
                  <a:gd name="connsiteY82" fmla="*/ 773095 h 809309"/>
                  <a:gd name="connsiteX83" fmla="*/ 203362 w 855211"/>
                  <a:gd name="connsiteY83" fmla="*/ 745935 h 809309"/>
                  <a:gd name="connsiteX84" fmla="*/ 176201 w 855211"/>
                  <a:gd name="connsiteY84" fmla="*/ 727828 h 809309"/>
                  <a:gd name="connsiteX85" fmla="*/ 194308 w 855211"/>
                  <a:gd name="connsiteY85" fmla="*/ 673507 h 809309"/>
                  <a:gd name="connsiteX86" fmla="*/ 221469 w 855211"/>
                  <a:gd name="connsiteY86" fmla="*/ 646347 h 809309"/>
                  <a:gd name="connsiteX87" fmla="*/ 275789 w 855211"/>
                  <a:gd name="connsiteY87" fmla="*/ 582973 h 809309"/>
                  <a:gd name="connsiteX88" fmla="*/ 284843 w 855211"/>
                  <a:gd name="connsiteY88" fmla="*/ 546759 h 809309"/>
                  <a:gd name="connsiteX89" fmla="*/ 257683 w 855211"/>
                  <a:gd name="connsiteY89" fmla="*/ 537705 h 809309"/>
                  <a:gd name="connsiteX90" fmla="*/ 194308 w 855211"/>
                  <a:gd name="connsiteY90" fmla="*/ 555812 h 809309"/>
                  <a:gd name="connsiteX91" fmla="*/ 167148 w 855211"/>
                  <a:gd name="connsiteY91" fmla="*/ 582973 h 809309"/>
                  <a:gd name="connsiteX92" fmla="*/ 149041 w 855211"/>
                  <a:gd name="connsiteY92" fmla="*/ 619187 h 809309"/>
                  <a:gd name="connsiteX93" fmla="*/ 121881 w 855211"/>
                  <a:gd name="connsiteY93" fmla="*/ 637293 h 809309"/>
                  <a:gd name="connsiteX94" fmla="*/ 67560 w 855211"/>
                  <a:gd name="connsiteY94" fmla="*/ 682561 h 809309"/>
                  <a:gd name="connsiteX95" fmla="*/ 49453 w 855211"/>
                  <a:gd name="connsiteY95" fmla="*/ 646347 h 809309"/>
                  <a:gd name="connsiteX96" fmla="*/ 76613 w 855211"/>
                  <a:gd name="connsiteY96" fmla="*/ 610133 h 809309"/>
                  <a:gd name="connsiteX97" fmla="*/ 112827 w 855211"/>
                  <a:gd name="connsiteY97" fmla="*/ 601080 h 809309"/>
                  <a:gd name="connsiteX98" fmla="*/ 185255 w 855211"/>
                  <a:gd name="connsiteY98" fmla="*/ 573919 h 809309"/>
                  <a:gd name="connsiteX99" fmla="*/ 212415 w 855211"/>
                  <a:gd name="connsiteY99" fmla="*/ 555812 h 809309"/>
                  <a:gd name="connsiteX100" fmla="*/ 221469 w 855211"/>
                  <a:gd name="connsiteY100" fmla="*/ 474331 h 809309"/>
                  <a:gd name="connsiteX101" fmla="*/ 194308 w 855211"/>
                  <a:gd name="connsiteY101" fmla="*/ 483385 h 809309"/>
                  <a:gd name="connsiteX102" fmla="*/ 149041 w 855211"/>
                  <a:gd name="connsiteY102" fmla="*/ 528652 h 809309"/>
                  <a:gd name="connsiteX103" fmla="*/ 130934 w 855211"/>
                  <a:gd name="connsiteY103" fmla="*/ 555812 h 809309"/>
                  <a:gd name="connsiteX104" fmla="*/ 67560 w 855211"/>
                  <a:gd name="connsiteY104" fmla="*/ 573919 h 809309"/>
                  <a:gd name="connsiteX105" fmla="*/ 4185 w 855211"/>
                  <a:gd name="connsiteY105" fmla="*/ 564866 h 809309"/>
                  <a:gd name="connsiteX106" fmla="*/ 13239 w 855211"/>
                  <a:gd name="connsiteY106" fmla="*/ 510545 h 809309"/>
                  <a:gd name="connsiteX107" fmla="*/ 22292 w 855211"/>
                  <a:gd name="connsiteY107" fmla="*/ 483385 h 809309"/>
                  <a:gd name="connsiteX108" fmla="*/ 76613 w 855211"/>
                  <a:gd name="connsiteY108" fmla="*/ 465278 h 809309"/>
                  <a:gd name="connsiteX109" fmla="*/ 203362 w 855211"/>
                  <a:gd name="connsiteY109" fmla="*/ 447171 h 809309"/>
                  <a:gd name="connsiteX110" fmla="*/ 194308 w 855211"/>
                  <a:gd name="connsiteY110" fmla="*/ 420010 h 809309"/>
                  <a:gd name="connsiteX111" fmla="*/ 167148 w 855211"/>
                  <a:gd name="connsiteY111" fmla="*/ 410957 h 809309"/>
                  <a:gd name="connsiteX112" fmla="*/ 112827 w 855211"/>
                  <a:gd name="connsiteY112" fmla="*/ 401903 h 809309"/>
                  <a:gd name="connsiteX113" fmla="*/ 13239 w 855211"/>
                  <a:gd name="connsiteY113" fmla="*/ 383796 h 809309"/>
                  <a:gd name="connsiteX114" fmla="*/ 4185 w 855211"/>
                  <a:gd name="connsiteY114" fmla="*/ 356636 h 809309"/>
                  <a:gd name="connsiteX115" fmla="*/ 85667 w 855211"/>
                  <a:gd name="connsiteY115" fmla="*/ 329476 h 809309"/>
                  <a:gd name="connsiteX116" fmla="*/ 112827 w 855211"/>
                  <a:gd name="connsiteY116" fmla="*/ 347583 h 809309"/>
                  <a:gd name="connsiteX117" fmla="*/ 176201 w 855211"/>
                  <a:gd name="connsiteY117" fmla="*/ 374743 h 809309"/>
                  <a:gd name="connsiteX118" fmla="*/ 230522 w 855211"/>
                  <a:gd name="connsiteY118" fmla="*/ 365689 h 809309"/>
                  <a:gd name="connsiteX119" fmla="*/ 230522 w 855211"/>
                  <a:gd name="connsiteY119" fmla="*/ 311369 h 809309"/>
                  <a:gd name="connsiteX120" fmla="*/ 158094 w 855211"/>
                  <a:gd name="connsiteY120" fmla="*/ 293262 h 809309"/>
                  <a:gd name="connsiteX121" fmla="*/ 130934 w 855211"/>
                  <a:gd name="connsiteY121" fmla="*/ 284208 h 809309"/>
                  <a:gd name="connsiteX122" fmla="*/ 139987 w 855211"/>
                  <a:gd name="connsiteY122" fmla="*/ 257048 h 809309"/>
                  <a:gd name="connsiteX123" fmla="*/ 167148 w 855211"/>
                  <a:gd name="connsiteY123" fmla="*/ 238941 h 809309"/>
                  <a:gd name="connsiteX124" fmla="*/ 212415 w 855211"/>
                  <a:gd name="connsiteY124" fmla="*/ 184620 h 809309"/>
                  <a:gd name="connsiteX125" fmla="*/ 185255 w 855211"/>
                  <a:gd name="connsiteY125" fmla="*/ 166513 h 809309"/>
                  <a:gd name="connsiteX126" fmla="*/ 158094 w 855211"/>
                  <a:gd name="connsiteY126" fmla="*/ 202727 h 809309"/>
                  <a:gd name="connsiteX127" fmla="*/ 94720 w 855211"/>
                  <a:gd name="connsiteY127" fmla="*/ 238941 h 809309"/>
                  <a:gd name="connsiteX128" fmla="*/ 49453 w 855211"/>
                  <a:gd name="connsiteY128" fmla="*/ 229887 h 809309"/>
                  <a:gd name="connsiteX129" fmla="*/ 85667 w 855211"/>
                  <a:gd name="connsiteY129" fmla="*/ 175567 h 809309"/>
                  <a:gd name="connsiteX130" fmla="*/ 149041 w 855211"/>
                  <a:gd name="connsiteY130" fmla="*/ 130299 h 809309"/>
                  <a:gd name="connsiteX131" fmla="*/ 176201 w 855211"/>
                  <a:gd name="connsiteY131" fmla="*/ 121246 h 809309"/>
                  <a:gd name="connsiteX132" fmla="*/ 176201 w 855211"/>
                  <a:gd name="connsiteY132" fmla="*/ 175567 h 809309"/>
                  <a:gd name="connsiteX133" fmla="*/ 203362 w 855211"/>
                  <a:gd name="connsiteY133" fmla="*/ 166513 h 809309"/>
                  <a:gd name="connsiteX134" fmla="*/ 212415 w 855211"/>
                  <a:gd name="connsiteY134" fmla="*/ 139353 h 809309"/>
                  <a:gd name="connsiteX135" fmla="*/ 293896 w 855211"/>
                  <a:gd name="connsiteY135" fmla="*/ 139353 h 809309"/>
                  <a:gd name="connsiteX136" fmla="*/ 248629 w 855211"/>
                  <a:gd name="connsiteY136" fmla="*/ 184620 h 809309"/>
                  <a:gd name="connsiteX137" fmla="*/ 230522 w 855211"/>
                  <a:gd name="connsiteY137" fmla="*/ 211781 h 809309"/>
                  <a:gd name="connsiteX138" fmla="*/ 257683 w 855211"/>
                  <a:gd name="connsiteY138" fmla="*/ 220834 h 809309"/>
                  <a:gd name="connsiteX139" fmla="*/ 302950 w 855211"/>
                  <a:gd name="connsiteY139" fmla="*/ 211781 h 809309"/>
                  <a:gd name="connsiteX140" fmla="*/ 330110 w 855211"/>
                  <a:gd name="connsiteY140" fmla="*/ 229887 h 809309"/>
                  <a:gd name="connsiteX141" fmla="*/ 366324 w 855211"/>
                  <a:gd name="connsiteY141" fmla="*/ 211781 h 809309"/>
                  <a:gd name="connsiteX142" fmla="*/ 375378 w 855211"/>
                  <a:gd name="connsiteY142" fmla="*/ 148406 h 809309"/>
                  <a:gd name="connsiteX143" fmla="*/ 411591 w 855211"/>
                  <a:gd name="connsiteY143" fmla="*/ 103139 h 809309"/>
                  <a:gd name="connsiteX144" fmla="*/ 411591 w 855211"/>
                  <a:gd name="connsiteY144" fmla="*/ 57872 h 809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</a:cxnLst>
                <a:rect l="l" t="t" r="r" b="b"/>
                <a:pathLst>
                  <a:path w="855211" h="809309">
                    <a:moveTo>
                      <a:pt x="212415" y="21658"/>
                    </a:moveTo>
                    <a:cubicBezTo>
                      <a:pt x="226856" y="33211"/>
                      <a:pt x="265042" y="83443"/>
                      <a:pt x="293896" y="48818"/>
                    </a:cubicBezTo>
                    <a:cubicBezTo>
                      <a:pt x="303747" y="36997"/>
                      <a:pt x="299932" y="18640"/>
                      <a:pt x="302950" y="3551"/>
                    </a:cubicBezTo>
                    <a:cubicBezTo>
                      <a:pt x="327093" y="6569"/>
                      <a:pt x="354515" y="86"/>
                      <a:pt x="375378" y="12604"/>
                    </a:cubicBezTo>
                    <a:cubicBezTo>
                      <a:pt x="389314" y="20965"/>
                      <a:pt x="395501" y="41746"/>
                      <a:pt x="393485" y="57872"/>
                    </a:cubicBezTo>
                    <a:cubicBezTo>
                      <a:pt x="391901" y="70545"/>
                      <a:pt x="348703" y="96780"/>
                      <a:pt x="339164" y="103139"/>
                    </a:cubicBezTo>
                    <a:cubicBezTo>
                      <a:pt x="355780" y="152988"/>
                      <a:pt x="349114" y="162367"/>
                      <a:pt x="447805" y="121246"/>
                    </a:cubicBezTo>
                    <a:cubicBezTo>
                      <a:pt x="459291" y="116460"/>
                      <a:pt x="453441" y="96996"/>
                      <a:pt x="456859" y="85032"/>
                    </a:cubicBezTo>
                    <a:cubicBezTo>
                      <a:pt x="459481" y="75856"/>
                      <a:pt x="462894" y="66925"/>
                      <a:pt x="465912" y="57872"/>
                    </a:cubicBezTo>
                    <a:cubicBezTo>
                      <a:pt x="462894" y="48818"/>
                      <a:pt x="456859" y="40254"/>
                      <a:pt x="456859" y="30711"/>
                    </a:cubicBezTo>
                    <a:cubicBezTo>
                      <a:pt x="456859" y="-21624"/>
                      <a:pt x="499140" y="7704"/>
                      <a:pt x="538340" y="12604"/>
                    </a:cubicBezTo>
                    <a:cubicBezTo>
                      <a:pt x="529287" y="15622"/>
                      <a:pt x="516727" y="13892"/>
                      <a:pt x="511180" y="21658"/>
                    </a:cubicBezTo>
                    <a:cubicBezTo>
                      <a:pt x="500086" y="37189"/>
                      <a:pt x="493073" y="75979"/>
                      <a:pt x="493073" y="75979"/>
                    </a:cubicBezTo>
                    <a:cubicBezTo>
                      <a:pt x="496091" y="88050"/>
                      <a:pt x="497757" y="100542"/>
                      <a:pt x="502126" y="112192"/>
                    </a:cubicBezTo>
                    <a:cubicBezTo>
                      <a:pt x="506865" y="124829"/>
                      <a:pt x="517198" y="135255"/>
                      <a:pt x="520233" y="148406"/>
                    </a:cubicBezTo>
                    <a:cubicBezTo>
                      <a:pt x="526378" y="175034"/>
                      <a:pt x="526268" y="202727"/>
                      <a:pt x="529286" y="229887"/>
                    </a:cubicBezTo>
                    <a:cubicBezTo>
                      <a:pt x="541357" y="226869"/>
                      <a:pt x="555784" y="228607"/>
                      <a:pt x="565500" y="220834"/>
                    </a:cubicBezTo>
                    <a:cubicBezTo>
                      <a:pt x="590318" y="200980"/>
                      <a:pt x="562563" y="173770"/>
                      <a:pt x="556447" y="157460"/>
                    </a:cubicBezTo>
                    <a:cubicBezTo>
                      <a:pt x="552078" y="145809"/>
                      <a:pt x="550411" y="133317"/>
                      <a:pt x="547393" y="121246"/>
                    </a:cubicBezTo>
                    <a:cubicBezTo>
                      <a:pt x="550411" y="106157"/>
                      <a:pt x="541849" y="80845"/>
                      <a:pt x="556447" y="75979"/>
                    </a:cubicBezTo>
                    <a:cubicBezTo>
                      <a:pt x="641318" y="47689"/>
                      <a:pt x="645886" y="69809"/>
                      <a:pt x="674142" y="112192"/>
                    </a:cubicBezTo>
                    <a:cubicBezTo>
                      <a:pt x="665089" y="115210"/>
                      <a:pt x="654922" y="115952"/>
                      <a:pt x="646982" y="121246"/>
                    </a:cubicBezTo>
                    <a:cubicBezTo>
                      <a:pt x="636329" y="128348"/>
                      <a:pt x="619821" y="135602"/>
                      <a:pt x="619821" y="148406"/>
                    </a:cubicBezTo>
                    <a:cubicBezTo>
                      <a:pt x="619821" y="159287"/>
                      <a:pt x="636234" y="164816"/>
                      <a:pt x="646982" y="166513"/>
                    </a:cubicBezTo>
                    <a:cubicBezTo>
                      <a:pt x="694769" y="174059"/>
                      <a:pt x="743552" y="172549"/>
                      <a:pt x="791837" y="175567"/>
                    </a:cubicBezTo>
                    <a:cubicBezTo>
                      <a:pt x="788819" y="196692"/>
                      <a:pt x="794621" y="221186"/>
                      <a:pt x="782784" y="238941"/>
                    </a:cubicBezTo>
                    <a:cubicBezTo>
                      <a:pt x="773769" y="252463"/>
                      <a:pt x="753743" y="256147"/>
                      <a:pt x="737516" y="257048"/>
                    </a:cubicBezTo>
                    <a:cubicBezTo>
                      <a:pt x="698229" y="259230"/>
                      <a:pt x="659053" y="251012"/>
                      <a:pt x="619821" y="247994"/>
                    </a:cubicBezTo>
                    <a:cubicBezTo>
                      <a:pt x="622839" y="269119"/>
                      <a:pt x="630294" y="290077"/>
                      <a:pt x="628875" y="311369"/>
                    </a:cubicBezTo>
                    <a:cubicBezTo>
                      <a:pt x="627157" y="337136"/>
                      <a:pt x="595029" y="389020"/>
                      <a:pt x="619821" y="420010"/>
                    </a:cubicBezTo>
                    <a:cubicBezTo>
                      <a:pt x="625783" y="427462"/>
                      <a:pt x="637928" y="426046"/>
                      <a:pt x="646982" y="429064"/>
                    </a:cubicBezTo>
                    <a:cubicBezTo>
                      <a:pt x="667528" y="326328"/>
                      <a:pt x="657623" y="368386"/>
                      <a:pt x="674142" y="302315"/>
                    </a:cubicBezTo>
                    <a:cubicBezTo>
                      <a:pt x="680178" y="311369"/>
                      <a:pt x="689445" y="318962"/>
                      <a:pt x="692249" y="329476"/>
                    </a:cubicBezTo>
                    <a:cubicBezTo>
                      <a:pt x="720528" y="435523"/>
                      <a:pt x="691014" y="476802"/>
                      <a:pt x="728463" y="401903"/>
                    </a:cubicBezTo>
                    <a:cubicBezTo>
                      <a:pt x="731481" y="386814"/>
                      <a:pt x="726635" y="367517"/>
                      <a:pt x="737516" y="356636"/>
                    </a:cubicBezTo>
                    <a:cubicBezTo>
                      <a:pt x="744264" y="349888"/>
                      <a:pt x="744255" y="374538"/>
                      <a:pt x="746570" y="383796"/>
                    </a:cubicBezTo>
                    <a:lnTo>
                      <a:pt x="764677" y="456224"/>
                    </a:lnTo>
                    <a:cubicBezTo>
                      <a:pt x="767695" y="447171"/>
                      <a:pt x="771108" y="438240"/>
                      <a:pt x="773730" y="429064"/>
                    </a:cubicBezTo>
                    <a:cubicBezTo>
                      <a:pt x="780290" y="406105"/>
                      <a:pt x="782538" y="387387"/>
                      <a:pt x="791837" y="365689"/>
                    </a:cubicBezTo>
                    <a:cubicBezTo>
                      <a:pt x="797153" y="353284"/>
                      <a:pt x="803908" y="341547"/>
                      <a:pt x="809944" y="329476"/>
                    </a:cubicBezTo>
                    <a:cubicBezTo>
                      <a:pt x="818997" y="335512"/>
                      <a:pt x="830307" y="339087"/>
                      <a:pt x="837104" y="347583"/>
                    </a:cubicBezTo>
                    <a:cubicBezTo>
                      <a:pt x="841829" y="353489"/>
                      <a:pt x="854619" y="408588"/>
                      <a:pt x="855211" y="410957"/>
                    </a:cubicBezTo>
                    <a:cubicBezTo>
                      <a:pt x="852193" y="432082"/>
                      <a:pt x="854083" y="454518"/>
                      <a:pt x="846158" y="474331"/>
                    </a:cubicBezTo>
                    <a:cubicBezTo>
                      <a:pt x="841403" y="486219"/>
                      <a:pt x="830653" y="496193"/>
                      <a:pt x="818997" y="501491"/>
                    </a:cubicBezTo>
                    <a:cubicBezTo>
                      <a:pt x="776598" y="520763"/>
                      <a:pt x="634828" y="534497"/>
                      <a:pt x="610768" y="537705"/>
                    </a:cubicBezTo>
                    <a:cubicBezTo>
                      <a:pt x="623723" y="563614"/>
                      <a:pt x="622733" y="582973"/>
                      <a:pt x="656035" y="582973"/>
                    </a:cubicBezTo>
                    <a:cubicBezTo>
                      <a:pt x="665578" y="582973"/>
                      <a:pt x="674142" y="576937"/>
                      <a:pt x="683195" y="573919"/>
                    </a:cubicBezTo>
                    <a:cubicBezTo>
                      <a:pt x="692249" y="579955"/>
                      <a:pt x="704957" y="582579"/>
                      <a:pt x="710356" y="592026"/>
                    </a:cubicBezTo>
                    <a:cubicBezTo>
                      <a:pt x="717991" y="605386"/>
                      <a:pt x="704320" y="640311"/>
                      <a:pt x="719409" y="637293"/>
                    </a:cubicBezTo>
                    <a:cubicBezTo>
                      <a:pt x="740748" y="633025"/>
                      <a:pt x="755623" y="582973"/>
                      <a:pt x="755623" y="582973"/>
                    </a:cubicBezTo>
                    <a:cubicBezTo>
                      <a:pt x="764677" y="585991"/>
                      <a:pt x="780162" y="582850"/>
                      <a:pt x="782784" y="592026"/>
                    </a:cubicBezTo>
                    <a:cubicBezTo>
                      <a:pt x="792877" y="627353"/>
                      <a:pt x="771887" y="655423"/>
                      <a:pt x="746570" y="673507"/>
                    </a:cubicBezTo>
                    <a:cubicBezTo>
                      <a:pt x="735588" y="681351"/>
                      <a:pt x="722427" y="685578"/>
                      <a:pt x="710356" y="691614"/>
                    </a:cubicBezTo>
                    <a:cubicBezTo>
                      <a:pt x="671124" y="685578"/>
                      <a:pt x="630317" y="686059"/>
                      <a:pt x="592661" y="673507"/>
                    </a:cubicBezTo>
                    <a:cubicBezTo>
                      <a:pt x="584073" y="670644"/>
                      <a:pt x="558327" y="612013"/>
                      <a:pt x="556447" y="610133"/>
                    </a:cubicBezTo>
                    <a:cubicBezTo>
                      <a:pt x="549699" y="603385"/>
                      <a:pt x="538340" y="604098"/>
                      <a:pt x="529286" y="601080"/>
                    </a:cubicBezTo>
                    <a:cubicBezTo>
                      <a:pt x="520233" y="604098"/>
                      <a:pt x="509578" y="604172"/>
                      <a:pt x="502126" y="610133"/>
                    </a:cubicBezTo>
                    <a:cubicBezTo>
                      <a:pt x="480619" y="627338"/>
                      <a:pt x="477375" y="649960"/>
                      <a:pt x="493073" y="673507"/>
                    </a:cubicBezTo>
                    <a:cubicBezTo>
                      <a:pt x="499109" y="682560"/>
                      <a:pt x="511180" y="685578"/>
                      <a:pt x="520233" y="691614"/>
                    </a:cubicBezTo>
                    <a:cubicBezTo>
                      <a:pt x="514700" y="708214"/>
                      <a:pt x="503584" y="757443"/>
                      <a:pt x="484019" y="773095"/>
                    </a:cubicBezTo>
                    <a:cubicBezTo>
                      <a:pt x="476567" y="779057"/>
                      <a:pt x="465912" y="779131"/>
                      <a:pt x="456859" y="782149"/>
                    </a:cubicBezTo>
                    <a:cubicBezTo>
                      <a:pt x="522984" y="804191"/>
                      <a:pt x="529697" y="795627"/>
                      <a:pt x="474966" y="809309"/>
                    </a:cubicBezTo>
                    <a:cubicBezTo>
                      <a:pt x="404783" y="801511"/>
                      <a:pt x="399839" y="822016"/>
                      <a:pt x="375378" y="773095"/>
                    </a:cubicBezTo>
                    <a:cubicBezTo>
                      <a:pt x="371110" y="764559"/>
                      <a:pt x="369342" y="754988"/>
                      <a:pt x="366324" y="745935"/>
                    </a:cubicBezTo>
                    <a:cubicBezTo>
                      <a:pt x="375378" y="736882"/>
                      <a:pt x="382832" y="725877"/>
                      <a:pt x="393485" y="718775"/>
                    </a:cubicBezTo>
                    <a:cubicBezTo>
                      <a:pt x="401425" y="713481"/>
                      <a:pt x="412109" y="713989"/>
                      <a:pt x="420645" y="709721"/>
                    </a:cubicBezTo>
                    <a:cubicBezTo>
                      <a:pt x="430377" y="704855"/>
                      <a:pt x="438752" y="697650"/>
                      <a:pt x="447805" y="691614"/>
                    </a:cubicBezTo>
                    <a:cubicBezTo>
                      <a:pt x="460124" y="654661"/>
                      <a:pt x="460048" y="671090"/>
                      <a:pt x="447805" y="628240"/>
                    </a:cubicBezTo>
                    <a:cubicBezTo>
                      <a:pt x="445183" y="619064"/>
                      <a:pt x="445500" y="607828"/>
                      <a:pt x="438752" y="601080"/>
                    </a:cubicBezTo>
                    <a:cubicBezTo>
                      <a:pt x="432004" y="594332"/>
                      <a:pt x="420127" y="596294"/>
                      <a:pt x="411591" y="592026"/>
                    </a:cubicBezTo>
                    <a:cubicBezTo>
                      <a:pt x="347941" y="560201"/>
                      <a:pt x="430957" y="581673"/>
                      <a:pt x="330110" y="564866"/>
                    </a:cubicBezTo>
                    <a:cubicBezTo>
                      <a:pt x="312003" y="567884"/>
                      <a:pt x="287256" y="559585"/>
                      <a:pt x="275789" y="573919"/>
                    </a:cubicBezTo>
                    <a:cubicBezTo>
                      <a:pt x="267358" y="584458"/>
                      <a:pt x="284353" y="600590"/>
                      <a:pt x="293896" y="610133"/>
                    </a:cubicBezTo>
                    <a:cubicBezTo>
                      <a:pt x="305085" y="621322"/>
                      <a:pt x="341038" y="631882"/>
                      <a:pt x="357271" y="637293"/>
                    </a:cubicBezTo>
                    <a:cubicBezTo>
                      <a:pt x="360289" y="646347"/>
                      <a:pt x="370592" y="655918"/>
                      <a:pt x="366324" y="664454"/>
                    </a:cubicBezTo>
                    <a:cubicBezTo>
                      <a:pt x="362056" y="672990"/>
                      <a:pt x="348707" y="673507"/>
                      <a:pt x="339164" y="673507"/>
                    </a:cubicBezTo>
                    <a:cubicBezTo>
                      <a:pt x="326721" y="673507"/>
                      <a:pt x="315151" y="666894"/>
                      <a:pt x="302950" y="664454"/>
                    </a:cubicBezTo>
                    <a:cubicBezTo>
                      <a:pt x="284950" y="660854"/>
                      <a:pt x="266736" y="658418"/>
                      <a:pt x="248629" y="655400"/>
                    </a:cubicBezTo>
                    <a:cubicBezTo>
                      <a:pt x="265936" y="666938"/>
                      <a:pt x="292226" y="681901"/>
                      <a:pt x="302950" y="700668"/>
                    </a:cubicBezTo>
                    <a:cubicBezTo>
                      <a:pt x="309123" y="711471"/>
                      <a:pt x="308985" y="724811"/>
                      <a:pt x="312003" y="736882"/>
                    </a:cubicBezTo>
                    <a:cubicBezTo>
                      <a:pt x="308985" y="745935"/>
                      <a:pt x="310715" y="758495"/>
                      <a:pt x="302950" y="764042"/>
                    </a:cubicBezTo>
                    <a:cubicBezTo>
                      <a:pt x="287419" y="775136"/>
                      <a:pt x="248629" y="782149"/>
                      <a:pt x="248629" y="782149"/>
                    </a:cubicBezTo>
                    <a:cubicBezTo>
                      <a:pt x="236558" y="779131"/>
                      <a:pt x="222131" y="780868"/>
                      <a:pt x="212415" y="773095"/>
                    </a:cubicBezTo>
                    <a:cubicBezTo>
                      <a:pt x="204963" y="767133"/>
                      <a:pt x="209324" y="753387"/>
                      <a:pt x="203362" y="745935"/>
                    </a:cubicBezTo>
                    <a:cubicBezTo>
                      <a:pt x="196565" y="737438"/>
                      <a:pt x="185255" y="733864"/>
                      <a:pt x="176201" y="727828"/>
                    </a:cubicBezTo>
                    <a:cubicBezTo>
                      <a:pt x="182237" y="709721"/>
                      <a:pt x="185039" y="690191"/>
                      <a:pt x="194308" y="673507"/>
                    </a:cubicBezTo>
                    <a:cubicBezTo>
                      <a:pt x="200526" y="662315"/>
                      <a:pt x="213272" y="656183"/>
                      <a:pt x="221469" y="646347"/>
                    </a:cubicBezTo>
                    <a:cubicBezTo>
                      <a:pt x="290424" y="563603"/>
                      <a:pt x="166962" y="691803"/>
                      <a:pt x="275789" y="582973"/>
                    </a:cubicBezTo>
                    <a:cubicBezTo>
                      <a:pt x="278807" y="570902"/>
                      <a:pt x="289464" y="558312"/>
                      <a:pt x="284843" y="546759"/>
                    </a:cubicBezTo>
                    <a:cubicBezTo>
                      <a:pt x="281299" y="537898"/>
                      <a:pt x="267226" y="537705"/>
                      <a:pt x="257683" y="537705"/>
                    </a:cubicBezTo>
                    <a:cubicBezTo>
                      <a:pt x="246319" y="537705"/>
                      <a:pt x="207113" y="551544"/>
                      <a:pt x="194308" y="555812"/>
                    </a:cubicBezTo>
                    <a:cubicBezTo>
                      <a:pt x="185255" y="564866"/>
                      <a:pt x="174590" y="572554"/>
                      <a:pt x="167148" y="582973"/>
                    </a:cubicBezTo>
                    <a:cubicBezTo>
                      <a:pt x="159304" y="593955"/>
                      <a:pt x="157681" y="608819"/>
                      <a:pt x="149041" y="619187"/>
                    </a:cubicBezTo>
                    <a:cubicBezTo>
                      <a:pt x="142075" y="627546"/>
                      <a:pt x="130240" y="630327"/>
                      <a:pt x="121881" y="637293"/>
                    </a:cubicBezTo>
                    <a:cubicBezTo>
                      <a:pt x="52165" y="695389"/>
                      <a:pt x="134999" y="637601"/>
                      <a:pt x="67560" y="682561"/>
                    </a:cubicBezTo>
                    <a:cubicBezTo>
                      <a:pt x="61524" y="670490"/>
                      <a:pt x="47779" y="659739"/>
                      <a:pt x="49453" y="646347"/>
                    </a:cubicBezTo>
                    <a:cubicBezTo>
                      <a:pt x="51324" y="631374"/>
                      <a:pt x="64335" y="618903"/>
                      <a:pt x="76613" y="610133"/>
                    </a:cubicBezTo>
                    <a:cubicBezTo>
                      <a:pt x="86738" y="602901"/>
                      <a:pt x="100863" y="604498"/>
                      <a:pt x="112827" y="601080"/>
                    </a:cubicBezTo>
                    <a:cubicBezTo>
                      <a:pt x="131105" y="595858"/>
                      <a:pt x="172509" y="580292"/>
                      <a:pt x="185255" y="573919"/>
                    </a:cubicBezTo>
                    <a:cubicBezTo>
                      <a:pt x="194987" y="569053"/>
                      <a:pt x="203362" y="561848"/>
                      <a:pt x="212415" y="555812"/>
                    </a:cubicBezTo>
                    <a:cubicBezTo>
                      <a:pt x="229604" y="530030"/>
                      <a:pt x="251039" y="511293"/>
                      <a:pt x="221469" y="474331"/>
                    </a:cubicBezTo>
                    <a:cubicBezTo>
                      <a:pt x="215507" y="466879"/>
                      <a:pt x="203362" y="480367"/>
                      <a:pt x="194308" y="483385"/>
                    </a:cubicBezTo>
                    <a:cubicBezTo>
                      <a:pt x="146023" y="555812"/>
                      <a:pt x="209397" y="468296"/>
                      <a:pt x="149041" y="528652"/>
                    </a:cubicBezTo>
                    <a:cubicBezTo>
                      <a:pt x="141347" y="536346"/>
                      <a:pt x="139430" y="549015"/>
                      <a:pt x="130934" y="555812"/>
                    </a:cubicBezTo>
                    <a:cubicBezTo>
                      <a:pt x="125028" y="560537"/>
                      <a:pt x="69929" y="573327"/>
                      <a:pt x="67560" y="573919"/>
                    </a:cubicBezTo>
                    <a:lnTo>
                      <a:pt x="4185" y="564866"/>
                    </a:lnTo>
                    <a:cubicBezTo>
                      <a:pt x="-7761" y="550929"/>
                      <a:pt x="9257" y="528465"/>
                      <a:pt x="13239" y="510545"/>
                    </a:cubicBezTo>
                    <a:cubicBezTo>
                      <a:pt x="15309" y="501229"/>
                      <a:pt x="14527" y="488932"/>
                      <a:pt x="22292" y="483385"/>
                    </a:cubicBezTo>
                    <a:cubicBezTo>
                      <a:pt x="37823" y="472291"/>
                      <a:pt x="58506" y="471314"/>
                      <a:pt x="76613" y="465278"/>
                    </a:cubicBezTo>
                    <a:cubicBezTo>
                      <a:pt x="135398" y="445683"/>
                      <a:pt x="94263" y="457089"/>
                      <a:pt x="203362" y="447171"/>
                    </a:cubicBezTo>
                    <a:cubicBezTo>
                      <a:pt x="200344" y="438117"/>
                      <a:pt x="201056" y="426758"/>
                      <a:pt x="194308" y="420010"/>
                    </a:cubicBezTo>
                    <a:cubicBezTo>
                      <a:pt x="187560" y="413262"/>
                      <a:pt x="176464" y="413027"/>
                      <a:pt x="167148" y="410957"/>
                    </a:cubicBezTo>
                    <a:cubicBezTo>
                      <a:pt x="149228" y="406975"/>
                      <a:pt x="130934" y="404921"/>
                      <a:pt x="112827" y="401903"/>
                    </a:cubicBezTo>
                    <a:cubicBezTo>
                      <a:pt x="40316" y="409960"/>
                      <a:pt x="38627" y="434570"/>
                      <a:pt x="13239" y="383796"/>
                    </a:cubicBezTo>
                    <a:cubicBezTo>
                      <a:pt x="8971" y="375260"/>
                      <a:pt x="7203" y="365689"/>
                      <a:pt x="4185" y="356636"/>
                    </a:cubicBezTo>
                    <a:cubicBezTo>
                      <a:pt x="32848" y="337528"/>
                      <a:pt x="43846" y="324829"/>
                      <a:pt x="85667" y="329476"/>
                    </a:cubicBezTo>
                    <a:cubicBezTo>
                      <a:pt x="96481" y="330678"/>
                      <a:pt x="103380" y="342185"/>
                      <a:pt x="112827" y="347583"/>
                    </a:cubicBezTo>
                    <a:cubicBezTo>
                      <a:pt x="144147" y="365480"/>
                      <a:pt x="145734" y="364587"/>
                      <a:pt x="176201" y="374743"/>
                    </a:cubicBezTo>
                    <a:cubicBezTo>
                      <a:pt x="194308" y="371725"/>
                      <a:pt x="214584" y="374796"/>
                      <a:pt x="230522" y="365689"/>
                    </a:cubicBezTo>
                    <a:cubicBezTo>
                      <a:pt x="242424" y="358888"/>
                      <a:pt x="242764" y="318170"/>
                      <a:pt x="230522" y="311369"/>
                    </a:cubicBezTo>
                    <a:cubicBezTo>
                      <a:pt x="208768" y="299284"/>
                      <a:pt x="182103" y="299810"/>
                      <a:pt x="158094" y="293262"/>
                    </a:cubicBezTo>
                    <a:cubicBezTo>
                      <a:pt x="148887" y="290751"/>
                      <a:pt x="139987" y="287226"/>
                      <a:pt x="130934" y="284208"/>
                    </a:cubicBezTo>
                    <a:cubicBezTo>
                      <a:pt x="133952" y="275155"/>
                      <a:pt x="134025" y="264500"/>
                      <a:pt x="139987" y="257048"/>
                    </a:cubicBezTo>
                    <a:cubicBezTo>
                      <a:pt x="146784" y="248551"/>
                      <a:pt x="158789" y="245907"/>
                      <a:pt x="167148" y="238941"/>
                    </a:cubicBezTo>
                    <a:cubicBezTo>
                      <a:pt x="193289" y="217157"/>
                      <a:pt x="194611" y="211326"/>
                      <a:pt x="212415" y="184620"/>
                    </a:cubicBezTo>
                    <a:cubicBezTo>
                      <a:pt x="203362" y="178584"/>
                      <a:pt x="195577" y="163072"/>
                      <a:pt x="185255" y="166513"/>
                    </a:cubicBezTo>
                    <a:cubicBezTo>
                      <a:pt x="170940" y="171285"/>
                      <a:pt x="168764" y="192057"/>
                      <a:pt x="158094" y="202727"/>
                    </a:cubicBezTo>
                    <a:cubicBezTo>
                      <a:pt x="145297" y="215524"/>
                      <a:pt x="108923" y="231840"/>
                      <a:pt x="94720" y="238941"/>
                    </a:cubicBezTo>
                    <a:cubicBezTo>
                      <a:pt x="79631" y="235923"/>
                      <a:pt x="57989" y="242690"/>
                      <a:pt x="49453" y="229887"/>
                    </a:cubicBezTo>
                    <a:cubicBezTo>
                      <a:pt x="21643" y="188172"/>
                      <a:pt x="67930" y="181479"/>
                      <a:pt x="85667" y="175567"/>
                    </a:cubicBezTo>
                    <a:cubicBezTo>
                      <a:pt x="100755" y="130299"/>
                      <a:pt x="85666" y="151424"/>
                      <a:pt x="149041" y="130299"/>
                    </a:cubicBezTo>
                    <a:lnTo>
                      <a:pt x="176201" y="121246"/>
                    </a:lnTo>
                    <a:cubicBezTo>
                      <a:pt x="172752" y="131593"/>
                      <a:pt x="155508" y="165221"/>
                      <a:pt x="176201" y="175567"/>
                    </a:cubicBezTo>
                    <a:cubicBezTo>
                      <a:pt x="184737" y="179835"/>
                      <a:pt x="194308" y="169531"/>
                      <a:pt x="203362" y="166513"/>
                    </a:cubicBezTo>
                    <a:cubicBezTo>
                      <a:pt x="206380" y="157460"/>
                      <a:pt x="206453" y="146805"/>
                      <a:pt x="212415" y="139353"/>
                    </a:cubicBezTo>
                    <a:cubicBezTo>
                      <a:pt x="239599" y="105373"/>
                      <a:pt x="257068" y="127077"/>
                      <a:pt x="293896" y="139353"/>
                    </a:cubicBezTo>
                    <a:cubicBezTo>
                      <a:pt x="245608" y="211784"/>
                      <a:pt x="308988" y="124260"/>
                      <a:pt x="248629" y="184620"/>
                    </a:cubicBezTo>
                    <a:cubicBezTo>
                      <a:pt x="240935" y="192314"/>
                      <a:pt x="236558" y="202727"/>
                      <a:pt x="230522" y="211781"/>
                    </a:cubicBezTo>
                    <a:cubicBezTo>
                      <a:pt x="239576" y="214799"/>
                      <a:pt x="248140" y="220834"/>
                      <a:pt x="257683" y="220834"/>
                    </a:cubicBezTo>
                    <a:cubicBezTo>
                      <a:pt x="273071" y="220834"/>
                      <a:pt x="287681" y="209872"/>
                      <a:pt x="302950" y="211781"/>
                    </a:cubicBezTo>
                    <a:cubicBezTo>
                      <a:pt x="313747" y="213131"/>
                      <a:pt x="321057" y="223852"/>
                      <a:pt x="330110" y="229887"/>
                    </a:cubicBezTo>
                    <a:cubicBezTo>
                      <a:pt x="342181" y="223852"/>
                      <a:pt x="359770" y="223579"/>
                      <a:pt x="366324" y="211781"/>
                    </a:cubicBezTo>
                    <a:cubicBezTo>
                      <a:pt x="376688" y="193127"/>
                      <a:pt x="371193" y="169331"/>
                      <a:pt x="375378" y="148406"/>
                    </a:cubicBezTo>
                    <a:cubicBezTo>
                      <a:pt x="397743" y="36583"/>
                      <a:pt x="365236" y="211301"/>
                      <a:pt x="411591" y="103139"/>
                    </a:cubicBezTo>
                    <a:cubicBezTo>
                      <a:pt x="417535" y="89270"/>
                      <a:pt x="411591" y="72961"/>
                      <a:pt x="411591" y="57872"/>
                    </a:cubicBezTo>
                  </a:path>
                </a:pathLst>
              </a:custGeom>
              <a:noFill/>
              <a:ln w="9525">
                <a:solidFill>
                  <a:srgbClr val="009900"/>
                </a:solidFill>
              </a:ln>
              <a:effectLst>
                <a:outerShdw sx="1000" sy="1000" algn="ctr" rotWithShape="0">
                  <a:srgbClr val="92D050">
                    <a:alpha val="98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268" name="Forma livre 267"/>
              <p:cNvSpPr/>
              <p:nvPr/>
            </p:nvSpPr>
            <p:spPr>
              <a:xfrm rot="19106360">
                <a:off x="7492971" y="1539448"/>
                <a:ext cx="403354" cy="378365"/>
              </a:xfrm>
              <a:custGeom>
                <a:avLst/>
                <a:gdLst>
                  <a:gd name="connsiteX0" fmla="*/ 212415 w 855211"/>
                  <a:gd name="connsiteY0" fmla="*/ 21658 h 809309"/>
                  <a:gd name="connsiteX1" fmla="*/ 293896 w 855211"/>
                  <a:gd name="connsiteY1" fmla="*/ 48818 h 809309"/>
                  <a:gd name="connsiteX2" fmla="*/ 302950 w 855211"/>
                  <a:gd name="connsiteY2" fmla="*/ 3551 h 809309"/>
                  <a:gd name="connsiteX3" fmla="*/ 375378 w 855211"/>
                  <a:gd name="connsiteY3" fmla="*/ 12604 h 809309"/>
                  <a:gd name="connsiteX4" fmla="*/ 393485 w 855211"/>
                  <a:gd name="connsiteY4" fmla="*/ 57872 h 809309"/>
                  <a:gd name="connsiteX5" fmla="*/ 339164 w 855211"/>
                  <a:gd name="connsiteY5" fmla="*/ 103139 h 809309"/>
                  <a:gd name="connsiteX6" fmla="*/ 447805 w 855211"/>
                  <a:gd name="connsiteY6" fmla="*/ 121246 h 809309"/>
                  <a:gd name="connsiteX7" fmla="*/ 456859 w 855211"/>
                  <a:gd name="connsiteY7" fmla="*/ 85032 h 809309"/>
                  <a:gd name="connsiteX8" fmla="*/ 465912 w 855211"/>
                  <a:gd name="connsiteY8" fmla="*/ 57872 h 809309"/>
                  <a:gd name="connsiteX9" fmla="*/ 456859 w 855211"/>
                  <a:gd name="connsiteY9" fmla="*/ 30711 h 809309"/>
                  <a:gd name="connsiteX10" fmla="*/ 538340 w 855211"/>
                  <a:gd name="connsiteY10" fmla="*/ 12604 h 809309"/>
                  <a:gd name="connsiteX11" fmla="*/ 511180 w 855211"/>
                  <a:gd name="connsiteY11" fmla="*/ 21658 h 809309"/>
                  <a:gd name="connsiteX12" fmla="*/ 493073 w 855211"/>
                  <a:gd name="connsiteY12" fmla="*/ 75979 h 809309"/>
                  <a:gd name="connsiteX13" fmla="*/ 502126 w 855211"/>
                  <a:gd name="connsiteY13" fmla="*/ 112192 h 809309"/>
                  <a:gd name="connsiteX14" fmla="*/ 520233 w 855211"/>
                  <a:gd name="connsiteY14" fmla="*/ 148406 h 809309"/>
                  <a:gd name="connsiteX15" fmla="*/ 529286 w 855211"/>
                  <a:gd name="connsiteY15" fmla="*/ 229887 h 809309"/>
                  <a:gd name="connsiteX16" fmla="*/ 565500 w 855211"/>
                  <a:gd name="connsiteY16" fmla="*/ 220834 h 809309"/>
                  <a:gd name="connsiteX17" fmla="*/ 556447 w 855211"/>
                  <a:gd name="connsiteY17" fmla="*/ 157460 h 809309"/>
                  <a:gd name="connsiteX18" fmla="*/ 547393 w 855211"/>
                  <a:gd name="connsiteY18" fmla="*/ 121246 h 809309"/>
                  <a:gd name="connsiteX19" fmla="*/ 556447 w 855211"/>
                  <a:gd name="connsiteY19" fmla="*/ 75979 h 809309"/>
                  <a:gd name="connsiteX20" fmla="*/ 674142 w 855211"/>
                  <a:gd name="connsiteY20" fmla="*/ 112192 h 809309"/>
                  <a:gd name="connsiteX21" fmla="*/ 646982 w 855211"/>
                  <a:gd name="connsiteY21" fmla="*/ 121246 h 809309"/>
                  <a:gd name="connsiteX22" fmla="*/ 619821 w 855211"/>
                  <a:gd name="connsiteY22" fmla="*/ 148406 h 809309"/>
                  <a:gd name="connsiteX23" fmla="*/ 646982 w 855211"/>
                  <a:gd name="connsiteY23" fmla="*/ 166513 h 809309"/>
                  <a:gd name="connsiteX24" fmla="*/ 791837 w 855211"/>
                  <a:gd name="connsiteY24" fmla="*/ 175567 h 809309"/>
                  <a:gd name="connsiteX25" fmla="*/ 782784 w 855211"/>
                  <a:gd name="connsiteY25" fmla="*/ 238941 h 809309"/>
                  <a:gd name="connsiteX26" fmla="*/ 737516 w 855211"/>
                  <a:gd name="connsiteY26" fmla="*/ 257048 h 809309"/>
                  <a:gd name="connsiteX27" fmla="*/ 619821 w 855211"/>
                  <a:gd name="connsiteY27" fmla="*/ 247994 h 809309"/>
                  <a:gd name="connsiteX28" fmla="*/ 628875 w 855211"/>
                  <a:gd name="connsiteY28" fmla="*/ 311369 h 809309"/>
                  <a:gd name="connsiteX29" fmla="*/ 619821 w 855211"/>
                  <a:gd name="connsiteY29" fmla="*/ 420010 h 809309"/>
                  <a:gd name="connsiteX30" fmla="*/ 646982 w 855211"/>
                  <a:gd name="connsiteY30" fmla="*/ 429064 h 809309"/>
                  <a:gd name="connsiteX31" fmla="*/ 674142 w 855211"/>
                  <a:gd name="connsiteY31" fmla="*/ 302315 h 809309"/>
                  <a:gd name="connsiteX32" fmla="*/ 692249 w 855211"/>
                  <a:gd name="connsiteY32" fmla="*/ 329476 h 809309"/>
                  <a:gd name="connsiteX33" fmla="*/ 728463 w 855211"/>
                  <a:gd name="connsiteY33" fmla="*/ 401903 h 809309"/>
                  <a:gd name="connsiteX34" fmla="*/ 737516 w 855211"/>
                  <a:gd name="connsiteY34" fmla="*/ 356636 h 809309"/>
                  <a:gd name="connsiteX35" fmla="*/ 746570 w 855211"/>
                  <a:gd name="connsiteY35" fmla="*/ 383796 h 809309"/>
                  <a:gd name="connsiteX36" fmla="*/ 764677 w 855211"/>
                  <a:gd name="connsiteY36" fmla="*/ 456224 h 809309"/>
                  <a:gd name="connsiteX37" fmla="*/ 773730 w 855211"/>
                  <a:gd name="connsiteY37" fmla="*/ 429064 h 809309"/>
                  <a:gd name="connsiteX38" fmla="*/ 791837 w 855211"/>
                  <a:gd name="connsiteY38" fmla="*/ 365689 h 809309"/>
                  <a:gd name="connsiteX39" fmla="*/ 809944 w 855211"/>
                  <a:gd name="connsiteY39" fmla="*/ 329476 h 809309"/>
                  <a:gd name="connsiteX40" fmla="*/ 837104 w 855211"/>
                  <a:gd name="connsiteY40" fmla="*/ 347583 h 809309"/>
                  <a:gd name="connsiteX41" fmla="*/ 855211 w 855211"/>
                  <a:gd name="connsiteY41" fmla="*/ 410957 h 809309"/>
                  <a:gd name="connsiteX42" fmla="*/ 846158 w 855211"/>
                  <a:gd name="connsiteY42" fmla="*/ 474331 h 809309"/>
                  <a:gd name="connsiteX43" fmla="*/ 818997 w 855211"/>
                  <a:gd name="connsiteY43" fmla="*/ 501491 h 809309"/>
                  <a:gd name="connsiteX44" fmla="*/ 610768 w 855211"/>
                  <a:gd name="connsiteY44" fmla="*/ 537705 h 809309"/>
                  <a:gd name="connsiteX45" fmla="*/ 656035 w 855211"/>
                  <a:gd name="connsiteY45" fmla="*/ 582973 h 809309"/>
                  <a:gd name="connsiteX46" fmla="*/ 683195 w 855211"/>
                  <a:gd name="connsiteY46" fmla="*/ 573919 h 809309"/>
                  <a:gd name="connsiteX47" fmla="*/ 710356 w 855211"/>
                  <a:gd name="connsiteY47" fmla="*/ 592026 h 809309"/>
                  <a:gd name="connsiteX48" fmla="*/ 719409 w 855211"/>
                  <a:gd name="connsiteY48" fmla="*/ 637293 h 809309"/>
                  <a:gd name="connsiteX49" fmla="*/ 755623 w 855211"/>
                  <a:gd name="connsiteY49" fmla="*/ 582973 h 809309"/>
                  <a:gd name="connsiteX50" fmla="*/ 782784 w 855211"/>
                  <a:gd name="connsiteY50" fmla="*/ 592026 h 809309"/>
                  <a:gd name="connsiteX51" fmla="*/ 746570 w 855211"/>
                  <a:gd name="connsiteY51" fmla="*/ 673507 h 809309"/>
                  <a:gd name="connsiteX52" fmla="*/ 710356 w 855211"/>
                  <a:gd name="connsiteY52" fmla="*/ 691614 h 809309"/>
                  <a:gd name="connsiteX53" fmla="*/ 592661 w 855211"/>
                  <a:gd name="connsiteY53" fmla="*/ 673507 h 809309"/>
                  <a:gd name="connsiteX54" fmla="*/ 556447 w 855211"/>
                  <a:gd name="connsiteY54" fmla="*/ 610133 h 809309"/>
                  <a:gd name="connsiteX55" fmla="*/ 529286 w 855211"/>
                  <a:gd name="connsiteY55" fmla="*/ 601080 h 809309"/>
                  <a:gd name="connsiteX56" fmla="*/ 502126 w 855211"/>
                  <a:gd name="connsiteY56" fmla="*/ 610133 h 809309"/>
                  <a:gd name="connsiteX57" fmla="*/ 493073 w 855211"/>
                  <a:gd name="connsiteY57" fmla="*/ 673507 h 809309"/>
                  <a:gd name="connsiteX58" fmla="*/ 520233 w 855211"/>
                  <a:gd name="connsiteY58" fmla="*/ 691614 h 809309"/>
                  <a:gd name="connsiteX59" fmla="*/ 484019 w 855211"/>
                  <a:gd name="connsiteY59" fmla="*/ 773095 h 809309"/>
                  <a:gd name="connsiteX60" fmla="*/ 456859 w 855211"/>
                  <a:gd name="connsiteY60" fmla="*/ 782149 h 809309"/>
                  <a:gd name="connsiteX61" fmla="*/ 474966 w 855211"/>
                  <a:gd name="connsiteY61" fmla="*/ 809309 h 809309"/>
                  <a:gd name="connsiteX62" fmla="*/ 375378 w 855211"/>
                  <a:gd name="connsiteY62" fmla="*/ 773095 h 809309"/>
                  <a:gd name="connsiteX63" fmla="*/ 366324 w 855211"/>
                  <a:gd name="connsiteY63" fmla="*/ 745935 h 809309"/>
                  <a:gd name="connsiteX64" fmla="*/ 393485 w 855211"/>
                  <a:gd name="connsiteY64" fmla="*/ 718775 h 809309"/>
                  <a:gd name="connsiteX65" fmla="*/ 420645 w 855211"/>
                  <a:gd name="connsiteY65" fmla="*/ 709721 h 809309"/>
                  <a:gd name="connsiteX66" fmla="*/ 447805 w 855211"/>
                  <a:gd name="connsiteY66" fmla="*/ 691614 h 809309"/>
                  <a:gd name="connsiteX67" fmla="*/ 447805 w 855211"/>
                  <a:gd name="connsiteY67" fmla="*/ 628240 h 809309"/>
                  <a:gd name="connsiteX68" fmla="*/ 438752 w 855211"/>
                  <a:gd name="connsiteY68" fmla="*/ 601080 h 809309"/>
                  <a:gd name="connsiteX69" fmla="*/ 411591 w 855211"/>
                  <a:gd name="connsiteY69" fmla="*/ 592026 h 809309"/>
                  <a:gd name="connsiteX70" fmla="*/ 330110 w 855211"/>
                  <a:gd name="connsiteY70" fmla="*/ 564866 h 809309"/>
                  <a:gd name="connsiteX71" fmla="*/ 275789 w 855211"/>
                  <a:gd name="connsiteY71" fmla="*/ 573919 h 809309"/>
                  <a:gd name="connsiteX72" fmla="*/ 293896 w 855211"/>
                  <a:gd name="connsiteY72" fmla="*/ 610133 h 809309"/>
                  <a:gd name="connsiteX73" fmla="*/ 357271 w 855211"/>
                  <a:gd name="connsiteY73" fmla="*/ 637293 h 809309"/>
                  <a:gd name="connsiteX74" fmla="*/ 366324 w 855211"/>
                  <a:gd name="connsiteY74" fmla="*/ 664454 h 809309"/>
                  <a:gd name="connsiteX75" fmla="*/ 339164 w 855211"/>
                  <a:gd name="connsiteY75" fmla="*/ 673507 h 809309"/>
                  <a:gd name="connsiteX76" fmla="*/ 302950 w 855211"/>
                  <a:gd name="connsiteY76" fmla="*/ 664454 h 809309"/>
                  <a:gd name="connsiteX77" fmla="*/ 248629 w 855211"/>
                  <a:gd name="connsiteY77" fmla="*/ 655400 h 809309"/>
                  <a:gd name="connsiteX78" fmla="*/ 302950 w 855211"/>
                  <a:gd name="connsiteY78" fmla="*/ 700668 h 809309"/>
                  <a:gd name="connsiteX79" fmla="*/ 312003 w 855211"/>
                  <a:gd name="connsiteY79" fmla="*/ 736882 h 809309"/>
                  <a:gd name="connsiteX80" fmla="*/ 302950 w 855211"/>
                  <a:gd name="connsiteY80" fmla="*/ 764042 h 809309"/>
                  <a:gd name="connsiteX81" fmla="*/ 248629 w 855211"/>
                  <a:gd name="connsiteY81" fmla="*/ 782149 h 809309"/>
                  <a:gd name="connsiteX82" fmla="*/ 212415 w 855211"/>
                  <a:gd name="connsiteY82" fmla="*/ 773095 h 809309"/>
                  <a:gd name="connsiteX83" fmla="*/ 203362 w 855211"/>
                  <a:gd name="connsiteY83" fmla="*/ 745935 h 809309"/>
                  <a:gd name="connsiteX84" fmla="*/ 176201 w 855211"/>
                  <a:gd name="connsiteY84" fmla="*/ 727828 h 809309"/>
                  <a:gd name="connsiteX85" fmla="*/ 194308 w 855211"/>
                  <a:gd name="connsiteY85" fmla="*/ 673507 h 809309"/>
                  <a:gd name="connsiteX86" fmla="*/ 221469 w 855211"/>
                  <a:gd name="connsiteY86" fmla="*/ 646347 h 809309"/>
                  <a:gd name="connsiteX87" fmla="*/ 275789 w 855211"/>
                  <a:gd name="connsiteY87" fmla="*/ 582973 h 809309"/>
                  <a:gd name="connsiteX88" fmla="*/ 284843 w 855211"/>
                  <a:gd name="connsiteY88" fmla="*/ 546759 h 809309"/>
                  <a:gd name="connsiteX89" fmla="*/ 257683 w 855211"/>
                  <a:gd name="connsiteY89" fmla="*/ 537705 h 809309"/>
                  <a:gd name="connsiteX90" fmla="*/ 194308 w 855211"/>
                  <a:gd name="connsiteY90" fmla="*/ 555812 h 809309"/>
                  <a:gd name="connsiteX91" fmla="*/ 167148 w 855211"/>
                  <a:gd name="connsiteY91" fmla="*/ 582973 h 809309"/>
                  <a:gd name="connsiteX92" fmla="*/ 149041 w 855211"/>
                  <a:gd name="connsiteY92" fmla="*/ 619187 h 809309"/>
                  <a:gd name="connsiteX93" fmla="*/ 121881 w 855211"/>
                  <a:gd name="connsiteY93" fmla="*/ 637293 h 809309"/>
                  <a:gd name="connsiteX94" fmla="*/ 67560 w 855211"/>
                  <a:gd name="connsiteY94" fmla="*/ 682561 h 809309"/>
                  <a:gd name="connsiteX95" fmla="*/ 49453 w 855211"/>
                  <a:gd name="connsiteY95" fmla="*/ 646347 h 809309"/>
                  <a:gd name="connsiteX96" fmla="*/ 76613 w 855211"/>
                  <a:gd name="connsiteY96" fmla="*/ 610133 h 809309"/>
                  <a:gd name="connsiteX97" fmla="*/ 112827 w 855211"/>
                  <a:gd name="connsiteY97" fmla="*/ 601080 h 809309"/>
                  <a:gd name="connsiteX98" fmla="*/ 185255 w 855211"/>
                  <a:gd name="connsiteY98" fmla="*/ 573919 h 809309"/>
                  <a:gd name="connsiteX99" fmla="*/ 212415 w 855211"/>
                  <a:gd name="connsiteY99" fmla="*/ 555812 h 809309"/>
                  <a:gd name="connsiteX100" fmla="*/ 221469 w 855211"/>
                  <a:gd name="connsiteY100" fmla="*/ 474331 h 809309"/>
                  <a:gd name="connsiteX101" fmla="*/ 194308 w 855211"/>
                  <a:gd name="connsiteY101" fmla="*/ 483385 h 809309"/>
                  <a:gd name="connsiteX102" fmla="*/ 149041 w 855211"/>
                  <a:gd name="connsiteY102" fmla="*/ 528652 h 809309"/>
                  <a:gd name="connsiteX103" fmla="*/ 130934 w 855211"/>
                  <a:gd name="connsiteY103" fmla="*/ 555812 h 809309"/>
                  <a:gd name="connsiteX104" fmla="*/ 67560 w 855211"/>
                  <a:gd name="connsiteY104" fmla="*/ 573919 h 809309"/>
                  <a:gd name="connsiteX105" fmla="*/ 4185 w 855211"/>
                  <a:gd name="connsiteY105" fmla="*/ 564866 h 809309"/>
                  <a:gd name="connsiteX106" fmla="*/ 13239 w 855211"/>
                  <a:gd name="connsiteY106" fmla="*/ 510545 h 809309"/>
                  <a:gd name="connsiteX107" fmla="*/ 22292 w 855211"/>
                  <a:gd name="connsiteY107" fmla="*/ 483385 h 809309"/>
                  <a:gd name="connsiteX108" fmla="*/ 76613 w 855211"/>
                  <a:gd name="connsiteY108" fmla="*/ 465278 h 809309"/>
                  <a:gd name="connsiteX109" fmla="*/ 203362 w 855211"/>
                  <a:gd name="connsiteY109" fmla="*/ 447171 h 809309"/>
                  <a:gd name="connsiteX110" fmla="*/ 194308 w 855211"/>
                  <a:gd name="connsiteY110" fmla="*/ 420010 h 809309"/>
                  <a:gd name="connsiteX111" fmla="*/ 167148 w 855211"/>
                  <a:gd name="connsiteY111" fmla="*/ 410957 h 809309"/>
                  <a:gd name="connsiteX112" fmla="*/ 112827 w 855211"/>
                  <a:gd name="connsiteY112" fmla="*/ 401903 h 809309"/>
                  <a:gd name="connsiteX113" fmla="*/ 13239 w 855211"/>
                  <a:gd name="connsiteY113" fmla="*/ 383796 h 809309"/>
                  <a:gd name="connsiteX114" fmla="*/ 4185 w 855211"/>
                  <a:gd name="connsiteY114" fmla="*/ 356636 h 809309"/>
                  <a:gd name="connsiteX115" fmla="*/ 85667 w 855211"/>
                  <a:gd name="connsiteY115" fmla="*/ 329476 h 809309"/>
                  <a:gd name="connsiteX116" fmla="*/ 112827 w 855211"/>
                  <a:gd name="connsiteY116" fmla="*/ 347583 h 809309"/>
                  <a:gd name="connsiteX117" fmla="*/ 176201 w 855211"/>
                  <a:gd name="connsiteY117" fmla="*/ 374743 h 809309"/>
                  <a:gd name="connsiteX118" fmla="*/ 230522 w 855211"/>
                  <a:gd name="connsiteY118" fmla="*/ 365689 h 809309"/>
                  <a:gd name="connsiteX119" fmla="*/ 230522 w 855211"/>
                  <a:gd name="connsiteY119" fmla="*/ 311369 h 809309"/>
                  <a:gd name="connsiteX120" fmla="*/ 158094 w 855211"/>
                  <a:gd name="connsiteY120" fmla="*/ 293262 h 809309"/>
                  <a:gd name="connsiteX121" fmla="*/ 130934 w 855211"/>
                  <a:gd name="connsiteY121" fmla="*/ 284208 h 809309"/>
                  <a:gd name="connsiteX122" fmla="*/ 139987 w 855211"/>
                  <a:gd name="connsiteY122" fmla="*/ 257048 h 809309"/>
                  <a:gd name="connsiteX123" fmla="*/ 167148 w 855211"/>
                  <a:gd name="connsiteY123" fmla="*/ 238941 h 809309"/>
                  <a:gd name="connsiteX124" fmla="*/ 212415 w 855211"/>
                  <a:gd name="connsiteY124" fmla="*/ 184620 h 809309"/>
                  <a:gd name="connsiteX125" fmla="*/ 185255 w 855211"/>
                  <a:gd name="connsiteY125" fmla="*/ 166513 h 809309"/>
                  <a:gd name="connsiteX126" fmla="*/ 158094 w 855211"/>
                  <a:gd name="connsiteY126" fmla="*/ 202727 h 809309"/>
                  <a:gd name="connsiteX127" fmla="*/ 94720 w 855211"/>
                  <a:gd name="connsiteY127" fmla="*/ 238941 h 809309"/>
                  <a:gd name="connsiteX128" fmla="*/ 49453 w 855211"/>
                  <a:gd name="connsiteY128" fmla="*/ 229887 h 809309"/>
                  <a:gd name="connsiteX129" fmla="*/ 85667 w 855211"/>
                  <a:gd name="connsiteY129" fmla="*/ 175567 h 809309"/>
                  <a:gd name="connsiteX130" fmla="*/ 149041 w 855211"/>
                  <a:gd name="connsiteY130" fmla="*/ 130299 h 809309"/>
                  <a:gd name="connsiteX131" fmla="*/ 176201 w 855211"/>
                  <a:gd name="connsiteY131" fmla="*/ 121246 h 809309"/>
                  <a:gd name="connsiteX132" fmla="*/ 176201 w 855211"/>
                  <a:gd name="connsiteY132" fmla="*/ 175567 h 809309"/>
                  <a:gd name="connsiteX133" fmla="*/ 203362 w 855211"/>
                  <a:gd name="connsiteY133" fmla="*/ 166513 h 809309"/>
                  <a:gd name="connsiteX134" fmla="*/ 212415 w 855211"/>
                  <a:gd name="connsiteY134" fmla="*/ 139353 h 809309"/>
                  <a:gd name="connsiteX135" fmla="*/ 293896 w 855211"/>
                  <a:gd name="connsiteY135" fmla="*/ 139353 h 809309"/>
                  <a:gd name="connsiteX136" fmla="*/ 248629 w 855211"/>
                  <a:gd name="connsiteY136" fmla="*/ 184620 h 809309"/>
                  <a:gd name="connsiteX137" fmla="*/ 230522 w 855211"/>
                  <a:gd name="connsiteY137" fmla="*/ 211781 h 809309"/>
                  <a:gd name="connsiteX138" fmla="*/ 257683 w 855211"/>
                  <a:gd name="connsiteY138" fmla="*/ 220834 h 809309"/>
                  <a:gd name="connsiteX139" fmla="*/ 302950 w 855211"/>
                  <a:gd name="connsiteY139" fmla="*/ 211781 h 809309"/>
                  <a:gd name="connsiteX140" fmla="*/ 330110 w 855211"/>
                  <a:gd name="connsiteY140" fmla="*/ 229887 h 809309"/>
                  <a:gd name="connsiteX141" fmla="*/ 366324 w 855211"/>
                  <a:gd name="connsiteY141" fmla="*/ 211781 h 809309"/>
                  <a:gd name="connsiteX142" fmla="*/ 375378 w 855211"/>
                  <a:gd name="connsiteY142" fmla="*/ 148406 h 809309"/>
                  <a:gd name="connsiteX143" fmla="*/ 411591 w 855211"/>
                  <a:gd name="connsiteY143" fmla="*/ 103139 h 809309"/>
                  <a:gd name="connsiteX144" fmla="*/ 411591 w 855211"/>
                  <a:gd name="connsiteY144" fmla="*/ 57872 h 809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</a:cxnLst>
                <a:rect l="l" t="t" r="r" b="b"/>
                <a:pathLst>
                  <a:path w="855211" h="809309">
                    <a:moveTo>
                      <a:pt x="212415" y="21658"/>
                    </a:moveTo>
                    <a:cubicBezTo>
                      <a:pt x="226856" y="33211"/>
                      <a:pt x="265042" y="83443"/>
                      <a:pt x="293896" y="48818"/>
                    </a:cubicBezTo>
                    <a:cubicBezTo>
                      <a:pt x="303747" y="36997"/>
                      <a:pt x="299932" y="18640"/>
                      <a:pt x="302950" y="3551"/>
                    </a:cubicBezTo>
                    <a:cubicBezTo>
                      <a:pt x="327093" y="6569"/>
                      <a:pt x="354515" y="86"/>
                      <a:pt x="375378" y="12604"/>
                    </a:cubicBezTo>
                    <a:cubicBezTo>
                      <a:pt x="389314" y="20965"/>
                      <a:pt x="395501" y="41746"/>
                      <a:pt x="393485" y="57872"/>
                    </a:cubicBezTo>
                    <a:cubicBezTo>
                      <a:pt x="391901" y="70545"/>
                      <a:pt x="348703" y="96780"/>
                      <a:pt x="339164" y="103139"/>
                    </a:cubicBezTo>
                    <a:cubicBezTo>
                      <a:pt x="355780" y="152988"/>
                      <a:pt x="349114" y="162367"/>
                      <a:pt x="447805" y="121246"/>
                    </a:cubicBezTo>
                    <a:cubicBezTo>
                      <a:pt x="459291" y="116460"/>
                      <a:pt x="453441" y="96996"/>
                      <a:pt x="456859" y="85032"/>
                    </a:cubicBezTo>
                    <a:cubicBezTo>
                      <a:pt x="459481" y="75856"/>
                      <a:pt x="462894" y="66925"/>
                      <a:pt x="465912" y="57872"/>
                    </a:cubicBezTo>
                    <a:cubicBezTo>
                      <a:pt x="462894" y="48818"/>
                      <a:pt x="456859" y="40254"/>
                      <a:pt x="456859" y="30711"/>
                    </a:cubicBezTo>
                    <a:cubicBezTo>
                      <a:pt x="456859" y="-21624"/>
                      <a:pt x="499140" y="7704"/>
                      <a:pt x="538340" y="12604"/>
                    </a:cubicBezTo>
                    <a:cubicBezTo>
                      <a:pt x="529287" y="15622"/>
                      <a:pt x="516727" y="13892"/>
                      <a:pt x="511180" y="21658"/>
                    </a:cubicBezTo>
                    <a:cubicBezTo>
                      <a:pt x="500086" y="37189"/>
                      <a:pt x="493073" y="75979"/>
                      <a:pt x="493073" y="75979"/>
                    </a:cubicBezTo>
                    <a:cubicBezTo>
                      <a:pt x="496091" y="88050"/>
                      <a:pt x="497757" y="100542"/>
                      <a:pt x="502126" y="112192"/>
                    </a:cubicBezTo>
                    <a:cubicBezTo>
                      <a:pt x="506865" y="124829"/>
                      <a:pt x="517198" y="135255"/>
                      <a:pt x="520233" y="148406"/>
                    </a:cubicBezTo>
                    <a:cubicBezTo>
                      <a:pt x="526378" y="175034"/>
                      <a:pt x="526268" y="202727"/>
                      <a:pt x="529286" y="229887"/>
                    </a:cubicBezTo>
                    <a:cubicBezTo>
                      <a:pt x="541357" y="226869"/>
                      <a:pt x="555784" y="228607"/>
                      <a:pt x="565500" y="220834"/>
                    </a:cubicBezTo>
                    <a:cubicBezTo>
                      <a:pt x="590318" y="200980"/>
                      <a:pt x="562563" y="173770"/>
                      <a:pt x="556447" y="157460"/>
                    </a:cubicBezTo>
                    <a:cubicBezTo>
                      <a:pt x="552078" y="145809"/>
                      <a:pt x="550411" y="133317"/>
                      <a:pt x="547393" y="121246"/>
                    </a:cubicBezTo>
                    <a:cubicBezTo>
                      <a:pt x="550411" y="106157"/>
                      <a:pt x="541849" y="80845"/>
                      <a:pt x="556447" y="75979"/>
                    </a:cubicBezTo>
                    <a:cubicBezTo>
                      <a:pt x="641318" y="47689"/>
                      <a:pt x="645886" y="69809"/>
                      <a:pt x="674142" y="112192"/>
                    </a:cubicBezTo>
                    <a:cubicBezTo>
                      <a:pt x="665089" y="115210"/>
                      <a:pt x="654922" y="115952"/>
                      <a:pt x="646982" y="121246"/>
                    </a:cubicBezTo>
                    <a:cubicBezTo>
                      <a:pt x="636329" y="128348"/>
                      <a:pt x="619821" y="135602"/>
                      <a:pt x="619821" y="148406"/>
                    </a:cubicBezTo>
                    <a:cubicBezTo>
                      <a:pt x="619821" y="159287"/>
                      <a:pt x="636234" y="164816"/>
                      <a:pt x="646982" y="166513"/>
                    </a:cubicBezTo>
                    <a:cubicBezTo>
                      <a:pt x="694769" y="174059"/>
                      <a:pt x="743552" y="172549"/>
                      <a:pt x="791837" y="175567"/>
                    </a:cubicBezTo>
                    <a:cubicBezTo>
                      <a:pt x="788819" y="196692"/>
                      <a:pt x="794621" y="221186"/>
                      <a:pt x="782784" y="238941"/>
                    </a:cubicBezTo>
                    <a:cubicBezTo>
                      <a:pt x="773769" y="252463"/>
                      <a:pt x="753743" y="256147"/>
                      <a:pt x="737516" y="257048"/>
                    </a:cubicBezTo>
                    <a:cubicBezTo>
                      <a:pt x="698229" y="259230"/>
                      <a:pt x="659053" y="251012"/>
                      <a:pt x="619821" y="247994"/>
                    </a:cubicBezTo>
                    <a:cubicBezTo>
                      <a:pt x="622839" y="269119"/>
                      <a:pt x="630294" y="290077"/>
                      <a:pt x="628875" y="311369"/>
                    </a:cubicBezTo>
                    <a:cubicBezTo>
                      <a:pt x="627157" y="337136"/>
                      <a:pt x="595029" y="389020"/>
                      <a:pt x="619821" y="420010"/>
                    </a:cubicBezTo>
                    <a:cubicBezTo>
                      <a:pt x="625783" y="427462"/>
                      <a:pt x="637928" y="426046"/>
                      <a:pt x="646982" y="429064"/>
                    </a:cubicBezTo>
                    <a:cubicBezTo>
                      <a:pt x="667528" y="326328"/>
                      <a:pt x="657623" y="368386"/>
                      <a:pt x="674142" y="302315"/>
                    </a:cubicBezTo>
                    <a:cubicBezTo>
                      <a:pt x="680178" y="311369"/>
                      <a:pt x="689445" y="318962"/>
                      <a:pt x="692249" y="329476"/>
                    </a:cubicBezTo>
                    <a:cubicBezTo>
                      <a:pt x="720528" y="435523"/>
                      <a:pt x="691014" y="476802"/>
                      <a:pt x="728463" y="401903"/>
                    </a:cubicBezTo>
                    <a:cubicBezTo>
                      <a:pt x="731481" y="386814"/>
                      <a:pt x="726635" y="367517"/>
                      <a:pt x="737516" y="356636"/>
                    </a:cubicBezTo>
                    <a:cubicBezTo>
                      <a:pt x="744264" y="349888"/>
                      <a:pt x="744255" y="374538"/>
                      <a:pt x="746570" y="383796"/>
                    </a:cubicBezTo>
                    <a:lnTo>
                      <a:pt x="764677" y="456224"/>
                    </a:lnTo>
                    <a:cubicBezTo>
                      <a:pt x="767695" y="447171"/>
                      <a:pt x="771108" y="438240"/>
                      <a:pt x="773730" y="429064"/>
                    </a:cubicBezTo>
                    <a:cubicBezTo>
                      <a:pt x="780290" y="406105"/>
                      <a:pt x="782538" y="387387"/>
                      <a:pt x="791837" y="365689"/>
                    </a:cubicBezTo>
                    <a:cubicBezTo>
                      <a:pt x="797153" y="353284"/>
                      <a:pt x="803908" y="341547"/>
                      <a:pt x="809944" y="329476"/>
                    </a:cubicBezTo>
                    <a:cubicBezTo>
                      <a:pt x="818997" y="335512"/>
                      <a:pt x="830307" y="339087"/>
                      <a:pt x="837104" y="347583"/>
                    </a:cubicBezTo>
                    <a:cubicBezTo>
                      <a:pt x="841829" y="353489"/>
                      <a:pt x="854619" y="408588"/>
                      <a:pt x="855211" y="410957"/>
                    </a:cubicBezTo>
                    <a:cubicBezTo>
                      <a:pt x="852193" y="432082"/>
                      <a:pt x="854083" y="454518"/>
                      <a:pt x="846158" y="474331"/>
                    </a:cubicBezTo>
                    <a:cubicBezTo>
                      <a:pt x="841403" y="486219"/>
                      <a:pt x="830653" y="496193"/>
                      <a:pt x="818997" y="501491"/>
                    </a:cubicBezTo>
                    <a:cubicBezTo>
                      <a:pt x="776598" y="520763"/>
                      <a:pt x="634828" y="534497"/>
                      <a:pt x="610768" y="537705"/>
                    </a:cubicBezTo>
                    <a:cubicBezTo>
                      <a:pt x="623723" y="563614"/>
                      <a:pt x="622733" y="582973"/>
                      <a:pt x="656035" y="582973"/>
                    </a:cubicBezTo>
                    <a:cubicBezTo>
                      <a:pt x="665578" y="582973"/>
                      <a:pt x="674142" y="576937"/>
                      <a:pt x="683195" y="573919"/>
                    </a:cubicBezTo>
                    <a:cubicBezTo>
                      <a:pt x="692249" y="579955"/>
                      <a:pt x="704957" y="582579"/>
                      <a:pt x="710356" y="592026"/>
                    </a:cubicBezTo>
                    <a:cubicBezTo>
                      <a:pt x="717991" y="605386"/>
                      <a:pt x="704320" y="640311"/>
                      <a:pt x="719409" y="637293"/>
                    </a:cubicBezTo>
                    <a:cubicBezTo>
                      <a:pt x="740748" y="633025"/>
                      <a:pt x="755623" y="582973"/>
                      <a:pt x="755623" y="582973"/>
                    </a:cubicBezTo>
                    <a:cubicBezTo>
                      <a:pt x="764677" y="585991"/>
                      <a:pt x="780162" y="582850"/>
                      <a:pt x="782784" y="592026"/>
                    </a:cubicBezTo>
                    <a:cubicBezTo>
                      <a:pt x="792877" y="627353"/>
                      <a:pt x="771887" y="655423"/>
                      <a:pt x="746570" y="673507"/>
                    </a:cubicBezTo>
                    <a:cubicBezTo>
                      <a:pt x="735588" y="681351"/>
                      <a:pt x="722427" y="685578"/>
                      <a:pt x="710356" y="691614"/>
                    </a:cubicBezTo>
                    <a:cubicBezTo>
                      <a:pt x="671124" y="685578"/>
                      <a:pt x="630317" y="686059"/>
                      <a:pt x="592661" y="673507"/>
                    </a:cubicBezTo>
                    <a:cubicBezTo>
                      <a:pt x="584073" y="670644"/>
                      <a:pt x="558327" y="612013"/>
                      <a:pt x="556447" y="610133"/>
                    </a:cubicBezTo>
                    <a:cubicBezTo>
                      <a:pt x="549699" y="603385"/>
                      <a:pt x="538340" y="604098"/>
                      <a:pt x="529286" y="601080"/>
                    </a:cubicBezTo>
                    <a:cubicBezTo>
                      <a:pt x="520233" y="604098"/>
                      <a:pt x="509578" y="604172"/>
                      <a:pt x="502126" y="610133"/>
                    </a:cubicBezTo>
                    <a:cubicBezTo>
                      <a:pt x="480619" y="627338"/>
                      <a:pt x="477375" y="649960"/>
                      <a:pt x="493073" y="673507"/>
                    </a:cubicBezTo>
                    <a:cubicBezTo>
                      <a:pt x="499109" y="682560"/>
                      <a:pt x="511180" y="685578"/>
                      <a:pt x="520233" y="691614"/>
                    </a:cubicBezTo>
                    <a:cubicBezTo>
                      <a:pt x="514700" y="708214"/>
                      <a:pt x="503584" y="757443"/>
                      <a:pt x="484019" y="773095"/>
                    </a:cubicBezTo>
                    <a:cubicBezTo>
                      <a:pt x="476567" y="779057"/>
                      <a:pt x="465912" y="779131"/>
                      <a:pt x="456859" y="782149"/>
                    </a:cubicBezTo>
                    <a:cubicBezTo>
                      <a:pt x="522984" y="804191"/>
                      <a:pt x="529697" y="795627"/>
                      <a:pt x="474966" y="809309"/>
                    </a:cubicBezTo>
                    <a:cubicBezTo>
                      <a:pt x="404783" y="801511"/>
                      <a:pt x="399839" y="822016"/>
                      <a:pt x="375378" y="773095"/>
                    </a:cubicBezTo>
                    <a:cubicBezTo>
                      <a:pt x="371110" y="764559"/>
                      <a:pt x="369342" y="754988"/>
                      <a:pt x="366324" y="745935"/>
                    </a:cubicBezTo>
                    <a:cubicBezTo>
                      <a:pt x="375378" y="736882"/>
                      <a:pt x="382832" y="725877"/>
                      <a:pt x="393485" y="718775"/>
                    </a:cubicBezTo>
                    <a:cubicBezTo>
                      <a:pt x="401425" y="713481"/>
                      <a:pt x="412109" y="713989"/>
                      <a:pt x="420645" y="709721"/>
                    </a:cubicBezTo>
                    <a:cubicBezTo>
                      <a:pt x="430377" y="704855"/>
                      <a:pt x="438752" y="697650"/>
                      <a:pt x="447805" y="691614"/>
                    </a:cubicBezTo>
                    <a:cubicBezTo>
                      <a:pt x="460124" y="654661"/>
                      <a:pt x="460048" y="671090"/>
                      <a:pt x="447805" y="628240"/>
                    </a:cubicBezTo>
                    <a:cubicBezTo>
                      <a:pt x="445183" y="619064"/>
                      <a:pt x="445500" y="607828"/>
                      <a:pt x="438752" y="601080"/>
                    </a:cubicBezTo>
                    <a:cubicBezTo>
                      <a:pt x="432004" y="594332"/>
                      <a:pt x="420127" y="596294"/>
                      <a:pt x="411591" y="592026"/>
                    </a:cubicBezTo>
                    <a:cubicBezTo>
                      <a:pt x="347941" y="560201"/>
                      <a:pt x="430957" y="581673"/>
                      <a:pt x="330110" y="564866"/>
                    </a:cubicBezTo>
                    <a:cubicBezTo>
                      <a:pt x="312003" y="567884"/>
                      <a:pt x="287256" y="559585"/>
                      <a:pt x="275789" y="573919"/>
                    </a:cubicBezTo>
                    <a:cubicBezTo>
                      <a:pt x="267358" y="584458"/>
                      <a:pt x="284353" y="600590"/>
                      <a:pt x="293896" y="610133"/>
                    </a:cubicBezTo>
                    <a:cubicBezTo>
                      <a:pt x="305085" y="621322"/>
                      <a:pt x="341038" y="631882"/>
                      <a:pt x="357271" y="637293"/>
                    </a:cubicBezTo>
                    <a:cubicBezTo>
                      <a:pt x="360289" y="646347"/>
                      <a:pt x="370592" y="655918"/>
                      <a:pt x="366324" y="664454"/>
                    </a:cubicBezTo>
                    <a:cubicBezTo>
                      <a:pt x="362056" y="672990"/>
                      <a:pt x="348707" y="673507"/>
                      <a:pt x="339164" y="673507"/>
                    </a:cubicBezTo>
                    <a:cubicBezTo>
                      <a:pt x="326721" y="673507"/>
                      <a:pt x="315151" y="666894"/>
                      <a:pt x="302950" y="664454"/>
                    </a:cubicBezTo>
                    <a:cubicBezTo>
                      <a:pt x="284950" y="660854"/>
                      <a:pt x="266736" y="658418"/>
                      <a:pt x="248629" y="655400"/>
                    </a:cubicBezTo>
                    <a:cubicBezTo>
                      <a:pt x="265936" y="666938"/>
                      <a:pt x="292226" y="681901"/>
                      <a:pt x="302950" y="700668"/>
                    </a:cubicBezTo>
                    <a:cubicBezTo>
                      <a:pt x="309123" y="711471"/>
                      <a:pt x="308985" y="724811"/>
                      <a:pt x="312003" y="736882"/>
                    </a:cubicBezTo>
                    <a:cubicBezTo>
                      <a:pt x="308985" y="745935"/>
                      <a:pt x="310715" y="758495"/>
                      <a:pt x="302950" y="764042"/>
                    </a:cubicBezTo>
                    <a:cubicBezTo>
                      <a:pt x="287419" y="775136"/>
                      <a:pt x="248629" y="782149"/>
                      <a:pt x="248629" y="782149"/>
                    </a:cubicBezTo>
                    <a:cubicBezTo>
                      <a:pt x="236558" y="779131"/>
                      <a:pt x="222131" y="780868"/>
                      <a:pt x="212415" y="773095"/>
                    </a:cubicBezTo>
                    <a:cubicBezTo>
                      <a:pt x="204963" y="767133"/>
                      <a:pt x="209324" y="753387"/>
                      <a:pt x="203362" y="745935"/>
                    </a:cubicBezTo>
                    <a:cubicBezTo>
                      <a:pt x="196565" y="737438"/>
                      <a:pt x="185255" y="733864"/>
                      <a:pt x="176201" y="727828"/>
                    </a:cubicBezTo>
                    <a:cubicBezTo>
                      <a:pt x="182237" y="709721"/>
                      <a:pt x="185039" y="690191"/>
                      <a:pt x="194308" y="673507"/>
                    </a:cubicBezTo>
                    <a:cubicBezTo>
                      <a:pt x="200526" y="662315"/>
                      <a:pt x="213272" y="656183"/>
                      <a:pt x="221469" y="646347"/>
                    </a:cubicBezTo>
                    <a:cubicBezTo>
                      <a:pt x="290424" y="563603"/>
                      <a:pt x="166962" y="691803"/>
                      <a:pt x="275789" y="582973"/>
                    </a:cubicBezTo>
                    <a:cubicBezTo>
                      <a:pt x="278807" y="570902"/>
                      <a:pt x="289464" y="558312"/>
                      <a:pt x="284843" y="546759"/>
                    </a:cubicBezTo>
                    <a:cubicBezTo>
                      <a:pt x="281299" y="537898"/>
                      <a:pt x="267226" y="537705"/>
                      <a:pt x="257683" y="537705"/>
                    </a:cubicBezTo>
                    <a:cubicBezTo>
                      <a:pt x="246319" y="537705"/>
                      <a:pt x="207113" y="551544"/>
                      <a:pt x="194308" y="555812"/>
                    </a:cubicBezTo>
                    <a:cubicBezTo>
                      <a:pt x="185255" y="564866"/>
                      <a:pt x="174590" y="572554"/>
                      <a:pt x="167148" y="582973"/>
                    </a:cubicBezTo>
                    <a:cubicBezTo>
                      <a:pt x="159304" y="593955"/>
                      <a:pt x="157681" y="608819"/>
                      <a:pt x="149041" y="619187"/>
                    </a:cubicBezTo>
                    <a:cubicBezTo>
                      <a:pt x="142075" y="627546"/>
                      <a:pt x="130240" y="630327"/>
                      <a:pt x="121881" y="637293"/>
                    </a:cubicBezTo>
                    <a:cubicBezTo>
                      <a:pt x="52165" y="695389"/>
                      <a:pt x="134999" y="637601"/>
                      <a:pt x="67560" y="682561"/>
                    </a:cubicBezTo>
                    <a:cubicBezTo>
                      <a:pt x="61524" y="670490"/>
                      <a:pt x="47779" y="659739"/>
                      <a:pt x="49453" y="646347"/>
                    </a:cubicBezTo>
                    <a:cubicBezTo>
                      <a:pt x="51324" y="631374"/>
                      <a:pt x="64335" y="618903"/>
                      <a:pt x="76613" y="610133"/>
                    </a:cubicBezTo>
                    <a:cubicBezTo>
                      <a:pt x="86738" y="602901"/>
                      <a:pt x="100863" y="604498"/>
                      <a:pt x="112827" y="601080"/>
                    </a:cubicBezTo>
                    <a:cubicBezTo>
                      <a:pt x="131105" y="595858"/>
                      <a:pt x="172509" y="580292"/>
                      <a:pt x="185255" y="573919"/>
                    </a:cubicBezTo>
                    <a:cubicBezTo>
                      <a:pt x="194987" y="569053"/>
                      <a:pt x="203362" y="561848"/>
                      <a:pt x="212415" y="555812"/>
                    </a:cubicBezTo>
                    <a:cubicBezTo>
                      <a:pt x="229604" y="530030"/>
                      <a:pt x="251039" y="511293"/>
                      <a:pt x="221469" y="474331"/>
                    </a:cubicBezTo>
                    <a:cubicBezTo>
                      <a:pt x="215507" y="466879"/>
                      <a:pt x="203362" y="480367"/>
                      <a:pt x="194308" y="483385"/>
                    </a:cubicBezTo>
                    <a:cubicBezTo>
                      <a:pt x="146023" y="555812"/>
                      <a:pt x="209397" y="468296"/>
                      <a:pt x="149041" y="528652"/>
                    </a:cubicBezTo>
                    <a:cubicBezTo>
                      <a:pt x="141347" y="536346"/>
                      <a:pt x="139430" y="549015"/>
                      <a:pt x="130934" y="555812"/>
                    </a:cubicBezTo>
                    <a:cubicBezTo>
                      <a:pt x="125028" y="560537"/>
                      <a:pt x="69929" y="573327"/>
                      <a:pt x="67560" y="573919"/>
                    </a:cubicBezTo>
                    <a:lnTo>
                      <a:pt x="4185" y="564866"/>
                    </a:lnTo>
                    <a:cubicBezTo>
                      <a:pt x="-7761" y="550929"/>
                      <a:pt x="9257" y="528465"/>
                      <a:pt x="13239" y="510545"/>
                    </a:cubicBezTo>
                    <a:cubicBezTo>
                      <a:pt x="15309" y="501229"/>
                      <a:pt x="14527" y="488932"/>
                      <a:pt x="22292" y="483385"/>
                    </a:cubicBezTo>
                    <a:cubicBezTo>
                      <a:pt x="37823" y="472291"/>
                      <a:pt x="58506" y="471314"/>
                      <a:pt x="76613" y="465278"/>
                    </a:cubicBezTo>
                    <a:cubicBezTo>
                      <a:pt x="135398" y="445683"/>
                      <a:pt x="94263" y="457089"/>
                      <a:pt x="203362" y="447171"/>
                    </a:cubicBezTo>
                    <a:cubicBezTo>
                      <a:pt x="200344" y="438117"/>
                      <a:pt x="201056" y="426758"/>
                      <a:pt x="194308" y="420010"/>
                    </a:cubicBezTo>
                    <a:cubicBezTo>
                      <a:pt x="187560" y="413262"/>
                      <a:pt x="176464" y="413027"/>
                      <a:pt x="167148" y="410957"/>
                    </a:cubicBezTo>
                    <a:cubicBezTo>
                      <a:pt x="149228" y="406975"/>
                      <a:pt x="130934" y="404921"/>
                      <a:pt x="112827" y="401903"/>
                    </a:cubicBezTo>
                    <a:cubicBezTo>
                      <a:pt x="40316" y="409960"/>
                      <a:pt x="38627" y="434570"/>
                      <a:pt x="13239" y="383796"/>
                    </a:cubicBezTo>
                    <a:cubicBezTo>
                      <a:pt x="8971" y="375260"/>
                      <a:pt x="7203" y="365689"/>
                      <a:pt x="4185" y="356636"/>
                    </a:cubicBezTo>
                    <a:cubicBezTo>
                      <a:pt x="32848" y="337528"/>
                      <a:pt x="43846" y="324829"/>
                      <a:pt x="85667" y="329476"/>
                    </a:cubicBezTo>
                    <a:cubicBezTo>
                      <a:pt x="96481" y="330678"/>
                      <a:pt x="103380" y="342185"/>
                      <a:pt x="112827" y="347583"/>
                    </a:cubicBezTo>
                    <a:cubicBezTo>
                      <a:pt x="144147" y="365480"/>
                      <a:pt x="145734" y="364587"/>
                      <a:pt x="176201" y="374743"/>
                    </a:cubicBezTo>
                    <a:cubicBezTo>
                      <a:pt x="194308" y="371725"/>
                      <a:pt x="214584" y="374796"/>
                      <a:pt x="230522" y="365689"/>
                    </a:cubicBezTo>
                    <a:cubicBezTo>
                      <a:pt x="242424" y="358888"/>
                      <a:pt x="242764" y="318170"/>
                      <a:pt x="230522" y="311369"/>
                    </a:cubicBezTo>
                    <a:cubicBezTo>
                      <a:pt x="208768" y="299284"/>
                      <a:pt x="182103" y="299810"/>
                      <a:pt x="158094" y="293262"/>
                    </a:cubicBezTo>
                    <a:cubicBezTo>
                      <a:pt x="148887" y="290751"/>
                      <a:pt x="139987" y="287226"/>
                      <a:pt x="130934" y="284208"/>
                    </a:cubicBezTo>
                    <a:cubicBezTo>
                      <a:pt x="133952" y="275155"/>
                      <a:pt x="134025" y="264500"/>
                      <a:pt x="139987" y="257048"/>
                    </a:cubicBezTo>
                    <a:cubicBezTo>
                      <a:pt x="146784" y="248551"/>
                      <a:pt x="158789" y="245907"/>
                      <a:pt x="167148" y="238941"/>
                    </a:cubicBezTo>
                    <a:cubicBezTo>
                      <a:pt x="193289" y="217157"/>
                      <a:pt x="194611" y="211326"/>
                      <a:pt x="212415" y="184620"/>
                    </a:cubicBezTo>
                    <a:cubicBezTo>
                      <a:pt x="203362" y="178584"/>
                      <a:pt x="195577" y="163072"/>
                      <a:pt x="185255" y="166513"/>
                    </a:cubicBezTo>
                    <a:cubicBezTo>
                      <a:pt x="170940" y="171285"/>
                      <a:pt x="168764" y="192057"/>
                      <a:pt x="158094" y="202727"/>
                    </a:cubicBezTo>
                    <a:cubicBezTo>
                      <a:pt x="145297" y="215524"/>
                      <a:pt x="108923" y="231840"/>
                      <a:pt x="94720" y="238941"/>
                    </a:cubicBezTo>
                    <a:cubicBezTo>
                      <a:pt x="79631" y="235923"/>
                      <a:pt x="57989" y="242690"/>
                      <a:pt x="49453" y="229887"/>
                    </a:cubicBezTo>
                    <a:cubicBezTo>
                      <a:pt x="21643" y="188172"/>
                      <a:pt x="67930" y="181479"/>
                      <a:pt x="85667" y="175567"/>
                    </a:cubicBezTo>
                    <a:cubicBezTo>
                      <a:pt x="100755" y="130299"/>
                      <a:pt x="85666" y="151424"/>
                      <a:pt x="149041" y="130299"/>
                    </a:cubicBezTo>
                    <a:lnTo>
                      <a:pt x="176201" y="121246"/>
                    </a:lnTo>
                    <a:cubicBezTo>
                      <a:pt x="172752" y="131593"/>
                      <a:pt x="155508" y="165221"/>
                      <a:pt x="176201" y="175567"/>
                    </a:cubicBezTo>
                    <a:cubicBezTo>
                      <a:pt x="184737" y="179835"/>
                      <a:pt x="194308" y="169531"/>
                      <a:pt x="203362" y="166513"/>
                    </a:cubicBezTo>
                    <a:cubicBezTo>
                      <a:pt x="206380" y="157460"/>
                      <a:pt x="206453" y="146805"/>
                      <a:pt x="212415" y="139353"/>
                    </a:cubicBezTo>
                    <a:cubicBezTo>
                      <a:pt x="239599" y="105373"/>
                      <a:pt x="257068" y="127077"/>
                      <a:pt x="293896" y="139353"/>
                    </a:cubicBezTo>
                    <a:cubicBezTo>
                      <a:pt x="245608" y="211784"/>
                      <a:pt x="308988" y="124260"/>
                      <a:pt x="248629" y="184620"/>
                    </a:cubicBezTo>
                    <a:cubicBezTo>
                      <a:pt x="240935" y="192314"/>
                      <a:pt x="236558" y="202727"/>
                      <a:pt x="230522" y="211781"/>
                    </a:cubicBezTo>
                    <a:cubicBezTo>
                      <a:pt x="239576" y="214799"/>
                      <a:pt x="248140" y="220834"/>
                      <a:pt x="257683" y="220834"/>
                    </a:cubicBezTo>
                    <a:cubicBezTo>
                      <a:pt x="273071" y="220834"/>
                      <a:pt x="287681" y="209872"/>
                      <a:pt x="302950" y="211781"/>
                    </a:cubicBezTo>
                    <a:cubicBezTo>
                      <a:pt x="313747" y="213131"/>
                      <a:pt x="321057" y="223852"/>
                      <a:pt x="330110" y="229887"/>
                    </a:cubicBezTo>
                    <a:cubicBezTo>
                      <a:pt x="342181" y="223852"/>
                      <a:pt x="359770" y="223579"/>
                      <a:pt x="366324" y="211781"/>
                    </a:cubicBezTo>
                    <a:cubicBezTo>
                      <a:pt x="376688" y="193127"/>
                      <a:pt x="371193" y="169331"/>
                      <a:pt x="375378" y="148406"/>
                    </a:cubicBezTo>
                    <a:cubicBezTo>
                      <a:pt x="397743" y="36583"/>
                      <a:pt x="365236" y="211301"/>
                      <a:pt x="411591" y="103139"/>
                    </a:cubicBezTo>
                    <a:cubicBezTo>
                      <a:pt x="417535" y="89270"/>
                      <a:pt x="411591" y="72961"/>
                      <a:pt x="411591" y="57872"/>
                    </a:cubicBezTo>
                  </a:path>
                </a:pathLst>
              </a:custGeom>
              <a:noFill/>
              <a:ln w="9525">
                <a:solidFill>
                  <a:srgbClr val="009900"/>
                </a:solidFill>
              </a:ln>
              <a:effectLst>
                <a:outerShdw sx="1000" sy="1000" algn="ctr" rotWithShape="0">
                  <a:srgbClr val="92D050">
                    <a:alpha val="98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269" name="Forma livre 268"/>
              <p:cNvSpPr/>
              <p:nvPr/>
            </p:nvSpPr>
            <p:spPr>
              <a:xfrm>
                <a:off x="7589528" y="1132668"/>
                <a:ext cx="45867" cy="32749"/>
              </a:xfrm>
              <a:custGeom>
                <a:avLst/>
                <a:gdLst>
                  <a:gd name="connsiteX0" fmla="*/ 0 w 47625"/>
                  <a:gd name="connsiteY0" fmla="*/ 20516 h 39845"/>
                  <a:gd name="connsiteX1" fmla="*/ 42862 w 47625"/>
                  <a:gd name="connsiteY1" fmla="*/ 30041 h 39845"/>
                  <a:gd name="connsiteX2" fmla="*/ 47625 w 47625"/>
                  <a:gd name="connsiteY2" fmla="*/ 15753 h 39845"/>
                  <a:gd name="connsiteX3" fmla="*/ 42862 w 47625"/>
                  <a:gd name="connsiteY3" fmla="*/ 1466 h 39845"/>
                  <a:gd name="connsiteX4" fmla="*/ 14287 w 47625"/>
                  <a:gd name="connsiteY4" fmla="*/ 6228 h 39845"/>
                  <a:gd name="connsiteX5" fmla="*/ 28575 w 47625"/>
                  <a:gd name="connsiteY5" fmla="*/ 15753 h 39845"/>
                  <a:gd name="connsiteX6" fmla="*/ 0 w 47625"/>
                  <a:gd name="connsiteY6" fmla="*/ 20516 h 39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25" h="39845">
                    <a:moveTo>
                      <a:pt x="0" y="20516"/>
                    </a:moveTo>
                    <a:cubicBezTo>
                      <a:pt x="18164" y="35047"/>
                      <a:pt x="22537" y="50366"/>
                      <a:pt x="42862" y="30041"/>
                    </a:cubicBezTo>
                    <a:cubicBezTo>
                      <a:pt x="46412" y="26491"/>
                      <a:pt x="46037" y="20516"/>
                      <a:pt x="47625" y="15753"/>
                    </a:cubicBezTo>
                    <a:cubicBezTo>
                      <a:pt x="46037" y="10991"/>
                      <a:pt x="47689" y="2845"/>
                      <a:pt x="42862" y="1466"/>
                    </a:cubicBezTo>
                    <a:cubicBezTo>
                      <a:pt x="33577" y="-1187"/>
                      <a:pt x="21115" y="-600"/>
                      <a:pt x="14287" y="6228"/>
                    </a:cubicBezTo>
                    <a:cubicBezTo>
                      <a:pt x="10240" y="10275"/>
                      <a:pt x="23812" y="12578"/>
                      <a:pt x="28575" y="15753"/>
                    </a:cubicBezTo>
                    <a:lnTo>
                      <a:pt x="0" y="2051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0" name="Forma livre 269"/>
              <p:cNvSpPr/>
              <p:nvPr/>
            </p:nvSpPr>
            <p:spPr>
              <a:xfrm>
                <a:off x="7501447" y="1273290"/>
                <a:ext cx="45867" cy="32749"/>
              </a:xfrm>
              <a:custGeom>
                <a:avLst/>
                <a:gdLst>
                  <a:gd name="connsiteX0" fmla="*/ 0 w 47625"/>
                  <a:gd name="connsiteY0" fmla="*/ 20516 h 39845"/>
                  <a:gd name="connsiteX1" fmla="*/ 42862 w 47625"/>
                  <a:gd name="connsiteY1" fmla="*/ 30041 h 39845"/>
                  <a:gd name="connsiteX2" fmla="*/ 47625 w 47625"/>
                  <a:gd name="connsiteY2" fmla="*/ 15753 h 39845"/>
                  <a:gd name="connsiteX3" fmla="*/ 42862 w 47625"/>
                  <a:gd name="connsiteY3" fmla="*/ 1466 h 39845"/>
                  <a:gd name="connsiteX4" fmla="*/ 14287 w 47625"/>
                  <a:gd name="connsiteY4" fmla="*/ 6228 h 39845"/>
                  <a:gd name="connsiteX5" fmla="*/ 28575 w 47625"/>
                  <a:gd name="connsiteY5" fmla="*/ 15753 h 39845"/>
                  <a:gd name="connsiteX6" fmla="*/ 0 w 47625"/>
                  <a:gd name="connsiteY6" fmla="*/ 20516 h 39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25" h="39845">
                    <a:moveTo>
                      <a:pt x="0" y="20516"/>
                    </a:moveTo>
                    <a:cubicBezTo>
                      <a:pt x="18164" y="35047"/>
                      <a:pt x="22537" y="50366"/>
                      <a:pt x="42862" y="30041"/>
                    </a:cubicBezTo>
                    <a:cubicBezTo>
                      <a:pt x="46412" y="26491"/>
                      <a:pt x="46037" y="20516"/>
                      <a:pt x="47625" y="15753"/>
                    </a:cubicBezTo>
                    <a:cubicBezTo>
                      <a:pt x="46037" y="10991"/>
                      <a:pt x="47689" y="2845"/>
                      <a:pt x="42862" y="1466"/>
                    </a:cubicBezTo>
                    <a:cubicBezTo>
                      <a:pt x="33577" y="-1187"/>
                      <a:pt x="21115" y="-600"/>
                      <a:pt x="14287" y="6228"/>
                    </a:cubicBezTo>
                    <a:cubicBezTo>
                      <a:pt x="10240" y="10275"/>
                      <a:pt x="23812" y="12578"/>
                      <a:pt x="28575" y="15753"/>
                    </a:cubicBezTo>
                    <a:lnTo>
                      <a:pt x="0" y="2051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1" name="Forma livre 270"/>
              <p:cNvSpPr/>
              <p:nvPr/>
            </p:nvSpPr>
            <p:spPr>
              <a:xfrm>
                <a:off x="7266811" y="1638892"/>
                <a:ext cx="45867" cy="32749"/>
              </a:xfrm>
              <a:custGeom>
                <a:avLst/>
                <a:gdLst>
                  <a:gd name="connsiteX0" fmla="*/ 0 w 47625"/>
                  <a:gd name="connsiteY0" fmla="*/ 20516 h 39845"/>
                  <a:gd name="connsiteX1" fmla="*/ 42862 w 47625"/>
                  <a:gd name="connsiteY1" fmla="*/ 30041 h 39845"/>
                  <a:gd name="connsiteX2" fmla="*/ 47625 w 47625"/>
                  <a:gd name="connsiteY2" fmla="*/ 15753 h 39845"/>
                  <a:gd name="connsiteX3" fmla="*/ 42862 w 47625"/>
                  <a:gd name="connsiteY3" fmla="*/ 1466 h 39845"/>
                  <a:gd name="connsiteX4" fmla="*/ 14287 w 47625"/>
                  <a:gd name="connsiteY4" fmla="*/ 6228 h 39845"/>
                  <a:gd name="connsiteX5" fmla="*/ 28575 w 47625"/>
                  <a:gd name="connsiteY5" fmla="*/ 15753 h 39845"/>
                  <a:gd name="connsiteX6" fmla="*/ 0 w 47625"/>
                  <a:gd name="connsiteY6" fmla="*/ 20516 h 39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25" h="39845">
                    <a:moveTo>
                      <a:pt x="0" y="20516"/>
                    </a:moveTo>
                    <a:cubicBezTo>
                      <a:pt x="18164" y="35047"/>
                      <a:pt x="22537" y="50366"/>
                      <a:pt x="42862" y="30041"/>
                    </a:cubicBezTo>
                    <a:cubicBezTo>
                      <a:pt x="46412" y="26491"/>
                      <a:pt x="46037" y="20516"/>
                      <a:pt x="47625" y="15753"/>
                    </a:cubicBezTo>
                    <a:cubicBezTo>
                      <a:pt x="46037" y="10991"/>
                      <a:pt x="47689" y="2845"/>
                      <a:pt x="42862" y="1466"/>
                    </a:cubicBezTo>
                    <a:cubicBezTo>
                      <a:pt x="33577" y="-1187"/>
                      <a:pt x="21115" y="-600"/>
                      <a:pt x="14287" y="6228"/>
                    </a:cubicBezTo>
                    <a:cubicBezTo>
                      <a:pt x="10240" y="10275"/>
                      <a:pt x="23812" y="12578"/>
                      <a:pt x="28575" y="15753"/>
                    </a:cubicBezTo>
                    <a:lnTo>
                      <a:pt x="0" y="2051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2" name="Forma livre 271"/>
              <p:cNvSpPr/>
              <p:nvPr/>
            </p:nvSpPr>
            <p:spPr>
              <a:xfrm>
                <a:off x="7657870" y="2104637"/>
                <a:ext cx="45867" cy="32749"/>
              </a:xfrm>
              <a:custGeom>
                <a:avLst/>
                <a:gdLst>
                  <a:gd name="connsiteX0" fmla="*/ 0 w 47625"/>
                  <a:gd name="connsiteY0" fmla="*/ 20516 h 39845"/>
                  <a:gd name="connsiteX1" fmla="*/ 42862 w 47625"/>
                  <a:gd name="connsiteY1" fmla="*/ 30041 h 39845"/>
                  <a:gd name="connsiteX2" fmla="*/ 47625 w 47625"/>
                  <a:gd name="connsiteY2" fmla="*/ 15753 h 39845"/>
                  <a:gd name="connsiteX3" fmla="*/ 42862 w 47625"/>
                  <a:gd name="connsiteY3" fmla="*/ 1466 h 39845"/>
                  <a:gd name="connsiteX4" fmla="*/ 14287 w 47625"/>
                  <a:gd name="connsiteY4" fmla="*/ 6228 h 39845"/>
                  <a:gd name="connsiteX5" fmla="*/ 28575 w 47625"/>
                  <a:gd name="connsiteY5" fmla="*/ 15753 h 39845"/>
                  <a:gd name="connsiteX6" fmla="*/ 0 w 47625"/>
                  <a:gd name="connsiteY6" fmla="*/ 20516 h 39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25" h="39845">
                    <a:moveTo>
                      <a:pt x="0" y="20516"/>
                    </a:moveTo>
                    <a:cubicBezTo>
                      <a:pt x="18164" y="35047"/>
                      <a:pt x="22537" y="50366"/>
                      <a:pt x="42862" y="30041"/>
                    </a:cubicBezTo>
                    <a:cubicBezTo>
                      <a:pt x="46412" y="26491"/>
                      <a:pt x="46037" y="20516"/>
                      <a:pt x="47625" y="15753"/>
                    </a:cubicBezTo>
                    <a:cubicBezTo>
                      <a:pt x="46037" y="10991"/>
                      <a:pt x="47689" y="2845"/>
                      <a:pt x="42862" y="1466"/>
                    </a:cubicBezTo>
                    <a:cubicBezTo>
                      <a:pt x="33577" y="-1187"/>
                      <a:pt x="21115" y="-600"/>
                      <a:pt x="14287" y="6228"/>
                    </a:cubicBezTo>
                    <a:cubicBezTo>
                      <a:pt x="10240" y="10275"/>
                      <a:pt x="23812" y="12578"/>
                      <a:pt x="28575" y="15753"/>
                    </a:cubicBezTo>
                    <a:lnTo>
                      <a:pt x="0" y="2051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3" name="Forma livre 272"/>
              <p:cNvSpPr/>
              <p:nvPr/>
            </p:nvSpPr>
            <p:spPr>
              <a:xfrm>
                <a:off x="7404961" y="1310221"/>
                <a:ext cx="45867" cy="32749"/>
              </a:xfrm>
              <a:custGeom>
                <a:avLst/>
                <a:gdLst>
                  <a:gd name="connsiteX0" fmla="*/ 0 w 47625"/>
                  <a:gd name="connsiteY0" fmla="*/ 20516 h 39845"/>
                  <a:gd name="connsiteX1" fmla="*/ 42862 w 47625"/>
                  <a:gd name="connsiteY1" fmla="*/ 30041 h 39845"/>
                  <a:gd name="connsiteX2" fmla="*/ 47625 w 47625"/>
                  <a:gd name="connsiteY2" fmla="*/ 15753 h 39845"/>
                  <a:gd name="connsiteX3" fmla="*/ 42862 w 47625"/>
                  <a:gd name="connsiteY3" fmla="*/ 1466 h 39845"/>
                  <a:gd name="connsiteX4" fmla="*/ 14287 w 47625"/>
                  <a:gd name="connsiteY4" fmla="*/ 6228 h 39845"/>
                  <a:gd name="connsiteX5" fmla="*/ 28575 w 47625"/>
                  <a:gd name="connsiteY5" fmla="*/ 15753 h 39845"/>
                  <a:gd name="connsiteX6" fmla="*/ 0 w 47625"/>
                  <a:gd name="connsiteY6" fmla="*/ 20516 h 39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25" h="39845">
                    <a:moveTo>
                      <a:pt x="0" y="20516"/>
                    </a:moveTo>
                    <a:cubicBezTo>
                      <a:pt x="18164" y="35047"/>
                      <a:pt x="22537" y="50366"/>
                      <a:pt x="42862" y="30041"/>
                    </a:cubicBezTo>
                    <a:cubicBezTo>
                      <a:pt x="46412" y="26491"/>
                      <a:pt x="46037" y="20516"/>
                      <a:pt x="47625" y="15753"/>
                    </a:cubicBezTo>
                    <a:cubicBezTo>
                      <a:pt x="46037" y="10991"/>
                      <a:pt x="47689" y="2845"/>
                      <a:pt x="42862" y="1466"/>
                    </a:cubicBezTo>
                    <a:cubicBezTo>
                      <a:pt x="33577" y="-1187"/>
                      <a:pt x="21115" y="-600"/>
                      <a:pt x="14287" y="6228"/>
                    </a:cubicBezTo>
                    <a:cubicBezTo>
                      <a:pt x="10240" y="10275"/>
                      <a:pt x="23812" y="12578"/>
                      <a:pt x="28575" y="15753"/>
                    </a:cubicBezTo>
                    <a:lnTo>
                      <a:pt x="0" y="2051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4" name="Forma livre 273"/>
              <p:cNvSpPr/>
              <p:nvPr/>
            </p:nvSpPr>
            <p:spPr>
              <a:xfrm>
                <a:off x="7474774" y="1191852"/>
                <a:ext cx="45867" cy="32749"/>
              </a:xfrm>
              <a:custGeom>
                <a:avLst/>
                <a:gdLst>
                  <a:gd name="connsiteX0" fmla="*/ 0 w 47625"/>
                  <a:gd name="connsiteY0" fmla="*/ 20516 h 39845"/>
                  <a:gd name="connsiteX1" fmla="*/ 42862 w 47625"/>
                  <a:gd name="connsiteY1" fmla="*/ 30041 h 39845"/>
                  <a:gd name="connsiteX2" fmla="*/ 47625 w 47625"/>
                  <a:gd name="connsiteY2" fmla="*/ 15753 h 39845"/>
                  <a:gd name="connsiteX3" fmla="*/ 42862 w 47625"/>
                  <a:gd name="connsiteY3" fmla="*/ 1466 h 39845"/>
                  <a:gd name="connsiteX4" fmla="*/ 14287 w 47625"/>
                  <a:gd name="connsiteY4" fmla="*/ 6228 h 39845"/>
                  <a:gd name="connsiteX5" fmla="*/ 28575 w 47625"/>
                  <a:gd name="connsiteY5" fmla="*/ 15753 h 39845"/>
                  <a:gd name="connsiteX6" fmla="*/ 0 w 47625"/>
                  <a:gd name="connsiteY6" fmla="*/ 20516 h 39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25" h="39845">
                    <a:moveTo>
                      <a:pt x="0" y="20516"/>
                    </a:moveTo>
                    <a:cubicBezTo>
                      <a:pt x="18164" y="35047"/>
                      <a:pt x="22537" y="50366"/>
                      <a:pt x="42862" y="30041"/>
                    </a:cubicBezTo>
                    <a:cubicBezTo>
                      <a:pt x="46412" y="26491"/>
                      <a:pt x="46037" y="20516"/>
                      <a:pt x="47625" y="15753"/>
                    </a:cubicBezTo>
                    <a:cubicBezTo>
                      <a:pt x="46037" y="10991"/>
                      <a:pt x="47689" y="2845"/>
                      <a:pt x="42862" y="1466"/>
                    </a:cubicBezTo>
                    <a:cubicBezTo>
                      <a:pt x="33577" y="-1187"/>
                      <a:pt x="21115" y="-600"/>
                      <a:pt x="14287" y="6228"/>
                    </a:cubicBezTo>
                    <a:cubicBezTo>
                      <a:pt x="10240" y="10275"/>
                      <a:pt x="23812" y="12578"/>
                      <a:pt x="28575" y="15753"/>
                    </a:cubicBezTo>
                    <a:lnTo>
                      <a:pt x="0" y="2051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5" name="Forma livre 274"/>
              <p:cNvSpPr/>
              <p:nvPr/>
            </p:nvSpPr>
            <p:spPr>
              <a:xfrm>
                <a:off x="7439086" y="1251037"/>
                <a:ext cx="45867" cy="32749"/>
              </a:xfrm>
              <a:custGeom>
                <a:avLst/>
                <a:gdLst>
                  <a:gd name="connsiteX0" fmla="*/ 0 w 47625"/>
                  <a:gd name="connsiteY0" fmla="*/ 20516 h 39845"/>
                  <a:gd name="connsiteX1" fmla="*/ 42862 w 47625"/>
                  <a:gd name="connsiteY1" fmla="*/ 30041 h 39845"/>
                  <a:gd name="connsiteX2" fmla="*/ 47625 w 47625"/>
                  <a:gd name="connsiteY2" fmla="*/ 15753 h 39845"/>
                  <a:gd name="connsiteX3" fmla="*/ 42862 w 47625"/>
                  <a:gd name="connsiteY3" fmla="*/ 1466 h 39845"/>
                  <a:gd name="connsiteX4" fmla="*/ 14287 w 47625"/>
                  <a:gd name="connsiteY4" fmla="*/ 6228 h 39845"/>
                  <a:gd name="connsiteX5" fmla="*/ 28575 w 47625"/>
                  <a:gd name="connsiteY5" fmla="*/ 15753 h 39845"/>
                  <a:gd name="connsiteX6" fmla="*/ 0 w 47625"/>
                  <a:gd name="connsiteY6" fmla="*/ 20516 h 39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25" h="39845">
                    <a:moveTo>
                      <a:pt x="0" y="20516"/>
                    </a:moveTo>
                    <a:cubicBezTo>
                      <a:pt x="18164" y="35047"/>
                      <a:pt x="22537" y="50366"/>
                      <a:pt x="42862" y="30041"/>
                    </a:cubicBezTo>
                    <a:cubicBezTo>
                      <a:pt x="46412" y="26491"/>
                      <a:pt x="46037" y="20516"/>
                      <a:pt x="47625" y="15753"/>
                    </a:cubicBezTo>
                    <a:cubicBezTo>
                      <a:pt x="46037" y="10991"/>
                      <a:pt x="47689" y="2845"/>
                      <a:pt x="42862" y="1466"/>
                    </a:cubicBezTo>
                    <a:cubicBezTo>
                      <a:pt x="33577" y="-1187"/>
                      <a:pt x="21115" y="-600"/>
                      <a:pt x="14287" y="6228"/>
                    </a:cubicBezTo>
                    <a:cubicBezTo>
                      <a:pt x="10240" y="10275"/>
                      <a:pt x="23812" y="12578"/>
                      <a:pt x="28575" y="15753"/>
                    </a:cubicBezTo>
                    <a:lnTo>
                      <a:pt x="0" y="2051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6" name="Forma livre 275"/>
              <p:cNvSpPr/>
              <p:nvPr/>
            </p:nvSpPr>
            <p:spPr>
              <a:xfrm>
                <a:off x="7257075" y="1816605"/>
                <a:ext cx="45867" cy="32749"/>
              </a:xfrm>
              <a:custGeom>
                <a:avLst/>
                <a:gdLst>
                  <a:gd name="connsiteX0" fmla="*/ 0 w 47625"/>
                  <a:gd name="connsiteY0" fmla="*/ 20516 h 39845"/>
                  <a:gd name="connsiteX1" fmla="*/ 42862 w 47625"/>
                  <a:gd name="connsiteY1" fmla="*/ 30041 h 39845"/>
                  <a:gd name="connsiteX2" fmla="*/ 47625 w 47625"/>
                  <a:gd name="connsiteY2" fmla="*/ 15753 h 39845"/>
                  <a:gd name="connsiteX3" fmla="*/ 42862 w 47625"/>
                  <a:gd name="connsiteY3" fmla="*/ 1466 h 39845"/>
                  <a:gd name="connsiteX4" fmla="*/ 14287 w 47625"/>
                  <a:gd name="connsiteY4" fmla="*/ 6228 h 39845"/>
                  <a:gd name="connsiteX5" fmla="*/ 28575 w 47625"/>
                  <a:gd name="connsiteY5" fmla="*/ 15753 h 39845"/>
                  <a:gd name="connsiteX6" fmla="*/ 0 w 47625"/>
                  <a:gd name="connsiteY6" fmla="*/ 20516 h 39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25" h="39845">
                    <a:moveTo>
                      <a:pt x="0" y="20516"/>
                    </a:moveTo>
                    <a:cubicBezTo>
                      <a:pt x="18164" y="35047"/>
                      <a:pt x="22537" y="50366"/>
                      <a:pt x="42862" y="30041"/>
                    </a:cubicBezTo>
                    <a:cubicBezTo>
                      <a:pt x="46412" y="26491"/>
                      <a:pt x="46037" y="20516"/>
                      <a:pt x="47625" y="15753"/>
                    </a:cubicBezTo>
                    <a:cubicBezTo>
                      <a:pt x="46037" y="10991"/>
                      <a:pt x="47689" y="2845"/>
                      <a:pt x="42862" y="1466"/>
                    </a:cubicBezTo>
                    <a:cubicBezTo>
                      <a:pt x="33577" y="-1187"/>
                      <a:pt x="21115" y="-600"/>
                      <a:pt x="14287" y="6228"/>
                    </a:cubicBezTo>
                    <a:cubicBezTo>
                      <a:pt x="10240" y="10275"/>
                      <a:pt x="23812" y="12578"/>
                      <a:pt x="28575" y="15753"/>
                    </a:cubicBezTo>
                    <a:lnTo>
                      <a:pt x="0" y="2051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7" name="Forma livre 276"/>
              <p:cNvSpPr/>
              <p:nvPr/>
            </p:nvSpPr>
            <p:spPr>
              <a:xfrm>
                <a:off x="7903068" y="1312549"/>
                <a:ext cx="45867" cy="32749"/>
              </a:xfrm>
              <a:custGeom>
                <a:avLst/>
                <a:gdLst>
                  <a:gd name="connsiteX0" fmla="*/ 0 w 47625"/>
                  <a:gd name="connsiteY0" fmla="*/ 20516 h 39845"/>
                  <a:gd name="connsiteX1" fmla="*/ 42862 w 47625"/>
                  <a:gd name="connsiteY1" fmla="*/ 30041 h 39845"/>
                  <a:gd name="connsiteX2" fmla="*/ 47625 w 47625"/>
                  <a:gd name="connsiteY2" fmla="*/ 15753 h 39845"/>
                  <a:gd name="connsiteX3" fmla="*/ 42862 w 47625"/>
                  <a:gd name="connsiteY3" fmla="*/ 1466 h 39845"/>
                  <a:gd name="connsiteX4" fmla="*/ 14287 w 47625"/>
                  <a:gd name="connsiteY4" fmla="*/ 6228 h 39845"/>
                  <a:gd name="connsiteX5" fmla="*/ 28575 w 47625"/>
                  <a:gd name="connsiteY5" fmla="*/ 15753 h 39845"/>
                  <a:gd name="connsiteX6" fmla="*/ 0 w 47625"/>
                  <a:gd name="connsiteY6" fmla="*/ 20516 h 39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25" h="39845">
                    <a:moveTo>
                      <a:pt x="0" y="20516"/>
                    </a:moveTo>
                    <a:cubicBezTo>
                      <a:pt x="18164" y="35047"/>
                      <a:pt x="22537" y="50366"/>
                      <a:pt x="42862" y="30041"/>
                    </a:cubicBezTo>
                    <a:cubicBezTo>
                      <a:pt x="46412" y="26491"/>
                      <a:pt x="46037" y="20516"/>
                      <a:pt x="47625" y="15753"/>
                    </a:cubicBezTo>
                    <a:cubicBezTo>
                      <a:pt x="46037" y="10991"/>
                      <a:pt x="47689" y="2845"/>
                      <a:pt x="42862" y="1466"/>
                    </a:cubicBezTo>
                    <a:cubicBezTo>
                      <a:pt x="33577" y="-1187"/>
                      <a:pt x="21115" y="-600"/>
                      <a:pt x="14287" y="6228"/>
                    </a:cubicBezTo>
                    <a:cubicBezTo>
                      <a:pt x="10240" y="10275"/>
                      <a:pt x="23812" y="12578"/>
                      <a:pt x="28575" y="15753"/>
                    </a:cubicBezTo>
                    <a:lnTo>
                      <a:pt x="0" y="2051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8" name="Forma livre 277"/>
              <p:cNvSpPr/>
              <p:nvPr/>
            </p:nvSpPr>
            <p:spPr>
              <a:xfrm>
                <a:off x="7849126" y="1484916"/>
                <a:ext cx="45867" cy="32749"/>
              </a:xfrm>
              <a:custGeom>
                <a:avLst/>
                <a:gdLst>
                  <a:gd name="connsiteX0" fmla="*/ 0 w 47625"/>
                  <a:gd name="connsiteY0" fmla="*/ 20516 h 39845"/>
                  <a:gd name="connsiteX1" fmla="*/ 42862 w 47625"/>
                  <a:gd name="connsiteY1" fmla="*/ 30041 h 39845"/>
                  <a:gd name="connsiteX2" fmla="*/ 47625 w 47625"/>
                  <a:gd name="connsiteY2" fmla="*/ 15753 h 39845"/>
                  <a:gd name="connsiteX3" fmla="*/ 42862 w 47625"/>
                  <a:gd name="connsiteY3" fmla="*/ 1466 h 39845"/>
                  <a:gd name="connsiteX4" fmla="*/ 14287 w 47625"/>
                  <a:gd name="connsiteY4" fmla="*/ 6228 h 39845"/>
                  <a:gd name="connsiteX5" fmla="*/ 28575 w 47625"/>
                  <a:gd name="connsiteY5" fmla="*/ 15753 h 39845"/>
                  <a:gd name="connsiteX6" fmla="*/ 0 w 47625"/>
                  <a:gd name="connsiteY6" fmla="*/ 20516 h 39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25" h="39845">
                    <a:moveTo>
                      <a:pt x="0" y="20516"/>
                    </a:moveTo>
                    <a:cubicBezTo>
                      <a:pt x="18164" y="35047"/>
                      <a:pt x="22537" y="50366"/>
                      <a:pt x="42862" y="30041"/>
                    </a:cubicBezTo>
                    <a:cubicBezTo>
                      <a:pt x="46412" y="26491"/>
                      <a:pt x="46037" y="20516"/>
                      <a:pt x="47625" y="15753"/>
                    </a:cubicBezTo>
                    <a:cubicBezTo>
                      <a:pt x="46037" y="10991"/>
                      <a:pt x="47689" y="2845"/>
                      <a:pt x="42862" y="1466"/>
                    </a:cubicBezTo>
                    <a:cubicBezTo>
                      <a:pt x="33577" y="-1187"/>
                      <a:pt x="21115" y="-600"/>
                      <a:pt x="14287" y="6228"/>
                    </a:cubicBezTo>
                    <a:cubicBezTo>
                      <a:pt x="10240" y="10275"/>
                      <a:pt x="23812" y="12578"/>
                      <a:pt x="28575" y="15753"/>
                    </a:cubicBezTo>
                    <a:lnTo>
                      <a:pt x="0" y="20516"/>
                    </a:lnTo>
                    <a:close/>
                  </a:path>
                </a:pathLst>
              </a:custGeom>
              <a:solidFill>
                <a:srgbClr val="009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9" name="Forma livre 278"/>
              <p:cNvSpPr/>
              <p:nvPr/>
            </p:nvSpPr>
            <p:spPr>
              <a:xfrm>
                <a:off x="7756293" y="1523427"/>
                <a:ext cx="45867" cy="32749"/>
              </a:xfrm>
              <a:custGeom>
                <a:avLst/>
                <a:gdLst>
                  <a:gd name="connsiteX0" fmla="*/ 0 w 47625"/>
                  <a:gd name="connsiteY0" fmla="*/ 20516 h 39845"/>
                  <a:gd name="connsiteX1" fmla="*/ 42862 w 47625"/>
                  <a:gd name="connsiteY1" fmla="*/ 30041 h 39845"/>
                  <a:gd name="connsiteX2" fmla="*/ 47625 w 47625"/>
                  <a:gd name="connsiteY2" fmla="*/ 15753 h 39845"/>
                  <a:gd name="connsiteX3" fmla="*/ 42862 w 47625"/>
                  <a:gd name="connsiteY3" fmla="*/ 1466 h 39845"/>
                  <a:gd name="connsiteX4" fmla="*/ 14287 w 47625"/>
                  <a:gd name="connsiteY4" fmla="*/ 6228 h 39845"/>
                  <a:gd name="connsiteX5" fmla="*/ 28575 w 47625"/>
                  <a:gd name="connsiteY5" fmla="*/ 15753 h 39845"/>
                  <a:gd name="connsiteX6" fmla="*/ 0 w 47625"/>
                  <a:gd name="connsiteY6" fmla="*/ 20516 h 39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25" h="39845">
                    <a:moveTo>
                      <a:pt x="0" y="20516"/>
                    </a:moveTo>
                    <a:cubicBezTo>
                      <a:pt x="18164" y="35047"/>
                      <a:pt x="22537" y="50366"/>
                      <a:pt x="42862" y="30041"/>
                    </a:cubicBezTo>
                    <a:cubicBezTo>
                      <a:pt x="46412" y="26491"/>
                      <a:pt x="46037" y="20516"/>
                      <a:pt x="47625" y="15753"/>
                    </a:cubicBezTo>
                    <a:cubicBezTo>
                      <a:pt x="46037" y="10991"/>
                      <a:pt x="47689" y="2845"/>
                      <a:pt x="42862" y="1466"/>
                    </a:cubicBezTo>
                    <a:cubicBezTo>
                      <a:pt x="33577" y="-1187"/>
                      <a:pt x="21115" y="-600"/>
                      <a:pt x="14287" y="6228"/>
                    </a:cubicBezTo>
                    <a:cubicBezTo>
                      <a:pt x="10240" y="10275"/>
                      <a:pt x="23812" y="12578"/>
                      <a:pt x="28575" y="15753"/>
                    </a:cubicBezTo>
                    <a:lnTo>
                      <a:pt x="0" y="20516"/>
                    </a:lnTo>
                    <a:close/>
                  </a:path>
                </a:pathLst>
              </a:custGeom>
              <a:solidFill>
                <a:srgbClr val="009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0" name="Forma livre 279"/>
              <p:cNvSpPr/>
              <p:nvPr/>
            </p:nvSpPr>
            <p:spPr>
              <a:xfrm>
                <a:off x="7686943" y="1523427"/>
                <a:ext cx="45867" cy="32749"/>
              </a:xfrm>
              <a:custGeom>
                <a:avLst/>
                <a:gdLst>
                  <a:gd name="connsiteX0" fmla="*/ 0 w 47625"/>
                  <a:gd name="connsiteY0" fmla="*/ 20516 h 39845"/>
                  <a:gd name="connsiteX1" fmla="*/ 42862 w 47625"/>
                  <a:gd name="connsiteY1" fmla="*/ 30041 h 39845"/>
                  <a:gd name="connsiteX2" fmla="*/ 47625 w 47625"/>
                  <a:gd name="connsiteY2" fmla="*/ 15753 h 39845"/>
                  <a:gd name="connsiteX3" fmla="*/ 42862 w 47625"/>
                  <a:gd name="connsiteY3" fmla="*/ 1466 h 39845"/>
                  <a:gd name="connsiteX4" fmla="*/ 14287 w 47625"/>
                  <a:gd name="connsiteY4" fmla="*/ 6228 h 39845"/>
                  <a:gd name="connsiteX5" fmla="*/ 28575 w 47625"/>
                  <a:gd name="connsiteY5" fmla="*/ 15753 h 39845"/>
                  <a:gd name="connsiteX6" fmla="*/ 0 w 47625"/>
                  <a:gd name="connsiteY6" fmla="*/ 20516 h 39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25" h="39845">
                    <a:moveTo>
                      <a:pt x="0" y="20516"/>
                    </a:moveTo>
                    <a:cubicBezTo>
                      <a:pt x="18164" y="35047"/>
                      <a:pt x="22537" y="50366"/>
                      <a:pt x="42862" y="30041"/>
                    </a:cubicBezTo>
                    <a:cubicBezTo>
                      <a:pt x="46412" y="26491"/>
                      <a:pt x="46037" y="20516"/>
                      <a:pt x="47625" y="15753"/>
                    </a:cubicBezTo>
                    <a:cubicBezTo>
                      <a:pt x="46037" y="10991"/>
                      <a:pt x="47689" y="2845"/>
                      <a:pt x="42862" y="1466"/>
                    </a:cubicBezTo>
                    <a:cubicBezTo>
                      <a:pt x="33577" y="-1187"/>
                      <a:pt x="21115" y="-600"/>
                      <a:pt x="14287" y="6228"/>
                    </a:cubicBezTo>
                    <a:cubicBezTo>
                      <a:pt x="10240" y="10275"/>
                      <a:pt x="23812" y="12578"/>
                      <a:pt x="28575" y="15753"/>
                    </a:cubicBezTo>
                    <a:lnTo>
                      <a:pt x="0" y="20516"/>
                    </a:lnTo>
                    <a:close/>
                  </a:path>
                </a:pathLst>
              </a:custGeom>
              <a:solidFill>
                <a:srgbClr val="009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1" name="Forma livre 280"/>
              <p:cNvSpPr/>
              <p:nvPr/>
            </p:nvSpPr>
            <p:spPr>
              <a:xfrm>
                <a:off x="7756293" y="1378653"/>
                <a:ext cx="45867" cy="32749"/>
              </a:xfrm>
              <a:custGeom>
                <a:avLst/>
                <a:gdLst>
                  <a:gd name="connsiteX0" fmla="*/ 0 w 47625"/>
                  <a:gd name="connsiteY0" fmla="*/ 20516 h 39845"/>
                  <a:gd name="connsiteX1" fmla="*/ 42862 w 47625"/>
                  <a:gd name="connsiteY1" fmla="*/ 30041 h 39845"/>
                  <a:gd name="connsiteX2" fmla="*/ 47625 w 47625"/>
                  <a:gd name="connsiteY2" fmla="*/ 15753 h 39845"/>
                  <a:gd name="connsiteX3" fmla="*/ 42862 w 47625"/>
                  <a:gd name="connsiteY3" fmla="*/ 1466 h 39845"/>
                  <a:gd name="connsiteX4" fmla="*/ 14287 w 47625"/>
                  <a:gd name="connsiteY4" fmla="*/ 6228 h 39845"/>
                  <a:gd name="connsiteX5" fmla="*/ 28575 w 47625"/>
                  <a:gd name="connsiteY5" fmla="*/ 15753 h 39845"/>
                  <a:gd name="connsiteX6" fmla="*/ 0 w 47625"/>
                  <a:gd name="connsiteY6" fmla="*/ 20516 h 39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25" h="39845">
                    <a:moveTo>
                      <a:pt x="0" y="20516"/>
                    </a:moveTo>
                    <a:cubicBezTo>
                      <a:pt x="18164" y="35047"/>
                      <a:pt x="22537" y="50366"/>
                      <a:pt x="42862" y="30041"/>
                    </a:cubicBezTo>
                    <a:cubicBezTo>
                      <a:pt x="46412" y="26491"/>
                      <a:pt x="46037" y="20516"/>
                      <a:pt x="47625" y="15753"/>
                    </a:cubicBezTo>
                    <a:cubicBezTo>
                      <a:pt x="46037" y="10991"/>
                      <a:pt x="47689" y="2845"/>
                      <a:pt x="42862" y="1466"/>
                    </a:cubicBezTo>
                    <a:cubicBezTo>
                      <a:pt x="33577" y="-1187"/>
                      <a:pt x="21115" y="-600"/>
                      <a:pt x="14287" y="6228"/>
                    </a:cubicBezTo>
                    <a:cubicBezTo>
                      <a:pt x="10240" y="10275"/>
                      <a:pt x="23812" y="12578"/>
                      <a:pt x="28575" y="15753"/>
                    </a:cubicBezTo>
                    <a:lnTo>
                      <a:pt x="0" y="2051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2" name="Forma livre 281"/>
              <p:cNvSpPr/>
              <p:nvPr/>
            </p:nvSpPr>
            <p:spPr>
              <a:xfrm>
                <a:off x="7333987" y="1356346"/>
                <a:ext cx="45867" cy="32749"/>
              </a:xfrm>
              <a:custGeom>
                <a:avLst/>
                <a:gdLst>
                  <a:gd name="connsiteX0" fmla="*/ 0 w 47625"/>
                  <a:gd name="connsiteY0" fmla="*/ 20516 h 39845"/>
                  <a:gd name="connsiteX1" fmla="*/ 42862 w 47625"/>
                  <a:gd name="connsiteY1" fmla="*/ 30041 h 39845"/>
                  <a:gd name="connsiteX2" fmla="*/ 47625 w 47625"/>
                  <a:gd name="connsiteY2" fmla="*/ 15753 h 39845"/>
                  <a:gd name="connsiteX3" fmla="*/ 42862 w 47625"/>
                  <a:gd name="connsiteY3" fmla="*/ 1466 h 39845"/>
                  <a:gd name="connsiteX4" fmla="*/ 14287 w 47625"/>
                  <a:gd name="connsiteY4" fmla="*/ 6228 h 39845"/>
                  <a:gd name="connsiteX5" fmla="*/ 28575 w 47625"/>
                  <a:gd name="connsiteY5" fmla="*/ 15753 h 39845"/>
                  <a:gd name="connsiteX6" fmla="*/ 0 w 47625"/>
                  <a:gd name="connsiteY6" fmla="*/ 20516 h 39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25" h="39845">
                    <a:moveTo>
                      <a:pt x="0" y="20516"/>
                    </a:moveTo>
                    <a:cubicBezTo>
                      <a:pt x="18164" y="35047"/>
                      <a:pt x="22537" y="50366"/>
                      <a:pt x="42862" y="30041"/>
                    </a:cubicBezTo>
                    <a:cubicBezTo>
                      <a:pt x="46412" y="26491"/>
                      <a:pt x="46037" y="20516"/>
                      <a:pt x="47625" y="15753"/>
                    </a:cubicBezTo>
                    <a:cubicBezTo>
                      <a:pt x="46037" y="10991"/>
                      <a:pt x="47689" y="2845"/>
                      <a:pt x="42862" y="1466"/>
                    </a:cubicBezTo>
                    <a:cubicBezTo>
                      <a:pt x="33577" y="-1187"/>
                      <a:pt x="21115" y="-600"/>
                      <a:pt x="14287" y="6228"/>
                    </a:cubicBezTo>
                    <a:cubicBezTo>
                      <a:pt x="10240" y="10275"/>
                      <a:pt x="23812" y="12578"/>
                      <a:pt x="28575" y="15753"/>
                    </a:cubicBezTo>
                    <a:lnTo>
                      <a:pt x="0" y="2051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3" name="Forma livre 282"/>
              <p:cNvSpPr/>
              <p:nvPr/>
            </p:nvSpPr>
            <p:spPr>
              <a:xfrm>
                <a:off x="7718923" y="1503030"/>
                <a:ext cx="45867" cy="32749"/>
              </a:xfrm>
              <a:custGeom>
                <a:avLst/>
                <a:gdLst>
                  <a:gd name="connsiteX0" fmla="*/ 0 w 47625"/>
                  <a:gd name="connsiteY0" fmla="*/ 20516 h 39845"/>
                  <a:gd name="connsiteX1" fmla="*/ 42862 w 47625"/>
                  <a:gd name="connsiteY1" fmla="*/ 30041 h 39845"/>
                  <a:gd name="connsiteX2" fmla="*/ 47625 w 47625"/>
                  <a:gd name="connsiteY2" fmla="*/ 15753 h 39845"/>
                  <a:gd name="connsiteX3" fmla="*/ 42862 w 47625"/>
                  <a:gd name="connsiteY3" fmla="*/ 1466 h 39845"/>
                  <a:gd name="connsiteX4" fmla="*/ 14287 w 47625"/>
                  <a:gd name="connsiteY4" fmla="*/ 6228 h 39845"/>
                  <a:gd name="connsiteX5" fmla="*/ 28575 w 47625"/>
                  <a:gd name="connsiteY5" fmla="*/ 15753 h 39845"/>
                  <a:gd name="connsiteX6" fmla="*/ 0 w 47625"/>
                  <a:gd name="connsiteY6" fmla="*/ 20516 h 39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25" h="39845">
                    <a:moveTo>
                      <a:pt x="0" y="20516"/>
                    </a:moveTo>
                    <a:cubicBezTo>
                      <a:pt x="18164" y="35047"/>
                      <a:pt x="22537" y="50366"/>
                      <a:pt x="42862" y="30041"/>
                    </a:cubicBezTo>
                    <a:cubicBezTo>
                      <a:pt x="46412" y="26491"/>
                      <a:pt x="46037" y="20516"/>
                      <a:pt x="47625" y="15753"/>
                    </a:cubicBezTo>
                    <a:cubicBezTo>
                      <a:pt x="46037" y="10991"/>
                      <a:pt x="47689" y="2845"/>
                      <a:pt x="42862" y="1466"/>
                    </a:cubicBezTo>
                    <a:cubicBezTo>
                      <a:pt x="33577" y="-1187"/>
                      <a:pt x="21115" y="-600"/>
                      <a:pt x="14287" y="6228"/>
                    </a:cubicBezTo>
                    <a:cubicBezTo>
                      <a:pt x="10240" y="10275"/>
                      <a:pt x="23812" y="12578"/>
                      <a:pt x="28575" y="15753"/>
                    </a:cubicBezTo>
                    <a:lnTo>
                      <a:pt x="0" y="20516"/>
                    </a:lnTo>
                    <a:close/>
                  </a:path>
                </a:pathLst>
              </a:custGeom>
              <a:solidFill>
                <a:srgbClr val="009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4" name="Forma livre 283"/>
              <p:cNvSpPr/>
              <p:nvPr/>
            </p:nvSpPr>
            <p:spPr>
              <a:xfrm>
                <a:off x="7427026" y="1304658"/>
                <a:ext cx="45867" cy="32749"/>
              </a:xfrm>
              <a:custGeom>
                <a:avLst/>
                <a:gdLst>
                  <a:gd name="connsiteX0" fmla="*/ 0 w 47625"/>
                  <a:gd name="connsiteY0" fmla="*/ 20516 h 39845"/>
                  <a:gd name="connsiteX1" fmla="*/ 42862 w 47625"/>
                  <a:gd name="connsiteY1" fmla="*/ 30041 h 39845"/>
                  <a:gd name="connsiteX2" fmla="*/ 47625 w 47625"/>
                  <a:gd name="connsiteY2" fmla="*/ 15753 h 39845"/>
                  <a:gd name="connsiteX3" fmla="*/ 42862 w 47625"/>
                  <a:gd name="connsiteY3" fmla="*/ 1466 h 39845"/>
                  <a:gd name="connsiteX4" fmla="*/ 14287 w 47625"/>
                  <a:gd name="connsiteY4" fmla="*/ 6228 h 39845"/>
                  <a:gd name="connsiteX5" fmla="*/ 28575 w 47625"/>
                  <a:gd name="connsiteY5" fmla="*/ 15753 h 39845"/>
                  <a:gd name="connsiteX6" fmla="*/ 0 w 47625"/>
                  <a:gd name="connsiteY6" fmla="*/ 20516 h 39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25" h="39845">
                    <a:moveTo>
                      <a:pt x="0" y="20516"/>
                    </a:moveTo>
                    <a:cubicBezTo>
                      <a:pt x="18164" y="35047"/>
                      <a:pt x="22537" y="50366"/>
                      <a:pt x="42862" y="30041"/>
                    </a:cubicBezTo>
                    <a:cubicBezTo>
                      <a:pt x="46412" y="26491"/>
                      <a:pt x="46037" y="20516"/>
                      <a:pt x="47625" y="15753"/>
                    </a:cubicBezTo>
                    <a:cubicBezTo>
                      <a:pt x="46037" y="10991"/>
                      <a:pt x="47689" y="2845"/>
                      <a:pt x="42862" y="1466"/>
                    </a:cubicBezTo>
                    <a:cubicBezTo>
                      <a:pt x="33577" y="-1187"/>
                      <a:pt x="21115" y="-600"/>
                      <a:pt x="14287" y="6228"/>
                    </a:cubicBezTo>
                    <a:cubicBezTo>
                      <a:pt x="10240" y="10275"/>
                      <a:pt x="23812" y="12578"/>
                      <a:pt x="28575" y="15753"/>
                    </a:cubicBezTo>
                    <a:lnTo>
                      <a:pt x="0" y="2051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5" name="Forma livre 284"/>
              <p:cNvSpPr/>
              <p:nvPr/>
            </p:nvSpPr>
            <p:spPr>
              <a:xfrm>
                <a:off x="7842214" y="1367471"/>
                <a:ext cx="45867" cy="32749"/>
              </a:xfrm>
              <a:custGeom>
                <a:avLst/>
                <a:gdLst>
                  <a:gd name="connsiteX0" fmla="*/ 0 w 47625"/>
                  <a:gd name="connsiteY0" fmla="*/ 20516 h 39845"/>
                  <a:gd name="connsiteX1" fmla="*/ 42862 w 47625"/>
                  <a:gd name="connsiteY1" fmla="*/ 30041 h 39845"/>
                  <a:gd name="connsiteX2" fmla="*/ 47625 w 47625"/>
                  <a:gd name="connsiteY2" fmla="*/ 15753 h 39845"/>
                  <a:gd name="connsiteX3" fmla="*/ 42862 w 47625"/>
                  <a:gd name="connsiteY3" fmla="*/ 1466 h 39845"/>
                  <a:gd name="connsiteX4" fmla="*/ 14287 w 47625"/>
                  <a:gd name="connsiteY4" fmla="*/ 6228 h 39845"/>
                  <a:gd name="connsiteX5" fmla="*/ 28575 w 47625"/>
                  <a:gd name="connsiteY5" fmla="*/ 15753 h 39845"/>
                  <a:gd name="connsiteX6" fmla="*/ 0 w 47625"/>
                  <a:gd name="connsiteY6" fmla="*/ 20516 h 39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25" h="39845">
                    <a:moveTo>
                      <a:pt x="0" y="20516"/>
                    </a:moveTo>
                    <a:cubicBezTo>
                      <a:pt x="18164" y="35047"/>
                      <a:pt x="22537" y="50366"/>
                      <a:pt x="42862" y="30041"/>
                    </a:cubicBezTo>
                    <a:cubicBezTo>
                      <a:pt x="46412" y="26491"/>
                      <a:pt x="46037" y="20516"/>
                      <a:pt x="47625" y="15753"/>
                    </a:cubicBezTo>
                    <a:cubicBezTo>
                      <a:pt x="46037" y="10991"/>
                      <a:pt x="47689" y="2845"/>
                      <a:pt x="42862" y="1466"/>
                    </a:cubicBezTo>
                    <a:cubicBezTo>
                      <a:pt x="33577" y="-1187"/>
                      <a:pt x="21115" y="-600"/>
                      <a:pt x="14287" y="6228"/>
                    </a:cubicBezTo>
                    <a:cubicBezTo>
                      <a:pt x="10240" y="10275"/>
                      <a:pt x="23812" y="12578"/>
                      <a:pt x="28575" y="15753"/>
                    </a:cubicBezTo>
                    <a:lnTo>
                      <a:pt x="0" y="20516"/>
                    </a:lnTo>
                    <a:close/>
                  </a:path>
                </a:pathLst>
              </a:custGeom>
              <a:solidFill>
                <a:srgbClr val="009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6" name="Forma livre 285"/>
              <p:cNvSpPr/>
              <p:nvPr/>
            </p:nvSpPr>
            <p:spPr>
              <a:xfrm>
                <a:off x="7980492" y="1484916"/>
                <a:ext cx="45867" cy="32749"/>
              </a:xfrm>
              <a:custGeom>
                <a:avLst/>
                <a:gdLst>
                  <a:gd name="connsiteX0" fmla="*/ 0 w 47625"/>
                  <a:gd name="connsiteY0" fmla="*/ 20516 h 39845"/>
                  <a:gd name="connsiteX1" fmla="*/ 42862 w 47625"/>
                  <a:gd name="connsiteY1" fmla="*/ 30041 h 39845"/>
                  <a:gd name="connsiteX2" fmla="*/ 47625 w 47625"/>
                  <a:gd name="connsiteY2" fmla="*/ 15753 h 39845"/>
                  <a:gd name="connsiteX3" fmla="*/ 42862 w 47625"/>
                  <a:gd name="connsiteY3" fmla="*/ 1466 h 39845"/>
                  <a:gd name="connsiteX4" fmla="*/ 14287 w 47625"/>
                  <a:gd name="connsiteY4" fmla="*/ 6228 h 39845"/>
                  <a:gd name="connsiteX5" fmla="*/ 28575 w 47625"/>
                  <a:gd name="connsiteY5" fmla="*/ 15753 h 39845"/>
                  <a:gd name="connsiteX6" fmla="*/ 0 w 47625"/>
                  <a:gd name="connsiteY6" fmla="*/ 20516 h 39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25" h="39845">
                    <a:moveTo>
                      <a:pt x="0" y="20516"/>
                    </a:moveTo>
                    <a:cubicBezTo>
                      <a:pt x="18164" y="35047"/>
                      <a:pt x="22537" y="50366"/>
                      <a:pt x="42862" y="30041"/>
                    </a:cubicBezTo>
                    <a:cubicBezTo>
                      <a:pt x="46412" y="26491"/>
                      <a:pt x="46037" y="20516"/>
                      <a:pt x="47625" y="15753"/>
                    </a:cubicBezTo>
                    <a:cubicBezTo>
                      <a:pt x="46037" y="10991"/>
                      <a:pt x="47689" y="2845"/>
                      <a:pt x="42862" y="1466"/>
                    </a:cubicBezTo>
                    <a:cubicBezTo>
                      <a:pt x="33577" y="-1187"/>
                      <a:pt x="21115" y="-600"/>
                      <a:pt x="14287" y="6228"/>
                    </a:cubicBezTo>
                    <a:cubicBezTo>
                      <a:pt x="10240" y="10275"/>
                      <a:pt x="23812" y="12578"/>
                      <a:pt x="28575" y="15753"/>
                    </a:cubicBezTo>
                    <a:lnTo>
                      <a:pt x="0" y="20516"/>
                    </a:lnTo>
                    <a:close/>
                  </a:path>
                </a:pathLst>
              </a:custGeom>
              <a:solidFill>
                <a:srgbClr val="009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7" name="Forma livre 286"/>
              <p:cNvSpPr/>
              <p:nvPr/>
            </p:nvSpPr>
            <p:spPr>
              <a:xfrm>
                <a:off x="7266811" y="1546959"/>
                <a:ext cx="45867" cy="32749"/>
              </a:xfrm>
              <a:custGeom>
                <a:avLst/>
                <a:gdLst>
                  <a:gd name="connsiteX0" fmla="*/ 0 w 47625"/>
                  <a:gd name="connsiteY0" fmla="*/ 20516 h 39845"/>
                  <a:gd name="connsiteX1" fmla="*/ 42862 w 47625"/>
                  <a:gd name="connsiteY1" fmla="*/ 30041 h 39845"/>
                  <a:gd name="connsiteX2" fmla="*/ 47625 w 47625"/>
                  <a:gd name="connsiteY2" fmla="*/ 15753 h 39845"/>
                  <a:gd name="connsiteX3" fmla="*/ 42862 w 47625"/>
                  <a:gd name="connsiteY3" fmla="*/ 1466 h 39845"/>
                  <a:gd name="connsiteX4" fmla="*/ 14287 w 47625"/>
                  <a:gd name="connsiteY4" fmla="*/ 6228 h 39845"/>
                  <a:gd name="connsiteX5" fmla="*/ 28575 w 47625"/>
                  <a:gd name="connsiteY5" fmla="*/ 15753 h 39845"/>
                  <a:gd name="connsiteX6" fmla="*/ 0 w 47625"/>
                  <a:gd name="connsiteY6" fmla="*/ 20516 h 39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25" h="39845">
                    <a:moveTo>
                      <a:pt x="0" y="20516"/>
                    </a:moveTo>
                    <a:cubicBezTo>
                      <a:pt x="18164" y="35047"/>
                      <a:pt x="22537" y="50366"/>
                      <a:pt x="42862" y="30041"/>
                    </a:cubicBezTo>
                    <a:cubicBezTo>
                      <a:pt x="46412" y="26491"/>
                      <a:pt x="46037" y="20516"/>
                      <a:pt x="47625" y="15753"/>
                    </a:cubicBezTo>
                    <a:cubicBezTo>
                      <a:pt x="46037" y="10991"/>
                      <a:pt x="47689" y="2845"/>
                      <a:pt x="42862" y="1466"/>
                    </a:cubicBezTo>
                    <a:cubicBezTo>
                      <a:pt x="33577" y="-1187"/>
                      <a:pt x="21115" y="-600"/>
                      <a:pt x="14287" y="6228"/>
                    </a:cubicBezTo>
                    <a:cubicBezTo>
                      <a:pt x="10240" y="10275"/>
                      <a:pt x="23812" y="12578"/>
                      <a:pt x="28575" y="15753"/>
                    </a:cubicBezTo>
                    <a:lnTo>
                      <a:pt x="0" y="2051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8" name="Forma livre 287"/>
              <p:cNvSpPr/>
              <p:nvPr/>
            </p:nvSpPr>
            <p:spPr>
              <a:xfrm>
                <a:off x="7814294" y="1744597"/>
                <a:ext cx="45867" cy="32749"/>
              </a:xfrm>
              <a:custGeom>
                <a:avLst/>
                <a:gdLst>
                  <a:gd name="connsiteX0" fmla="*/ 0 w 47625"/>
                  <a:gd name="connsiteY0" fmla="*/ 20516 h 39845"/>
                  <a:gd name="connsiteX1" fmla="*/ 42862 w 47625"/>
                  <a:gd name="connsiteY1" fmla="*/ 30041 h 39845"/>
                  <a:gd name="connsiteX2" fmla="*/ 47625 w 47625"/>
                  <a:gd name="connsiteY2" fmla="*/ 15753 h 39845"/>
                  <a:gd name="connsiteX3" fmla="*/ 42862 w 47625"/>
                  <a:gd name="connsiteY3" fmla="*/ 1466 h 39845"/>
                  <a:gd name="connsiteX4" fmla="*/ 14287 w 47625"/>
                  <a:gd name="connsiteY4" fmla="*/ 6228 h 39845"/>
                  <a:gd name="connsiteX5" fmla="*/ 28575 w 47625"/>
                  <a:gd name="connsiteY5" fmla="*/ 15753 h 39845"/>
                  <a:gd name="connsiteX6" fmla="*/ 0 w 47625"/>
                  <a:gd name="connsiteY6" fmla="*/ 20516 h 39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25" h="39845">
                    <a:moveTo>
                      <a:pt x="0" y="20516"/>
                    </a:moveTo>
                    <a:cubicBezTo>
                      <a:pt x="18164" y="35047"/>
                      <a:pt x="22537" y="50366"/>
                      <a:pt x="42862" y="30041"/>
                    </a:cubicBezTo>
                    <a:cubicBezTo>
                      <a:pt x="46412" y="26491"/>
                      <a:pt x="46037" y="20516"/>
                      <a:pt x="47625" y="15753"/>
                    </a:cubicBezTo>
                    <a:cubicBezTo>
                      <a:pt x="46037" y="10991"/>
                      <a:pt x="47689" y="2845"/>
                      <a:pt x="42862" y="1466"/>
                    </a:cubicBezTo>
                    <a:cubicBezTo>
                      <a:pt x="33577" y="-1187"/>
                      <a:pt x="21115" y="-600"/>
                      <a:pt x="14287" y="6228"/>
                    </a:cubicBezTo>
                    <a:cubicBezTo>
                      <a:pt x="10240" y="10275"/>
                      <a:pt x="23812" y="12578"/>
                      <a:pt x="28575" y="15753"/>
                    </a:cubicBezTo>
                    <a:lnTo>
                      <a:pt x="0" y="20516"/>
                    </a:lnTo>
                    <a:close/>
                  </a:path>
                </a:pathLst>
              </a:custGeom>
              <a:solidFill>
                <a:srgbClr val="009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9" name="Forma livre 288"/>
              <p:cNvSpPr/>
              <p:nvPr/>
            </p:nvSpPr>
            <p:spPr>
              <a:xfrm>
                <a:off x="7911564" y="1349803"/>
                <a:ext cx="45867" cy="32749"/>
              </a:xfrm>
              <a:custGeom>
                <a:avLst/>
                <a:gdLst>
                  <a:gd name="connsiteX0" fmla="*/ 0 w 47625"/>
                  <a:gd name="connsiteY0" fmla="*/ 20516 h 39845"/>
                  <a:gd name="connsiteX1" fmla="*/ 42862 w 47625"/>
                  <a:gd name="connsiteY1" fmla="*/ 30041 h 39845"/>
                  <a:gd name="connsiteX2" fmla="*/ 47625 w 47625"/>
                  <a:gd name="connsiteY2" fmla="*/ 15753 h 39845"/>
                  <a:gd name="connsiteX3" fmla="*/ 42862 w 47625"/>
                  <a:gd name="connsiteY3" fmla="*/ 1466 h 39845"/>
                  <a:gd name="connsiteX4" fmla="*/ 14287 w 47625"/>
                  <a:gd name="connsiteY4" fmla="*/ 6228 h 39845"/>
                  <a:gd name="connsiteX5" fmla="*/ 28575 w 47625"/>
                  <a:gd name="connsiteY5" fmla="*/ 15753 h 39845"/>
                  <a:gd name="connsiteX6" fmla="*/ 0 w 47625"/>
                  <a:gd name="connsiteY6" fmla="*/ 20516 h 39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25" h="39845">
                    <a:moveTo>
                      <a:pt x="0" y="20516"/>
                    </a:moveTo>
                    <a:cubicBezTo>
                      <a:pt x="18164" y="35047"/>
                      <a:pt x="22537" y="50366"/>
                      <a:pt x="42862" y="30041"/>
                    </a:cubicBezTo>
                    <a:cubicBezTo>
                      <a:pt x="46412" y="26491"/>
                      <a:pt x="46037" y="20516"/>
                      <a:pt x="47625" y="15753"/>
                    </a:cubicBezTo>
                    <a:cubicBezTo>
                      <a:pt x="46037" y="10991"/>
                      <a:pt x="47689" y="2845"/>
                      <a:pt x="42862" y="1466"/>
                    </a:cubicBezTo>
                    <a:cubicBezTo>
                      <a:pt x="33577" y="-1187"/>
                      <a:pt x="21115" y="-600"/>
                      <a:pt x="14287" y="6228"/>
                    </a:cubicBezTo>
                    <a:cubicBezTo>
                      <a:pt x="10240" y="10275"/>
                      <a:pt x="23812" y="12578"/>
                      <a:pt x="28575" y="15753"/>
                    </a:cubicBezTo>
                    <a:lnTo>
                      <a:pt x="0" y="20516"/>
                    </a:lnTo>
                    <a:close/>
                  </a:path>
                </a:pathLst>
              </a:custGeom>
              <a:solidFill>
                <a:srgbClr val="009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0" name="Forma livre 289"/>
              <p:cNvSpPr/>
              <p:nvPr/>
            </p:nvSpPr>
            <p:spPr>
              <a:xfrm>
                <a:off x="8003063" y="1273290"/>
                <a:ext cx="45867" cy="32749"/>
              </a:xfrm>
              <a:custGeom>
                <a:avLst/>
                <a:gdLst>
                  <a:gd name="connsiteX0" fmla="*/ 0 w 47625"/>
                  <a:gd name="connsiteY0" fmla="*/ 20516 h 39845"/>
                  <a:gd name="connsiteX1" fmla="*/ 42862 w 47625"/>
                  <a:gd name="connsiteY1" fmla="*/ 30041 h 39845"/>
                  <a:gd name="connsiteX2" fmla="*/ 47625 w 47625"/>
                  <a:gd name="connsiteY2" fmla="*/ 15753 h 39845"/>
                  <a:gd name="connsiteX3" fmla="*/ 42862 w 47625"/>
                  <a:gd name="connsiteY3" fmla="*/ 1466 h 39845"/>
                  <a:gd name="connsiteX4" fmla="*/ 14287 w 47625"/>
                  <a:gd name="connsiteY4" fmla="*/ 6228 h 39845"/>
                  <a:gd name="connsiteX5" fmla="*/ 28575 w 47625"/>
                  <a:gd name="connsiteY5" fmla="*/ 15753 h 39845"/>
                  <a:gd name="connsiteX6" fmla="*/ 0 w 47625"/>
                  <a:gd name="connsiteY6" fmla="*/ 20516 h 39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25" h="39845">
                    <a:moveTo>
                      <a:pt x="0" y="20516"/>
                    </a:moveTo>
                    <a:cubicBezTo>
                      <a:pt x="18164" y="35047"/>
                      <a:pt x="22537" y="50366"/>
                      <a:pt x="42862" y="30041"/>
                    </a:cubicBezTo>
                    <a:cubicBezTo>
                      <a:pt x="46412" y="26491"/>
                      <a:pt x="46037" y="20516"/>
                      <a:pt x="47625" y="15753"/>
                    </a:cubicBezTo>
                    <a:cubicBezTo>
                      <a:pt x="46037" y="10991"/>
                      <a:pt x="47689" y="2845"/>
                      <a:pt x="42862" y="1466"/>
                    </a:cubicBezTo>
                    <a:cubicBezTo>
                      <a:pt x="33577" y="-1187"/>
                      <a:pt x="21115" y="-600"/>
                      <a:pt x="14287" y="6228"/>
                    </a:cubicBezTo>
                    <a:cubicBezTo>
                      <a:pt x="10240" y="10275"/>
                      <a:pt x="23812" y="12578"/>
                      <a:pt x="28575" y="15753"/>
                    </a:cubicBezTo>
                    <a:lnTo>
                      <a:pt x="0" y="2051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1" name="Forma livre 290"/>
              <p:cNvSpPr/>
              <p:nvPr/>
            </p:nvSpPr>
            <p:spPr>
              <a:xfrm>
                <a:off x="7899217" y="1309153"/>
                <a:ext cx="45867" cy="32749"/>
              </a:xfrm>
              <a:custGeom>
                <a:avLst/>
                <a:gdLst>
                  <a:gd name="connsiteX0" fmla="*/ 0 w 47625"/>
                  <a:gd name="connsiteY0" fmla="*/ 20516 h 39845"/>
                  <a:gd name="connsiteX1" fmla="*/ 42862 w 47625"/>
                  <a:gd name="connsiteY1" fmla="*/ 30041 h 39845"/>
                  <a:gd name="connsiteX2" fmla="*/ 47625 w 47625"/>
                  <a:gd name="connsiteY2" fmla="*/ 15753 h 39845"/>
                  <a:gd name="connsiteX3" fmla="*/ 42862 w 47625"/>
                  <a:gd name="connsiteY3" fmla="*/ 1466 h 39845"/>
                  <a:gd name="connsiteX4" fmla="*/ 14287 w 47625"/>
                  <a:gd name="connsiteY4" fmla="*/ 6228 h 39845"/>
                  <a:gd name="connsiteX5" fmla="*/ 28575 w 47625"/>
                  <a:gd name="connsiteY5" fmla="*/ 15753 h 39845"/>
                  <a:gd name="connsiteX6" fmla="*/ 0 w 47625"/>
                  <a:gd name="connsiteY6" fmla="*/ 20516 h 39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25" h="39845">
                    <a:moveTo>
                      <a:pt x="0" y="20516"/>
                    </a:moveTo>
                    <a:cubicBezTo>
                      <a:pt x="18164" y="35047"/>
                      <a:pt x="22537" y="50366"/>
                      <a:pt x="42862" y="30041"/>
                    </a:cubicBezTo>
                    <a:cubicBezTo>
                      <a:pt x="46412" y="26491"/>
                      <a:pt x="46037" y="20516"/>
                      <a:pt x="47625" y="15753"/>
                    </a:cubicBezTo>
                    <a:cubicBezTo>
                      <a:pt x="46037" y="10991"/>
                      <a:pt x="47689" y="2845"/>
                      <a:pt x="42862" y="1466"/>
                    </a:cubicBezTo>
                    <a:cubicBezTo>
                      <a:pt x="33577" y="-1187"/>
                      <a:pt x="21115" y="-600"/>
                      <a:pt x="14287" y="6228"/>
                    </a:cubicBezTo>
                    <a:cubicBezTo>
                      <a:pt x="10240" y="10275"/>
                      <a:pt x="23812" y="12578"/>
                      <a:pt x="28575" y="15753"/>
                    </a:cubicBezTo>
                    <a:lnTo>
                      <a:pt x="0" y="2051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2" name="Forma livre 291"/>
              <p:cNvSpPr/>
              <p:nvPr/>
            </p:nvSpPr>
            <p:spPr>
              <a:xfrm>
                <a:off x="7779776" y="1508389"/>
                <a:ext cx="45867" cy="32749"/>
              </a:xfrm>
              <a:custGeom>
                <a:avLst/>
                <a:gdLst>
                  <a:gd name="connsiteX0" fmla="*/ 0 w 47625"/>
                  <a:gd name="connsiteY0" fmla="*/ 20516 h 39845"/>
                  <a:gd name="connsiteX1" fmla="*/ 42862 w 47625"/>
                  <a:gd name="connsiteY1" fmla="*/ 30041 h 39845"/>
                  <a:gd name="connsiteX2" fmla="*/ 47625 w 47625"/>
                  <a:gd name="connsiteY2" fmla="*/ 15753 h 39845"/>
                  <a:gd name="connsiteX3" fmla="*/ 42862 w 47625"/>
                  <a:gd name="connsiteY3" fmla="*/ 1466 h 39845"/>
                  <a:gd name="connsiteX4" fmla="*/ 14287 w 47625"/>
                  <a:gd name="connsiteY4" fmla="*/ 6228 h 39845"/>
                  <a:gd name="connsiteX5" fmla="*/ 28575 w 47625"/>
                  <a:gd name="connsiteY5" fmla="*/ 15753 h 39845"/>
                  <a:gd name="connsiteX6" fmla="*/ 0 w 47625"/>
                  <a:gd name="connsiteY6" fmla="*/ 20516 h 39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25" h="39845">
                    <a:moveTo>
                      <a:pt x="0" y="20516"/>
                    </a:moveTo>
                    <a:cubicBezTo>
                      <a:pt x="18164" y="35047"/>
                      <a:pt x="22537" y="50366"/>
                      <a:pt x="42862" y="30041"/>
                    </a:cubicBezTo>
                    <a:cubicBezTo>
                      <a:pt x="46412" y="26491"/>
                      <a:pt x="46037" y="20516"/>
                      <a:pt x="47625" y="15753"/>
                    </a:cubicBezTo>
                    <a:cubicBezTo>
                      <a:pt x="46037" y="10991"/>
                      <a:pt x="47689" y="2845"/>
                      <a:pt x="42862" y="1466"/>
                    </a:cubicBezTo>
                    <a:cubicBezTo>
                      <a:pt x="33577" y="-1187"/>
                      <a:pt x="21115" y="-600"/>
                      <a:pt x="14287" y="6228"/>
                    </a:cubicBezTo>
                    <a:cubicBezTo>
                      <a:pt x="10240" y="10275"/>
                      <a:pt x="23812" y="12578"/>
                      <a:pt x="28575" y="15753"/>
                    </a:cubicBezTo>
                    <a:lnTo>
                      <a:pt x="0" y="20516"/>
                    </a:lnTo>
                    <a:close/>
                  </a:path>
                </a:pathLst>
              </a:custGeom>
              <a:solidFill>
                <a:srgbClr val="009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3" name="Forma livre 292"/>
              <p:cNvSpPr/>
              <p:nvPr/>
            </p:nvSpPr>
            <p:spPr>
              <a:xfrm>
                <a:off x="7695439" y="1554801"/>
                <a:ext cx="45867" cy="32749"/>
              </a:xfrm>
              <a:custGeom>
                <a:avLst/>
                <a:gdLst>
                  <a:gd name="connsiteX0" fmla="*/ 0 w 47625"/>
                  <a:gd name="connsiteY0" fmla="*/ 20516 h 39845"/>
                  <a:gd name="connsiteX1" fmla="*/ 42862 w 47625"/>
                  <a:gd name="connsiteY1" fmla="*/ 30041 h 39845"/>
                  <a:gd name="connsiteX2" fmla="*/ 47625 w 47625"/>
                  <a:gd name="connsiteY2" fmla="*/ 15753 h 39845"/>
                  <a:gd name="connsiteX3" fmla="*/ 42862 w 47625"/>
                  <a:gd name="connsiteY3" fmla="*/ 1466 h 39845"/>
                  <a:gd name="connsiteX4" fmla="*/ 14287 w 47625"/>
                  <a:gd name="connsiteY4" fmla="*/ 6228 h 39845"/>
                  <a:gd name="connsiteX5" fmla="*/ 28575 w 47625"/>
                  <a:gd name="connsiteY5" fmla="*/ 15753 h 39845"/>
                  <a:gd name="connsiteX6" fmla="*/ 0 w 47625"/>
                  <a:gd name="connsiteY6" fmla="*/ 20516 h 39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25" h="39845">
                    <a:moveTo>
                      <a:pt x="0" y="20516"/>
                    </a:moveTo>
                    <a:cubicBezTo>
                      <a:pt x="18164" y="35047"/>
                      <a:pt x="22537" y="50366"/>
                      <a:pt x="42862" y="30041"/>
                    </a:cubicBezTo>
                    <a:cubicBezTo>
                      <a:pt x="46412" y="26491"/>
                      <a:pt x="46037" y="20516"/>
                      <a:pt x="47625" y="15753"/>
                    </a:cubicBezTo>
                    <a:cubicBezTo>
                      <a:pt x="46037" y="10991"/>
                      <a:pt x="47689" y="2845"/>
                      <a:pt x="42862" y="1466"/>
                    </a:cubicBezTo>
                    <a:cubicBezTo>
                      <a:pt x="33577" y="-1187"/>
                      <a:pt x="21115" y="-600"/>
                      <a:pt x="14287" y="6228"/>
                    </a:cubicBezTo>
                    <a:cubicBezTo>
                      <a:pt x="10240" y="10275"/>
                      <a:pt x="23812" y="12578"/>
                      <a:pt x="28575" y="15753"/>
                    </a:cubicBezTo>
                    <a:lnTo>
                      <a:pt x="0" y="20516"/>
                    </a:lnTo>
                    <a:close/>
                  </a:path>
                </a:pathLst>
              </a:custGeom>
              <a:solidFill>
                <a:srgbClr val="009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4" name="Forma livre 293"/>
              <p:cNvSpPr/>
              <p:nvPr/>
            </p:nvSpPr>
            <p:spPr>
              <a:xfrm>
                <a:off x="7695439" y="1410027"/>
                <a:ext cx="45867" cy="32749"/>
              </a:xfrm>
              <a:custGeom>
                <a:avLst/>
                <a:gdLst>
                  <a:gd name="connsiteX0" fmla="*/ 0 w 47625"/>
                  <a:gd name="connsiteY0" fmla="*/ 20516 h 39845"/>
                  <a:gd name="connsiteX1" fmla="*/ 42862 w 47625"/>
                  <a:gd name="connsiteY1" fmla="*/ 30041 h 39845"/>
                  <a:gd name="connsiteX2" fmla="*/ 47625 w 47625"/>
                  <a:gd name="connsiteY2" fmla="*/ 15753 h 39845"/>
                  <a:gd name="connsiteX3" fmla="*/ 42862 w 47625"/>
                  <a:gd name="connsiteY3" fmla="*/ 1466 h 39845"/>
                  <a:gd name="connsiteX4" fmla="*/ 14287 w 47625"/>
                  <a:gd name="connsiteY4" fmla="*/ 6228 h 39845"/>
                  <a:gd name="connsiteX5" fmla="*/ 28575 w 47625"/>
                  <a:gd name="connsiteY5" fmla="*/ 15753 h 39845"/>
                  <a:gd name="connsiteX6" fmla="*/ 0 w 47625"/>
                  <a:gd name="connsiteY6" fmla="*/ 20516 h 39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25" h="39845">
                    <a:moveTo>
                      <a:pt x="0" y="20516"/>
                    </a:moveTo>
                    <a:cubicBezTo>
                      <a:pt x="18164" y="35047"/>
                      <a:pt x="22537" y="50366"/>
                      <a:pt x="42862" y="30041"/>
                    </a:cubicBezTo>
                    <a:cubicBezTo>
                      <a:pt x="46412" y="26491"/>
                      <a:pt x="46037" y="20516"/>
                      <a:pt x="47625" y="15753"/>
                    </a:cubicBezTo>
                    <a:cubicBezTo>
                      <a:pt x="46037" y="10991"/>
                      <a:pt x="47689" y="2845"/>
                      <a:pt x="42862" y="1466"/>
                    </a:cubicBezTo>
                    <a:cubicBezTo>
                      <a:pt x="33577" y="-1187"/>
                      <a:pt x="21115" y="-600"/>
                      <a:pt x="14287" y="6228"/>
                    </a:cubicBezTo>
                    <a:cubicBezTo>
                      <a:pt x="10240" y="10275"/>
                      <a:pt x="23812" y="12578"/>
                      <a:pt x="28575" y="15753"/>
                    </a:cubicBezTo>
                    <a:lnTo>
                      <a:pt x="0" y="20516"/>
                    </a:lnTo>
                    <a:close/>
                  </a:path>
                </a:pathLst>
              </a:custGeom>
              <a:solidFill>
                <a:srgbClr val="009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5" name="Forma livre 294"/>
              <p:cNvSpPr/>
              <p:nvPr/>
            </p:nvSpPr>
            <p:spPr>
              <a:xfrm>
                <a:off x="7833718" y="1475063"/>
                <a:ext cx="45867" cy="32749"/>
              </a:xfrm>
              <a:custGeom>
                <a:avLst/>
                <a:gdLst>
                  <a:gd name="connsiteX0" fmla="*/ 0 w 47625"/>
                  <a:gd name="connsiteY0" fmla="*/ 20516 h 39845"/>
                  <a:gd name="connsiteX1" fmla="*/ 42862 w 47625"/>
                  <a:gd name="connsiteY1" fmla="*/ 30041 h 39845"/>
                  <a:gd name="connsiteX2" fmla="*/ 47625 w 47625"/>
                  <a:gd name="connsiteY2" fmla="*/ 15753 h 39845"/>
                  <a:gd name="connsiteX3" fmla="*/ 42862 w 47625"/>
                  <a:gd name="connsiteY3" fmla="*/ 1466 h 39845"/>
                  <a:gd name="connsiteX4" fmla="*/ 14287 w 47625"/>
                  <a:gd name="connsiteY4" fmla="*/ 6228 h 39845"/>
                  <a:gd name="connsiteX5" fmla="*/ 28575 w 47625"/>
                  <a:gd name="connsiteY5" fmla="*/ 15753 h 39845"/>
                  <a:gd name="connsiteX6" fmla="*/ 0 w 47625"/>
                  <a:gd name="connsiteY6" fmla="*/ 20516 h 39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25" h="39845">
                    <a:moveTo>
                      <a:pt x="0" y="20516"/>
                    </a:moveTo>
                    <a:cubicBezTo>
                      <a:pt x="18164" y="35047"/>
                      <a:pt x="22537" y="50366"/>
                      <a:pt x="42862" y="30041"/>
                    </a:cubicBezTo>
                    <a:cubicBezTo>
                      <a:pt x="46412" y="26491"/>
                      <a:pt x="46037" y="20516"/>
                      <a:pt x="47625" y="15753"/>
                    </a:cubicBezTo>
                    <a:cubicBezTo>
                      <a:pt x="46037" y="10991"/>
                      <a:pt x="47689" y="2845"/>
                      <a:pt x="42862" y="1466"/>
                    </a:cubicBezTo>
                    <a:cubicBezTo>
                      <a:pt x="33577" y="-1187"/>
                      <a:pt x="21115" y="-600"/>
                      <a:pt x="14287" y="6228"/>
                    </a:cubicBezTo>
                    <a:cubicBezTo>
                      <a:pt x="10240" y="10275"/>
                      <a:pt x="23812" y="12578"/>
                      <a:pt x="28575" y="15753"/>
                    </a:cubicBezTo>
                    <a:lnTo>
                      <a:pt x="0" y="20516"/>
                    </a:lnTo>
                    <a:close/>
                  </a:path>
                </a:pathLst>
              </a:custGeom>
              <a:solidFill>
                <a:srgbClr val="009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6" name="Forma livre 295"/>
              <p:cNvSpPr/>
              <p:nvPr/>
            </p:nvSpPr>
            <p:spPr>
              <a:xfrm>
                <a:off x="8048930" y="2104637"/>
                <a:ext cx="45867" cy="32749"/>
              </a:xfrm>
              <a:custGeom>
                <a:avLst/>
                <a:gdLst>
                  <a:gd name="connsiteX0" fmla="*/ 0 w 47625"/>
                  <a:gd name="connsiteY0" fmla="*/ 20516 h 39845"/>
                  <a:gd name="connsiteX1" fmla="*/ 42862 w 47625"/>
                  <a:gd name="connsiteY1" fmla="*/ 30041 h 39845"/>
                  <a:gd name="connsiteX2" fmla="*/ 47625 w 47625"/>
                  <a:gd name="connsiteY2" fmla="*/ 15753 h 39845"/>
                  <a:gd name="connsiteX3" fmla="*/ 42862 w 47625"/>
                  <a:gd name="connsiteY3" fmla="*/ 1466 h 39845"/>
                  <a:gd name="connsiteX4" fmla="*/ 14287 w 47625"/>
                  <a:gd name="connsiteY4" fmla="*/ 6228 h 39845"/>
                  <a:gd name="connsiteX5" fmla="*/ 28575 w 47625"/>
                  <a:gd name="connsiteY5" fmla="*/ 15753 h 39845"/>
                  <a:gd name="connsiteX6" fmla="*/ 0 w 47625"/>
                  <a:gd name="connsiteY6" fmla="*/ 20516 h 39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25" h="39845">
                    <a:moveTo>
                      <a:pt x="0" y="20516"/>
                    </a:moveTo>
                    <a:cubicBezTo>
                      <a:pt x="18164" y="35047"/>
                      <a:pt x="22537" y="50366"/>
                      <a:pt x="42862" y="30041"/>
                    </a:cubicBezTo>
                    <a:cubicBezTo>
                      <a:pt x="46412" y="26491"/>
                      <a:pt x="46037" y="20516"/>
                      <a:pt x="47625" y="15753"/>
                    </a:cubicBezTo>
                    <a:cubicBezTo>
                      <a:pt x="46037" y="10991"/>
                      <a:pt x="47689" y="2845"/>
                      <a:pt x="42862" y="1466"/>
                    </a:cubicBezTo>
                    <a:cubicBezTo>
                      <a:pt x="33577" y="-1187"/>
                      <a:pt x="21115" y="-600"/>
                      <a:pt x="14287" y="6228"/>
                    </a:cubicBezTo>
                    <a:cubicBezTo>
                      <a:pt x="10240" y="10275"/>
                      <a:pt x="23812" y="12578"/>
                      <a:pt x="28575" y="15753"/>
                    </a:cubicBezTo>
                    <a:lnTo>
                      <a:pt x="0" y="2051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7" name="Forma livre 296"/>
              <p:cNvSpPr/>
              <p:nvPr/>
            </p:nvSpPr>
            <p:spPr>
              <a:xfrm>
                <a:off x="7649573" y="1493637"/>
                <a:ext cx="45867" cy="32749"/>
              </a:xfrm>
              <a:custGeom>
                <a:avLst/>
                <a:gdLst>
                  <a:gd name="connsiteX0" fmla="*/ 0 w 47625"/>
                  <a:gd name="connsiteY0" fmla="*/ 20516 h 39845"/>
                  <a:gd name="connsiteX1" fmla="*/ 42862 w 47625"/>
                  <a:gd name="connsiteY1" fmla="*/ 30041 h 39845"/>
                  <a:gd name="connsiteX2" fmla="*/ 47625 w 47625"/>
                  <a:gd name="connsiteY2" fmla="*/ 15753 h 39845"/>
                  <a:gd name="connsiteX3" fmla="*/ 42862 w 47625"/>
                  <a:gd name="connsiteY3" fmla="*/ 1466 h 39845"/>
                  <a:gd name="connsiteX4" fmla="*/ 14287 w 47625"/>
                  <a:gd name="connsiteY4" fmla="*/ 6228 h 39845"/>
                  <a:gd name="connsiteX5" fmla="*/ 28575 w 47625"/>
                  <a:gd name="connsiteY5" fmla="*/ 15753 h 39845"/>
                  <a:gd name="connsiteX6" fmla="*/ 0 w 47625"/>
                  <a:gd name="connsiteY6" fmla="*/ 20516 h 39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25" h="39845">
                    <a:moveTo>
                      <a:pt x="0" y="20516"/>
                    </a:moveTo>
                    <a:cubicBezTo>
                      <a:pt x="18164" y="35047"/>
                      <a:pt x="22537" y="50366"/>
                      <a:pt x="42862" y="30041"/>
                    </a:cubicBezTo>
                    <a:cubicBezTo>
                      <a:pt x="46412" y="26491"/>
                      <a:pt x="46037" y="20516"/>
                      <a:pt x="47625" y="15753"/>
                    </a:cubicBezTo>
                    <a:cubicBezTo>
                      <a:pt x="46037" y="10991"/>
                      <a:pt x="47689" y="2845"/>
                      <a:pt x="42862" y="1466"/>
                    </a:cubicBezTo>
                    <a:cubicBezTo>
                      <a:pt x="33577" y="-1187"/>
                      <a:pt x="21115" y="-600"/>
                      <a:pt x="14287" y="6228"/>
                    </a:cubicBezTo>
                    <a:cubicBezTo>
                      <a:pt x="10240" y="10275"/>
                      <a:pt x="23812" y="12578"/>
                      <a:pt x="28575" y="15753"/>
                    </a:cubicBezTo>
                    <a:lnTo>
                      <a:pt x="0" y="20516"/>
                    </a:lnTo>
                    <a:close/>
                  </a:path>
                </a:pathLst>
              </a:custGeom>
              <a:solidFill>
                <a:srgbClr val="009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8" name="Forma livre 297"/>
              <p:cNvSpPr/>
              <p:nvPr/>
            </p:nvSpPr>
            <p:spPr>
              <a:xfrm>
                <a:off x="7288120" y="1417306"/>
                <a:ext cx="45867" cy="32749"/>
              </a:xfrm>
              <a:custGeom>
                <a:avLst/>
                <a:gdLst>
                  <a:gd name="connsiteX0" fmla="*/ 0 w 47625"/>
                  <a:gd name="connsiteY0" fmla="*/ 20516 h 39845"/>
                  <a:gd name="connsiteX1" fmla="*/ 42862 w 47625"/>
                  <a:gd name="connsiteY1" fmla="*/ 30041 h 39845"/>
                  <a:gd name="connsiteX2" fmla="*/ 47625 w 47625"/>
                  <a:gd name="connsiteY2" fmla="*/ 15753 h 39845"/>
                  <a:gd name="connsiteX3" fmla="*/ 42862 w 47625"/>
                  <a:gd name="connsiteY3" fmla="*/ 1466 h 39845"/>
                  <a:gd name="connsiteX4" fmla="*/ 14287 w 47625"/>
                  <a:gd name="connsiteY4" fmla="*/ 6228 h 39845"/>
                  <a:gd name="connsiteX5" fmla="*/ 28575 w 47625"/>
                  <a:gd name="connsiteY5" fmla="*/ 15753 h 39845"/>
                  <a:gd name="connsiteX6" fmla="*/ 0 w 47625"/>
                  <a:gd name="connsiteY6" fmla="*/ 20516 h 39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25" h="39845">
                    <a:moveTo>
                      <a:pt x="0" y="20516"/>
                    </a:moveTo>
                    <a:cubicBezTo>
                      <a:pt x="18164" y="35047"/>
                      <a:pt x="22537" y="50366"/>
                      <a:pt x="42862" y="30041"/>
                    </a:cubicBezTo>
                    <a:cubicBezTo>
                      <a:pt x="46412" y="26491"/>
                      <a:pt x="46037" y="20516"/>
                      <a:pt x="47625" y="15753"/>
                    </a:cubicBezTo>
                    <a:cubicBezTo>
                      <a:pt x="46037" y="10991"/>
                      <a:pt x="47689" y="2845"/>
                      <a:pt x="42862" y="1466"/>
                    </a:cubicBezTo>
                    <a:cubicBezTo>
                      <a:pt x="33577" y="-1187"/>
                      <a:pt x="21115" y="-600"/>
                      <a:pt x="14287" y="6228"/>
                    </a:cubicBezTo>
                    <a:cubicBezTo>
                      <a:pt x="10240" y="10275"/>
                      <a:pt x="23812" y="12578"/>
                      <a:pt x="28575" y="15753"/>
                    </a:cubicBezTo>
                    <a:lnTo>
                      <a:pt x="0" y="2051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9" name="Forma livre 298"/>
              <p:cNvSpPr/>
              <p:nvPr/>
            </p:nvSpPr>
            <p:spPr>
              <a:xfrm>
                <a:off x="7772864" y="1375315"/>
                <a:ext cx="45867" cy="32749"/>
              </a:xfrm>
              <a:custGeom>
                <a:avLst/>
                <a:gdLst>
                  <a:gd name="connsiteX0" fmla="*/ 0 w 47625"/>
                  <a:gd name="connsiteY0" fmla="*/ 20516 h 39845"/>
                  <a:gd name="connsiteX1" fmla="*/ 42862 w 47625"/>
                  <a:gd name="connsiteY1" fmla="*/ 30041 h 39845"/>
                  <a:gd name="connsiteX2" fmla="*/ 47625 w 47625"/>
                  <a:gd name="connsiteY2" fmla="*/ 15753 h 39845"/>
                  <a:gd name="connsiteX3" fmla="*/ 42862 w 47625"/>
                  <a:gd name="connsiteY3" fmla="*/ 1466 h 39845"/>
                  <a:gd name="connsiteX4" fmla="*/ 14287 w 47625"/>
                  <a:gd name="connsiteY4" fmla="*/ 6228 h 39845"/>
                  <a:gd name="connsiteX5" fmla="*/ 28575 w 47625"/>
                  <a:gd name="connsiteY5" fmla="*/ 15753 h 39845"/>
                  <a:gd name="connsiteX6" fmla="*/ 0 w 47625"/>
                  <a:gd name="connsiteY6" fmla="*/ 20516 h 39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25" h="39845">
                    <a:moveTo>
                      <a:pt x="0" y="20516"/>
                    </a:moveTo>
                    <a:cubicBezTo>
                      <a:pt x="18164" y="35047"/>
                      <a:pt x="22537" y="50366"/>
                      <a:pt x="42862" y="30041"/>
                    </a:cubicBezTo>
                    <a:cubicBezTo>
                      <a:pt x="46412" y="26491"/>
                      <a:pt x="46037" y="20516"/>
                      <a:pt x="47625" y="15753"/>
                    </a:cubicBezTo>
                    <a:cubicBezTo>
                      <a:pt x="46037" y="10991"/>
                      <a:pt x="47689" y="2845"/>
                      <a:pt x="42862" y="1466"/>
                    </a:cubicBezTo>
                    <a:cubicBezTo>
                      <a:pt x="33577" y="-1187"/>
                      <a:pt x="21115" y="-600"/>
                      <a:pt x="14287" y="6228"/>
                    </a:cubicBezTo>
                    <a:cubicBezTo>
                      <a:pt x="10240" y="10275"/>
                      <a:pt x="23812" y="12578"/>
                      <a:pt x="28575" y="15753"/>
                    </a:cubicBezTo>
                    <a:lnTo>
                      <a:pt x="0" y="20516"/>
                    </a:lnTo>
                    <a:close/>
                  </a:path>
                </a:pathLst>
              </a:custGeom>
              <a:solidFill>
                <a:srgbClr val="009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0" name="Forma livre 299"/>
              <p:cNvSpPr/>
              <p:nvPr/>
            </p:nvSpPr>
            <p:spPr>
              <a:xfrm>
                <a:off x="7934078" y="1434009"/>
                <a:ext cx="45867" cy="32749"/>
              </a:xfrm>
              <a:custGeom>
                <a:avLst/>
                <a:gdLst>
                  <a:gd name="connsiteX0" fmla="*/ 0 w 47625"/>
                  <a:gd name="connsiteY0" fmla="*/ 20516 h 39845"/>
                  <a:gd name="connsiteX1" fmla="*/ 42862 w 47625"/>
                  <a:gd name="connsiteY1" fmla="*/ 30041 h 39845"/>
                  <a:gd name="connsiteX2" fmla="*/ 47625 w 47625"/>
                  <a:gd name="connsiteY2" fmla="*/ 15753 h 39845"/>
                  <a:gd name="connsiteX3" fmla="*/ 42862 w 47625"/>
                  <a:gd name="connsiteY3" fmla="*/ 1466 h 39845"/>
                  <a:gd name="connsiteX4" fmla="*/ 14287 w 47625"/>
                  <a:gd name="connsiteY4" fmla="*/ 6228 h 39845"/>
                  <a:gd name="connsiteX5" fmla="*/ 28575 w 47625"/>
                  <a:gd name="connsiteY5" fmla="*/ 15753 h 39845"/>
                  <a:gd name="connsiteX6" fmla="*/ 0 w 47625"/>
                  <a:gd name="connsiteY6" fmla="*/ 20516 h 39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25" h="39845">
                    <a:moveTo>
                      <a:pt x="0" y="20516"/>
                    </a:moveTo>
                    <a:cubicBezTo>
                      <a:pt x="18164" y="35047"/>
                      <a:pt x="22537" y="50366"/>
                      <a:pt x="42862" y="30041"/>
                    </a:cubicBezTo>
                    <a:cubicBezTo>
                      <a:pt x="46412" y="26491"/>
                      <a:pt x="46037" y="20516"/>
                      <a:pt x="47625" y="15753"/>
                    </a:cubicBezTo>
                    <a:cubicBezTo>
                      <a:pt x="46037" y="10991"/>
                      <a:pt x="47689" y="2845"/>
                      <a:pt x="42862" y="1466"/>
                    </a:cubicBezTo>
                    <a:cubicBezTo>
                      <a:pt x="33577" y="-1187"/>
                      <a:pt x="21115" y="-600"/>
                      <a:pt x="14287" y="6228"/>
                    </a:cubicBezTo>
                    <a:cubicBezTo>
                      <a:pt x="10240" y="10275"/>
                      <a:pt x="23812" y="12578"/>
                      <a:pt x="28575" y="15753"/>
                    </a:cubicBezTo>
                    <a:lnTo>
                      <a:pt x="0" y="20516"/>
                    </a:lnTo>
                    <a:close/>
                  </a:path>
                </a:pathLst>
              </a:custGeom>
              <a:solidFill>
                <a:srgbClr val="009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1" name="Forma livre 300"/>
              <p:cNvSpPr/>
              <p:nvPr/>
            </p:nvSpPr>
            <p:spPr>
              <a:xfrm>
                <a:off x="7617593" y="1471656"/>
                <a:ext cx="45867" cy="32749"/>
              </a:xfrm>
              <a:custGeom>
                <a:avLst/>
                <a:gdLst>
                  <a:gd name="connsiteX0" fmla="*/ 0 w 47625"/>
                  <a:gd name="connsiteY0" fmla="*/ 20516 h 39845"/>
                  <a:gd name="connsiteX1" fmla="*/ 42862 w 47625"/>
                  <a:gd name="connsiteY1" fmla="*/ 30041 h 39845"/>
                  <a:gd name="connsiteX2" fmla="*/ 47625 w 47625"/>
                  <a:gd name="connsiteY2" fmla="*/ 15753 h 39845"/>
                  <a:gd name="connsiteX3" fmla="*/ 42862 w 47625"/>
                  <a:gd name="connsiteY3" fmla="*/ 1466 h 39845"/>
                  <a:gd name="connsiteX4" fmla="*/ 14287 w 47625"/>
                  <a:gd name="connsiteY4" fmla="*/ 6228 h 39845"/>
                  <a:gd name="connsiteX5" fmla="*/ 28575 w 47625"/>
                  <a:gd name="connsiteY5" fmla="*/ 15753 h 39845"/>
                  <a:gd name="connsiteX6" fmla="*/ 0 w 47625"/>
                  <a:gd name="connsiteY6" fmla="*/ 20516 h 39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25" h="39845">
                    <a:moveTo>
                      <a:pt x="0" y="20516"/>
                    </a:moveTo>
                    <a:cubicBezTo>
                      <a:pt x="18164" y="35047"/>
                      <a:pt x="22537" y="50366"/>
                      <a:pt x="42862" y="30041"/>
                    </a:cubicBezTo>
                    <a:cubicBezTo>
                      <a:pt x="46412" y="26491"/>
                      <a:pt x="46037" y="20516"/>
                      <a:pt x="47625" y="15753"/>
                    </a:cubicBezTo>
                    <a:cubicBezTo>
                      <a:pt x="46037" y="10991"/>
                      <a:pt x="47689" y="2845"/>
                      <a:pt x="42862" y="1466"/>
                    </a:cubicBezTo>
                    <a:cubicBezTo>
                      <a:pt x="33577" y="-1187"/>
                      <a:pt x="21115" y="-600"/>
                      <a:pt x="14287" y="6228"/>
                    </a:cubicBezTo>
                    <a:cubicBezTo>
                      <a:pt x="10240" y="10275"/>
                      <a:pt x="23812" y="12578"/>
                      <a:pt x="28575" y="15753"/>
                    </a:cubicBezTo>
                    <a:lnTo>
                      <a:pt x="0" y="20516"/>
                    </a:lnTo>
                    <a:close/>
                  </a:path>
                </a:pathLst>
              </a:custGeom>
              <a:solidFill>
                <a:srgbClr val="009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2" name="Forma livre 301"/>
              <p:cNvSpPr/>
              <p:nvPr/>
            </p:nvSpPr>
            <p:spPr>
              <a:xfrm>
                <a:off x="7740885" y="1336096"/>
                <a:ext cx="45867" cy="32749"/>
              </a:xfrm>
              <a:custGeom>
                <a:avLst/>
                <a:gdLst>
                  <a:gd name="connsiteX0" fmla="*/ 0 w 47625"/>
                  <a:gd name="connsiteY0" fmla="*/ 20516 h 39845"/>
                  <a:gd name="connsiteX1" fmla="*/ 42862 w 47625"/>
                  <a:gd name="connsiteY1" fmla="*/ 30041 h 39845"/>
                  <a:gd name="connsiteX2" fmla="*/ 47625 w 47625"/>
                  <a:gd name="connsiteY2" fmla="*/ 15753 h 39845"/>
                  <a:gd name="connsiteX3" fmla="*/ 42862 w 47625"/>
                  <a:gd name="connsiteY3" fmla="*/ 1466 h 39845"/>
                  <a:gd name="connsiteX4" fmla="*/ 14287 w 47625"/>
                  <a:gd name="connsiteY4" fmla="*/ 6228 h 39845"/>
                  <a:gd name="connsiteX5" fmla="*/ 28575 w 47625"/>
                  <a:gd name="connsiteY5" fmla="*/ 15753 h 39845"/>
                  <a:gd name="connsiteX6" fmla="*/ 0 w 47625"/>
                  <a:gd name="connsiteY6" fmla="*/ 20516 h 39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25" h="39845">
                    <a:moveTo>
                      <a:pt x="0" y="20516"/>
                    </a:moveTo>
                    <a:cubicBezTo>
                      <a:pt x="18164" y="35047"/>
                      <a:pt x="22537" y="50366"/>
                      <a:pt x="42862" y="30041"/>
                    </a:cubicBezTo>
                    <a:cubicBezTo>
                      <a:pt x="46412" y="26491"/>
                      <a:pt x="46037" y="20516"/>
                      <a:pt x="47625" y="15753"/>
                    </a:cubicBezTo>
                    <a:cubicBezTo>
                      <a:pt x="46037" y="10991"/>
                      <a:pt x="47689" y="2845"/>
                      <a:pt x="42862" y="1466"/>
                    </a:cubicBezTo>
                    <a:cubicBezTo>
                      <a:pt x="33577" y="-1187"/>
                      <a:pt x="21115" y="-600"/>
                      <a:pt x="14287" y="6228"/>
                    </a:cubicBezTo>
                    <a:cubicBezTo>
                      <a:pt x="10240" y="10275"/>
                      <a:pt x="23812" y="12578"/>
                      <a:pt x="28575" y="15753"/>
                    </a:cubicBezTo>
                    <a:lnTo>
                      <a:pt x="0" y="20516"/>
                    </a:lnTo>
                    <a:close/>
                  </a:path>
                </a:pathLst>
              </a:custGeom>
              <a:solidFill>
                <a:srgbClr val="009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3" name="Forma livre 302"/>
              <p:cNvSpPr/>
              <p:nvPr/>
            </p:nvSpPr>
            <p:spPr>
              <a:xfrm>
                <a:off x="7821061" y="1579708"/>
                <a:ext cx="45867" cy="32749"/>
              </a:xfrm>
              <a:custGeom>
                <a:avLst/>
                <a:gdLst>
                  <a:gd name="connsiteX0" fmla="*/ 0 w 47625"/>
                  <a:gd name="connsiteY0" fmla="*/ 20516 h 39845"/>
                  <a:gd name="connsiteX1" fmla="*/ 42862 w 47625"/>
                  <a:gd name="connsiteY1" fmla="*/ 30041 h 39845"/>
                  <a:gd name="connsiteX2" fmla="*/ 47625 w 47625"/>
                  <a:gd name="connsiteY2" fmla="*/ 15753 h 39845"/>
                  <a:gd name="connsiteX3" fmla="*/ 42862 w 47625"/>
                  <a:gd name="connsiteY3" fmla="*/ 1466 h 39845"/>
                  <a:gd name="connsiteX4" fmla="*/ 14287 w 47625"/>
                  <a:gd name="connsiteY4" fmla="*/ 6228 h 39845"/>
                  <a:gd name="connsiteX5" fmla="*/ 28575 w 47625"/>
                  <a:gd name="connsiteY5" fmla="*/ 15753 h 39845"/>
                  <a:gd name="connsiteX6" fmla="*/ 0 w 47625"/>
                  <a:gd name="connsiteY6" fmla="*/ 20516 h 39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25" h="39845">
                    <a:moveTo>
                      <a:pt x="0" y="20516"/>
                    </a:moveTo>
                    <a:cubicBezTo>
                      <a:pt x="18164" y="35047"/>
                      <a:pt x="22537" y="50366"/>
                      <a:pt x="42862" y="30041"/>
                    </a:cubicBezTo>
                    <a:cubicBezTo>
                      <a:pt x="46412" y="26491"/>
                      <a:pt x="46037" y="20516"/>
                      <a:pt x="47625" y="15753"/>
                    </a:cubicBezTo>
                    <a:cubicBezTo>
                      <a:pt x="46037" y="10991"/>
                      <a:pt x="47689" y="2845"/>
                      <a:pt x="42862" y="1466"/>
                    </a:cubicBezTo>
                    <a:cubicBezTo>
                      <a:pt x="33577" y="-1187"/>
                      <a:pt x="21115" y="-600"/>
                      <a:pt x="14287" y="6228"/>
                    </a:cubicBezTo>
                    <a:cubicBezTo>
                      <a:pt x="10240" y="10275"/>
                      <a:pt x="23812" y="12578"/>
                      <a:pt x="28575" y="15753"/>
                    </a:cubicBezTo>
                    <a:lnTo>
                      <a:pt x="0" y="20516"/>
                    </a:lnTo>
                    <a:close/>
                  </a:path>
                </a:pathLst>
              </a:custGeom>
              <a:solidFill>
                <a:srgbClr val="009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4" name="Forma livre 303"/>
              <p:cNvSpPr/>
              <p:nvPr/>
            </p:nvSpPr>
            <p:spPr>
              <a:xfrm>
                <a:off x="7810235" y="1984406"/>
                <a:ext cx="45867" cy="32749"/>
              </a:xfrm>
              <a:custGeom>
                <a:avLst/>
                <a:gdLst>
                  <a:gd name="connsiteX0" fmla="*/ 0 w 47625"/>
                  <a:gd name="connsiteY0" fmla="*/ 20516 h 39845"/>
                  <a:gd name="connsiteX1" fmla="*/ 42862 w 47625"/>
                  <a:gd name="connsiteY1" fmla="*/ 30041 h 39845"/>
                  <a:gd name="connsiteX2" fmla="*/ 47625 w 47625"/>
                  <a:gd name="connsiteY2" fmla="*/ 15753 h 39845"/>
                  <a:gd name="connsiteX3" fmla="*/ 42862 w 47625"/>
                  <a:gd name="connsiteY3" fmla="*/ 1466 h 39845"/>
                  <a:gd name="connsiteX4" fmla="*/ 14287 w 47625"/>
                  <a:gd name="connsiteY4" fmla="*/ 6228 h 39845"/>
                  <a:gd name="connsiteX5" fmla="*/ 28575 w 47625"/>
                  <a:gd name="connsiteY5" fmla="*/ 15753 h 39845"/>
                  <a:gd name="connsiteX6" fmla="*/ 0 w 47625"/>
                  <a:gd name="connsiteY6" fmla="*/ 20516 h 39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25" h="39845">
                    <a:moveTo>
                      <a:pt x="0" y="20516"/>
                    </a:moveTo>
                    <a:cubicBezTo>
                      <a:pt x="18164" y="35047"/>
                      <a:pt x="22537" y="50366"/>
                      <a:pt x="42862" y="30041"/>
                    </a:cubicBezTo>
                    <a:cubicBezTo>
                      <a:pt x="46412" y="26491"/>
                      <a:pt x="46037" y="20516"/>
                      <a:pt x="47625" y="15753"/>
                    </a:cubicBezTo>
                    <a:cubicBezTo>
                      <a:pt x="46037" y="10991"/>
                      <a:pt x="47689" y="2845"/>
                      <a:pt x="42862" y="1466"/>
                    </a:cubicBezTo>
                    <a:cubicBezTo>
                      <a:pt x="33577" y="-1187"/>
                      <a:pt x="21115" y="-600"/>
                      <a:pt x="14287" y="6228"/>
                    </a:cubicBezTo>
                    <a:cubicBezTo>
                      <a:pt x="10240" y="10275"/>
                      <a:pt x="23812" y="12578"/>
                      <a:pt x="28575" y="15753"/>
                    </a:cubicBezTo>
                    <a:lnTo>
                      <a:pt x="0" y="20516"/>
                    </a:lnTo>
                    <a:close/>
                  </a:path>
                </a:pathLst>
              </a:custGeom>
              <a:solidFill>
                <a:srgbClr val="009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5" name="Forma livre 304"/>
              <p:cNvSpPr/>
              <p:nvPr/>
            </p:nvSpPr>
            <p:spPr>
              <a:xfrm>
                <a:off x="7678448" y="1477015"/>
                <a:ext cx="45867" cy="32749"/>
              </a:xfrm>
              <a:custGeom>
                <a:avLst/>
                <a:gdLst>
                  <a:gd name="connsiteX0" fmla="*/ 0 w 47625"/>
                  <a:gd name="connsiteY0" fmla="*/ 20516 h 39845"/>
                  <a:gd name="connsiteX1" fmla="*/ 42862 w 47625"/>
                  <a:gd name="connsiteY1" fmla="*/ 30041 h 39845"/>
                  <a:gd name="connsiteX2" fmla="*/ 47625 w 47625"/>
                  <a:gd name="connsiteY2" fmla="*/ 15753 h 39845"/>
                  <a:gd name="connsiteX3" fmla="*/ 42862 w 47625"/>
                  <a:gd name="connsiteY3" fmla="*/ 1466 h 39845"/>
                  <a:gd name="connsiteX4" fmla="*/ 14287 w 47625"/>
                  <a:gd name="connsiteY4" fmla="*/ 6228 h 39845"/>
                  <a:gd name="connsiteX5" fmla="*/ 28575 w 47625"/>
                  <a:gd name="connsiteY5" fmla="*/ 15753 h 39845"/>
                  <a:gd name="connsiteX6" fmla="*/ 0 w 47625"/>
                  <a:gd name="connsiteY6" fmla="*/ 20516 h 39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25" h="39845">
                    <a:moveTo>
                      <a:pt x="0" y="20516"/>
                    </a:moveTo>
                    <a:cubicBezTo>
                      <a:pt x="18164" y="35047"/>
                      <a:pt x="22537" y="50366"/>
                      <a:pt x="42862" y="30041"/>
                    </a:cubicBezTo>
                    <a:cubicBezTo>
                      <a:pt x="46412" y="26491"/>
                      <a:pt x="46037" y="20516"/>
                      <a:pt x="47625" y="15753"/>
                    </a:cubicBezTo>
                    <a:cubicBezTo>
                      <a:pt x="46037" y="10991"/>
                      <a:pt x="47689" y="2845"/>
                      <a:pt x="42862" y="1466"/>
                    </a:cubicBezTo>
                    <a:cubicBezTo>
                      <a:pt x="33577" y="-1187"/>
                      <a:pt x="21115" y="-600"/>
                      <a:pt x="14287" y="6228"/>
                    </a:cubicBezTo>
                    <a:cubicBezTo>
                      <a:pt x="10240" y="10275"/>
                      <a:pt x="23812" y="12578"/>
                      <a:pt x="28575" y="15753"/>
                    </a:cubicBezTo>
                    <a:lnTo>
                      <a:pt x="0" y="20516"/>
                    </a:lnTo>
                    <a:close/>
                  </a:path>
                </a:pathLst>
              </a:custGeom>
              <a:solidFill>
                <a:srgbClr val="009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6" name="Forma livre 305"/>
              <p:cNvSpPr/>
              <p:nvPr/>
            </p:nvSpPr>
            <p:spPr>
              <a:xfrm>
                <a:off x="7594111" y="1523427"/>
                <a:ext cx="45867" cy="32749"/>
              </a:xfrm>
              <a:custGeom>
                <a:avLst/>
                <a:gdLst>
                  <a:gd name="connsiteX0" fmla="*/ 0 w 47625"/>
                  <a:gd name="connsiteY0" fmla="*/ 20516 h 39845"/>
                  <a:gd name="connsiteX1" fmla="*/ 42862 w 47625"/>
                  <a:gd name="connsiteY1" fmla="*/ 30041 h 39845"/>
                  <a:gd name="connsiteX2" fmla="*/ 47625 w 47625"/>
                  <a:gd name="connsiteY2" fmla="*/ 15753 h 39845"/>
                  <a:gd name="connsiteX3" fmla="*/ 42862 w 47625"/>
                  <a:gd name="connsiteY3" fmla="*/ 1466 h 39845"/>
                  <a:gd name="connsiteX4" fmla="*/ 14287 w 47625"/>
                  <a:gd name="connsiteY4" fmla="*/ 6228 h 39845"/>
                  <a:gd name="connsiteX5" fmla="*/ 28575 w 47625"/>
                  <a:gd name="connsiteY5" fmla="*/ 15753 h 39845"/>
                  <a:gd name="connsiteX6" fmla="*/ 0 w 47625"/>
                  <a:gd name="connsiteY6" fmla="*/ 20516 h 39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25" h="39845">
                    <a:moveTo>
                      <a:pt x="0" y="20516"/>
                    </a:moveTo>
                    <a:cubicBezTo>
                      <a:pt x="18164" y="35047"/>
                      <a:pt x="22537" y="50366"/>
                      <a:pt x="42862" y="30041"/>
                    </a:cubicBezTo>
                    <a:cubicBezTo>
                      <a:pt x="46412" y="26491"/>
                      <a:pt x="46037" y="20516"/>
                      <a:pt x="47625" y="15753"/>
                    </a:cubicBezTo>
                    <a:cubicBezTo>
                      <a:pt x="46037" y="10991"/>
                      <a:pt x="47689" y="2845"/>
                      <a:pt x="42862" y="1466"/>
                    </a:cubicBezTo>
                    <a:cubicBezTo>
                      <a:pt x="33577" y="-1187"/>
                      <a:pt x="21115" y="-600"/>
                      <a:pt x="14287" y="6228"/>
                    </a:cubicBezTo>
                    <a:cubicBezTo>
                      <a:pt x="10240" y="10275"/>
                      <a:pt x="23812" y="12578"/>
                      <a:pt x="28575" y="15753"/>
                    </a:cubicBezTo>
                    <a:lnTo>
                      <a:pt x="0" y="20516"/>
                    </a:lnTo>
                    <a:close/>
                  </a:path>
                </a:pathLst>
              </a:custGeom>
              <a:solidFill>
                <a:srgbClr val="009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7" name="Forma livre 306"/>
              <p:cNvSpPr/>
              <p:nvPr/>
            </p:nvSpPr>
            <p:spPr>
              <a:xfrm>
                <a:off x="7594111" y="1378653"/>
                <a:ext cx="45867" cy="32749"/>
              </a:xfrm>
              <a:custGeom>
                <a:avLst/>
                <a:gdLst>
                  <a:gd name="connsiteX0" fmla="*/ 0 w 47625"/>
                  <a:gd name="connsiteY0" fmla="*/ 20516 h 39845"/>
                  <a:gd name="connsiteX1" fmla="*/ 42862 w 47625"/>
                  <a:gd name="connsiteY1" fmla="*/ 30041 h 39845"/>
                  <a:gd name="connsiteX2" fmla="*/ 47625 w 47625"/>
                  <a:gd name="connsiteY2" fmla="*/ 15753 h 39845"/>
                  <a:gd name="connsiteX3" fmla="*/ 42862 w 47625"/>
                  <a:gd name="connsiteY3" fmla="*/ 1466 h 39845"/>
                  <a:gd name="connsiteX4" fmla="*/ 14287 w 47625"/>
                  <a:gd name="connsiteY4" fmla="*/ 6228 h 39845"/>
                  <a:gd name="connsiteX5" fmla="*/ 28575 w 47625"/>
                  <a:gd name="connsiteY5" fmla="*/ 15753 h 39845"/>
                  <a:gd name="connsiteX6" fmla="*/ 0 w 47625"/>
                  <a:gd name="connsiteY6" fmla="*/ 20516 h 39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25" h="39845">
                    <a:moveTo>
                      <a:pt x="0" y="20516"/>
                    </a:moveTo>
                    <a:cubicBezTo>
                      <a:pt x="18164" y="35047"/>
                      <a:pt x="22537" y="50366"/>
                      <a:pt x="42862" y="30041"/>
                    </a:cubicBezTo>
                    <a:cubicBezTo>
                      <a:pt x="46412" y="26491"/>
                      <a:pt x="46037" y="20516"/>
                      <a:pt x="47625" y="15753"/>
                    </a:cubicBezTo>
                    <a:cubicBezTo>
                      <a:pt x="46037" y="10991"/>
                      <a:pt x="47689" y="2845"/>
                      <a:pt x="42862" y="1466"/>
                    </a:cubicBezTo>
                    <a:cubicBezTo>
                      <a:pt x="33577" y="-1187"/>
                      <a:pt x="21115" y="-600"/>
                      <a:pt x="14287" y="6228"/>
                    </a:cubicBezTo>
                    <a:cubicBezTo>
                      <a:pt x="10240" y="10275"/>
                      <a:pt x="23812" y="12578"/>
                      <a:pt x="28575" y="15753"/>
                    </a:cubicBezTo>
                    <a:lnTo>
                      <a:pt x="0" y="20516"/>
                    </a:lnTo>
                    <a:close/>
                  </a:path>
                </a:pathLst>
              </a:custGeom>
              <a:solidFill>
                <a:srgbClr val="009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8" name="Forma livre 307"/>
              <p:cNvSpPr/>
              <p:nvPr/>
            </p:nvSpPr>
            <p:spPr>
              <a:xfrm>
                <a:off x="7732388" y="1443689"/>
                <a:ext cx="45867" cy="32749"/>
              </a:xfrm>
              <a:custGeom>
                <a:avLst/>
                <a:gdLst>
                  <a:gd name="connsiteX0" fmla="*/ 0 w 47625"/>
                  <a:gd name="connsiteY0" fmla="*/ 20516 h 39845"/>
                  <a:gd name="connsiteX1" fmla="*/ 42862 w 47625"/>
                  <a:gd name="connsiteY1" fmla="*/ 30041 h 39845"/>
                  <a:gd name="connsiteX2" fmla="*/ 47625 w 47625"/>
                  <a:gd name="connsiteY2" fmla="*/ 15753 h 39845"/>
                  <a:gd name="connsiteX3" fmla="*/ 42862 w 47625"/>
                  <a:gd name="connsiteY3" fmla="*/ 1466 h 39845"/>
                  <a:gd name="connsiteX4" fmla="*/ 14287 w 47625"/>
                  <a:gd name="connsiteY4" fmla="*/ 6228 h 39845"/>
                  <a:gd name="connsiteX5" fmla="*/ 28575 w 47625"/>
                  <a:gd name="connsiteY5" fmla="*/ 15753 h 39845"/>
                  <a:gd name="connsiteX6" fmla="*/ 0 w 47625"/>
                  <a:gd name="connsiteY6" fmla="*/ 20516 h 39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25" h="39845">
                    <a:moveTo>
                      <a:pt x="0" y="20516"/>
                    </a:moveTo>
                    <a:cubicBezTo>
                      <a:pt x="18164" y="35047"/>
                      <a:pt x="22537" y="50366"/>
                      <a:pt x="42862" y="30041"/>
                    </a:cubicBezTo>
                    <a:cubicBezTo>
                      <a:pt x="46412" y="26491"/>
                      <a:pt x="46037" y="20516"/>
                      <a:pt x="47625" y="15753"/>
                    </a:cubicBezTo>
                    <a:cubicBezTo>
                      <a:pt x="46037" y="10991"/>
                      <a:pt x="47689" y="2845"/>
                      <a:pt x="42862" y="1466"/>
                    </a:cubicBezTo>
                    <a:cubicBezTo>
                      <a:pt x="33577" y="-1187"/>
                      <a:pt x="21115" y="-600"/>
                      <a:pt x="14287" y="6228"/>
                    </a:cubicBezTo>
                    <a:cubicBezTo>
                      <a:pt x="10240" y="10275"/>
                      <a:pt x="23812" y="12578"/>
                      <a:pt x="28575" y="15753"/>
                    </a:cubicBezTo>
                    <a:lnTo>
                      <a:pt x="0" y="20516"/>
                    </a:lnTo>
                    <a:close/>
                  </a:path>
                </a:pathLst>
              </a:custGeom>
              <a:solidFill>
                <a:srgbClr val="009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9" name="Forma livre 308"/>
              <p:cNvSpPr/>
              <p:nvPr/>
            </p:nvSpPr>
            <p:spPr>
              <a:xfrm>
                <a:off x="7548244" y="1462263"/>
                <a:ext cx="45867" cy="32749"/>
              </a:xfrm>
              <a:custGeom>
                <a:avLst/>
                <a:gdLst>
                  <a:gd name="connsiteX0" fmla="*/ 0 w 47625"/>
                  <a:gd name="connsiteY0" fmla="*/ 20516 h 39845"/>
                  <a:gd name="connsiteX1" fmla="*/ 42862 w 47625"/>
                  <a:gd name="connsiteY1" fmla="*/ 30041 h 39845"/>
                  <a:gd name="connsiteX2" fmla="*/ 47625 w 47625"/>
                  <a:gd name="connsiteY2" fmla="*/ 15753 h 39845"/>
                  <a:gd name="connsiteX3" fmla="*/ 42862 w 47625"/>
                  <a:gd name="connsiteY3" fmla="*/ 1466 h 39845"/>
                  <a:gd name="connsiteX4" fmla="*/ 14287 w 47625"/>
                  <a:gd name="connsiteY4" fmla="*/ 6228 h 39845"/>
                  <a:gd name="connsiteX5" fmla="*/ 28575 w 47625"/>
                  <a:gd name="connsiteY5" fmla="*/ 15753 h 39845"/>
                  <a:gd name="connsiteX6" fmla="*/ 0 w 47625"/>
                  <a:gd name="connsiteY6" fmla="*/ 20516 h 39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25" h="39845">
                    <a:moveTo>
                      <a:pt x="0" y="20516"/>
                    </a:moveTo>
                    <a:cubicBezTo>
                      <a:pt x="18164" y="35047"/>
                      <a:pt x="22537" y="50366"/>
                      <a:pt x="42862" y="30041"/>
                    </a:cubicBezTo>
                    <a:cubicBezTo>
                      <a:pt x="46412" y="26491"/>
                      <a:pt x="46037" y="20516"/>
                      <a:pt x="47625" y="15753"/>
                    </a:cubicBezTo>
                    <a:cubicBezTo>
                      <a:pt x="46037" y="10991"/>
                      <a:pt x="47689" y="2845"/>
                      <a:pt x="42862" y="1466"/>
                    </a:cubicBezTo>
                    <a:cubicBezTo>
                      <a:pt x="33577" y="-1187"/>
                      <a:pt x="21115" y="-600"/>
                      <a:pt x="14287" y="6228"/>
                    </a:cubicBezTo>
                    <a:cubicBezTo>
                      <a:pt x="10240" y="10275"/>
                      <a:pt x="23812" y="12578"/>
                      <a:pt x="28575" y="15753"/>
                    </a:cubicBezTo>
                    <a:lnTo>
                      <a:pt x="0" y="20516"/>
                    </a:lnTo>
                    <a:close/>
                  </a:path>
                </a:pathLst>
              </a:custGeom>
              <a:solidFill>
                <a:srgbClr val="009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0" name="Forma livre 309"/>
              <p:cNvSpPr/>
              <p:nvPr/>
            </p:nvSpPr>
            <p:spPr>
              <a:xfrm>
                <a:off x="7832749" y="1402635"/>
                <a:ext cx="45867" cy="32749"/>
              </a:xfrm>
              <a:custGeom>
                <a:avLst/>
                <a:gdLst>
                  <a:gd name="connsiteX0" fmla="*/ 0 w 47625"/>
                  <a:gd name="connsiteY0" fmla="*/ 20516 h 39845"/>
                  <a:gd name="connsiteX1" fmla="*/ 42862 w 47625"/>
                  <a:gd name="connsiteY1" fmla="*/ 30041 h 39845"/>
                  <a:gd name="connsiteX2" fmla="*/ 47625 w 47625"/>
                  <a:gd name="connsiteY2" fmla="*/ 15753 h 39845"/>
                  <a:gd name="connsiteX3" fmla="*/ 42862 w 47625"/>
                  <a:gd name="connsiteY3" fmla="*/ 1466 h 39845"/>
                  <a:gd name="connsiteX4" fmla="*/ 14287 w 47625"/>
                  <a:gd name="connsiteY4" fmla="*/ 6228 h 39845"/>
                  <a:gd name="connsiteX5" fmla="*/ 28575 w 47625"/>
                  <a:gd name="connsiteY5" fmla="*/ 15753 h 39845"/>
                  <a:gd name="connsiteX6" fmla="*/ 0 w 47625"/>
                  <a:gd name="connsiteY6" fmla="*/ 20516 h 39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25" h="39845">
                    <a:moveTo>
                      <a:pt x="0" y="20516"/>
                    </a:moveTo>
                    <a:cubicBezTo>
                      <a:pt x="18164" y="35047"/>
                      <a:pt x="22537" y="50366"/>
                      <a:pt x="42862" y="30041"/>
                    </a:cubicBezTo>
                    <a:cubicBezTo>
                      <a:pt x="46412" y="26491"/>
                      <a:pt x="46037" y="20516"/>
                      <a:pt x="47625" y="15753"/>
                    </a:cubicBezTo>
                    <a:cubicBezTo>
                      <a:pt x="46037" y="10991"/>
                      <a:pt x="47689" y="2845"/>
                      <a:pt x="42862" y="1466"/>
                    </a:cubicBezTo>
                    <a:cubicBezTo>
                      <a:pt x="33577" y="-1187"/>
                      <a:pt x="21115" y="-600"/>
                      <a:pt x="14287" y="6228"/>
                    </a:cubicBezTo>
                    <a:cubicBezTo>
                      <a:pt x="10240" y="10275"/>
                      <a:pt x="23812" y="12578"/>
                      <a:pt x="28575" y="15753"/>
                    </a:cubicBezTo>
                    <a:lnTo>
                      <a:pt x="0" y="20516"/>
                    </a:lnTo>
                    <a:close/>
                  </a:path>
                </a:pathLst>
              </a:custGeom>
              <a:solidFill>
                <a:srgbClr val="009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1" name="Forma livre 310"/>
              <p:cNvSpPr/>
              <p:nvPr/>
            </p:nvSpPr>
            <p:spPr>
              <a:xfrm>
                <a:off x="7686943" y="1498091"/>
                <a:ext cx="45867" cy="32749"/>
              </a:xfrm>
              <a:custGeom>
                <a:avLst/>
                <a:gdLst>
                  <a:gd name="connsiteX0" fmla="*/ 0 w 47625"/>
                  <a:gd name="connsiteY0" fmla="*/ 20516 h 39845"/>
                  <a:gd name="connsiteX1" fmla="*/ 42862 w 47625"/>
                  <a:gd name="connsiteY1" fmla="*/ 30041 h 39845"/>
                  <a:gd name="connsiteX2" fmla="*/ 47625 w 47625"/>
                  <a:gd name="connsiteY2" fmla="*/ 15753 h 39845"/>
                  <a:gd name="connsiteX3" fmla="*/ 42862 w 47625"/>
                  <a:gd name="connsiteY3" fmla="*/ 1466 h 39845"/>
                  <a:gd name="connsiteX4" fmla="*/ 14287 w 47625"/>
                  <a:gd name="connsiteY4" fmla="*/ 6228 h 39845"/>
                  <a:gd name="connsiteX5" fmla="*/ 28575 w 47625"/>
                  <a:gd name="connsiteY5" fmla="*/ 15753 h 39845"/>
                  <a:gd name="connsiteX6" fmla="*/ 0 w 47625"/>
                  <a:gd name="connsiteY6" fmla="*/ 20516 h 39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25" h="39845">
                    <a:moveTo>
                      <a:pt x="0" y="20516"/>
                    </a:moveTo>
                    <a:cubicBezTo>
                      <a:pt x="18164" y="35047"/>
                      <a:pt x="22537" y="50366"/>
                      <a:pt x="42862" y="30041"/>
                    </a:cubicBezTo>
                    <a:cubicBezTo>
                      <a:pt x="46412" y="26491"/>
                      <a:pt x="46037" y="20516"/>
                      <a:pt x="47625" y="15753"/>
                    </a:cubicBezTo>
                    <a:cubicBezTo>
                      <a:pt x="46037" y="10991"/>
                      <a:pt x="47689" y="2845"/>
                      <a:pt x="42862" y="1466"/>
                    </a:cubicBezTo>
                    <a:cubicBezTo>
                      <a:pt x="33577" y="-1187"/>
                      <a:pt x="21115" y="-600"/>
                      <a:pt x="14287" y="6228"/>
                    </a:cubicBezTo>
                    <a:cubicBezTo>
                      <a:pt x="10240" y="10275"/>
                      <a:pt x="23812" y="12578"/>
                      <a:pt x="28575" y="15753"/>
                    </a:cubicBezTo>
                    <a:lnTo>
                      <a:pt x="0" y="20516"/>
                    </a:lnTo>
                    <a:close/>
                  </a:path>
                </a:pathLst>
              </a:custGeom>
              <a:solidFill>
                <a:srgbClr val="009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2" name="Forma livre 311"/>
              <p:cNvSpPr/>
              <p:nvPr/>
            </p:nvSpPr>
            <p:spPr>
              <a:xfrm>
                <a:off x="7810235" y="1362532"/>
                <a:ext cx="45867" cy="32749"/>
              </a:xfrm>
              <a:custGeom>
                <a:avLst/>
                <a:gdLst>
                  <a:gd name="connsiteX0" fmla="*/ 0 w 47625"/>
                  <a:gd name="connsiteY0" fmla="*/ 20516 h 39845"/>
                  <a:gd name="connsiteX1" fmla="*/ 42862 w 47625"/>
                  <a:gd name="connsiteY1" fmla="*/ 30041 h 39845"/>
                  <a:gd name="connsiteX2" fmla="*/ 47625 w 47625"/>
                  <a:gd name="connsiteY2" fmla="*/ 15753 h 39845"/>
                  <a:gd name="connsiteX3" fmla="*/ 42862 w 47625"/>
                  <a:gd name="connsiteY3" fmla="*/ 1466 h 39845"/>
                  <a:gd name="connsiteX4" fmla="*/ 14287 w 47625"/>
                  <a:gd name="connsiteY4" fmla="*/ 6228 h 39845"/>
                  <a:gd name="connsiteX5" fmla="*/ 28575 w 47625"/>
                  <a:gd name="connsiteY5" fmla="*/ 15753 h 39845"/>
                  <a:gd name="connsiteX6" fmla="*/ 0 w 47625"/>
                  <a:gd name="connsiteY6" fmla="*/ 20516 h 39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25" h="39845">
                    <a:moveTo>
                      <a:pt x="0" y="20516"/>
                    </a:moveTo>
                    <a:cubicBezTo>
                      <a:pt x="18164" y="35047"/>
                      <a:pt x="22537" y="50366"/>
                      <a:pt x="42862" y="30041"/>
                    </a:cubicBezTo>
                    <a:cubicBezTo>
                      <a:pt x="46412" y="26491"/>
                      <a:pt x="46037" y="20516"/>
                      <a:pt x="47625" y="15753"/>
                    </a:cubicBezTo>
                    <a:cubicBezTo>
                      <a:pt x="46037" y="10991"/>
                      <a:pt x="47689" y="2845"/>
                      <a:pt x="42862" y="1466"/>
                    </a:cubicBezTo>
                    <a:cubicBezTo>
                      <a:pt x="33577" y="-1187"/>
                      <a:pt x="21115" y="-600"/>
                      <a:pt x="14287" y="6228"/>
                    </a:cubicBezTo>
                    <a:cubicBezTo>
                      <a:pt x="10240" y="10275"/>
                      <a:pt x="23812" y="12578"/>
                      <a:pt x="28575" y="15753"/>
                    </a:cubicBezTo>
                    <a:lnTo>
                      <a:pt x="0" y="20516"/>
                    </a:lnTo>
                    <a:close/>
                  </a:path>
                </a:pathLst>
              </a:custGeom>
              <a:solidFill>
                <a:srgbClr val="009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3" name="Forma livre 312"/>
              <p:cNvSpPr/>
              <p:nvPr/>
            </p:nvSpPr>
            <p:spPr>
              <a:xfrm>
                <a:off x="7657870" y="1960621"/>
                <a:ext cx="45867" cy="32749"/>
              </a:xfrm>
              <a:custGeom>
                <a:avLst/>
                <a:gdLst>
                  <a:gd name="connsiteX0" fmla="*/ 0 w 47625"/>
                  <a:gd name="connsiteY0" fmla="*/ 20516 h 39845"/>
                  <a:gd name="connsiteX1" fmla="*/ 42862 w 47625"/>
                  <a:gd name="connsiteY1" fmla="*/ 30041 h 39845"/>
                  <a:gd name="connsiteX2" fmla="*/ 47625 w 47625"/>
                  <a:gd name="connsiteY2" fmla="*/ 15753 h 39845"/>
                  <a:gd name="connsiteX3" fmla="*/ 42862 w 47625"/>
                  <a:gd name="connsiteY3" fmla="*/ 1466 h 39845"/>
                  <a:gd name="connsiteX4" fmla="*/ 14287 w 47625"/>
                  <a:gd name="connsiteY4" fmla="*/ 6228 h 39845"/>
                  <a:gd name="connsiteX5" fmla="*/ 28575 w 47625"/>
                  <a:gd name="connsiteY5" fmla="*/ 15753 h 39845"/>
                  <a:gd name="connsiteX6" fmla="*/ 0 w 47625"/>
                  <a:gd name="connsiteY6" fmla="*/ 20516 h 39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25" h="39845">
                    <a:moveTo>
                      <a:pt x="0" y="20516"/>
                    </a:moveTo>
                    <a:cubicBezTo>
                      <a:pt x="18164" y="35047"/>
                      <a:pt x="22537" y="50366"/>
                      <a:pt x="42862" y="30041"/>
                    </a:cubicBezTo>
                    <a:cubicBezTo>
                      <a:pt x="46412" y="26491"/>
                      <a:pt x="46037" y="20516"/>
                      <a:pt x="47625" y="15753"/>
                    </a:cubicBezTo>
                    <a:cubicBezTo>
                      <a:pt x="46037" y="10991"/>
                      <a:pt x="47689" y="2845"/>
                      <a:pt x="42862" y="1466"/>
                    </a:cubicBezTo>
                    <a:cubicBezTo>
                      <a:pt x="33577" y="-1187"/>
                      <a:pt x="21115" y="-600"/>
                      <a:pt x="14287" y="6228"/>
                    </a:cubicBezTo>
                    <a:cubicBezTo>
                      <a:pt x="10240" y="10275"/>
                      <a:pt x="23812" y="12578"/>
                      <a:pt x="28575" y="15753"/>
                    </a:cubicBezTo>
                    <a:lnTo>
                      <a:pt x="0" y="20516"/>
                    </a:lnTo>
                    <a:close/>
                  </a:path>
                </a:pathLst>
              </a:custGeom>
              <a:solidFill>
                <a:srgbClr val="009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4" name="Forma livre 313"/>
              <p:cNvSpPr/>
              <p:nvPr/>
            </p:nvSpPr>
            <p:spPr>
              <a:xfrm>
                <a:off x="7879585" y="1344865"/>
                <a:ext cx="45867" cy="32749"/>
              </a:xfrm>
              <a:custGeom>
                <a:avLst/>
                <a:gdLst>
                  <a:gd name="connsiteX0" fmla="*/ 0 w 47625"/>
                  <a:gd name="connsiteY0" fmla="*/ 20516 h 39845"/>
                  <a:gd name="connsiteX1" fmla="*/ 42862 w 47625"/>
                  <a:gd name="connsiteY1" fmla="*/ 30041 h 39845"/>
                  <a:gd name="connsiteX2" fmla="*/ 47625 w 47625"/>
                  <a:gd name="connsiteY2" fmla="*/ 15753 h 39845"/>
                  <a:gd name="connsiteX3" fmla="*/ 42862 w 47625"/>
                  <a:gd name="connsiteY3" fmla="*/ 1466 h 39845"/>
                  <a:gd name="connsiteX4" fmla="*/ 14287 w 47625"/>
                  <a:gd name="connsiteY4" fmla="*/ 6228 h 39845"/>
                  <a:gd name="connsiteX5" fmla="*/ 28575 w 47625"/>
                  <a:gd name="connsiteY5" fmla="*/ 15753 h 39845"/>
                  <a:gd name="connsiteX6" fmla="*/ 0 w 47625"/>
                  <a:gd name="connsiteY6" fmla="*/ 20516 h 39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25" h="39845">
                    <a:moveTo>
                      <a:pt x="0" y="20516"/>
                    </a:moveTo>
                    <a:cubicBezTo>
                      <a:pt x="18164" y="35047"/>
                      <a:pt x="22537" y="50366"/>
                      <a:pt x="42862" y="30041"/>
                    </a:cubicBezTo>
                    <a:cubicBezTo>
                      <a:pt x="46412" y="26491"/>
                      <a:pt x="46037" y="20516"/>
                      <a:pt x="47625" y="15753"/>
                    </a:cubicBezTo>
                    <a:cubicBezTo>
                      <a:pt x="46037" y="10991"/>
                      <a:pt x="47689" y="2845"/>
                      <a:pt x="42862" y="1466"/>
                    </a:cubicBezTo>
                    <a:cubicBezTo>
                      <a:pt x="33577" y="-1187"/>
                      <a:pt x="21115" y="-600"/>
                      <a:pt x="14287" y="6228"/>
                    </a:cubicBezTo>
                    <a:cubicBezTo>
                      <a:pt x="10240" y="10275"/>
                      <a:pt x="23812" y="12578"/>
                      <a:pt x="28575" y="15753"/>
                    </a:cubicBezTo>
                    <a:lnTo>
                      <a:pt x="0" y="20516"/>
                    </a:lnTo>
                    <a:close/>
                  </a:path>
                </a:pathLst>
              </a:custGeom>
              <a:solidFill>
                <a:srgbClr val="009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5" name="Forma livre 314"/>
              <p:cNvSpPr/>
              <p:nvPr/>
            </p:nvSpPr>
            <p:spPr>
              <a:xfrm>
                <a:off x="7835423" y="1911023"/>
                <a:ext cx="45867" cy="32749"/>
              </a:xfrm>
              <a:custGeom>
                <a:avLst/>
                <a:gdLst>
                  <a:gd name="connsiteX0" fmla="*/ 0 w 47625"/>
                  <a:gd name="connsiteY0" fmla="*/ 20516 h 39845"/>
                  <a:gd name="connsiteX1" fmla="*/ 42862 w 47625"/>
                  <a:gd name="connsiteY1" fmla="*/ 30041 h 39845"/>
                  <a:gd name="connsiteX2" fmla="*/ 47625 w 47625"/>
                  <a:gd name="connsiteY2" fmla="*/ 15753 h 39845"/>
                  <a:gd name="connsiteX3" fmla="*/ 42862 w 47625"/>
                  <a:gd name="connsiteY3" fmla="*/ 1466 h 39845"/>
                  <a:gd name="connsiteX4" fmla="*/ 14287 w 47625"/>
                  <a:gd name="connsiteY4" fmla="*/ 6228 h 39845"/>
                  <a:gd name="connsiteX5" fmla="*/ 28575 w 47625"/>
                  <a:gd name="connsiteY5" fmla="*/ 15753 h 39845"/>
                  <a:gd name="connsiteX6" fmla="*/ 0 w 47625"/>
                  <a:gd name="connsiteY6" fmla="*/ 20516 h 39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25" h="39845">
                    <a:moveTo>
                      <a:pt x="0" y="20516"/>
                    </a:moveTo>
                    <a:cubicBezTo>
                      <a:pt x="18164" y="35047"/>
                      <a:pt x="22537" y="50366"/>
                      <a:pt x="42862" y="30041"/>
                    </a:cubicBezTo>
                    <a:cubicBezTo>
                      <a:pt x="46412" y="26491"/>
                      <a:pt x="46037" y="20516"/>
                      <a:pt x="47625" y="15753"/>
                    </a:cubicBezTo>
                    <a:cubicBezTo>
                      <a:pt x="46037" y="10991"/>
                      <a:pt x="47689" y="2845"/>
                      <a:pt x="42862" y="1466"/>
                    </a:cubicBezTo>
                    <a:cubicBezTo>
                      <a:pt x="33577" y="-1187"/>
                      <a:pt x="21115" y="-600"/>
                      <a:pt x="14287" y="6228"/>
                    </a:cubicBezTo>
                    <a:cubicBezTo>
                      <a:pt x="10240" y="10275"/>
                      <a:pt x="23812" y="12578"/>
                      <a:pt x="28575" y="15753"/>
                    </a:cubicBezTo>
                    <a:lnTo>
                      <a:pt x="0" y="20516"/>
                    </a:lnTo>
                    <a:close/>
                  </a:path>
                </a:pathLst>
              </a:custGeom>
              <a:solidFill>
                <a:srgbClr val="009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6" name="Forma livre 315"/>
              <p:cNvSpPr/>
              <p:nvPr/>
            </p:nvSpPr>
            <p:spPr>
              <a:xfrm>
                <a:off x="7663461" y="1549862"/>
                <a:ext cx="45867" cy="32749"/>
              </a:xfrm>
              <a:custGeom>
                <a:avLst/>
                <a:gdLst>
                  <a:gd name="connsiteX0" fmla="*/ 0 w 47625"/>
                  <a:gd name="connsiteY0" fmla="*/ 20516 h 39845"/>
                  <a:gd name="connsiteX1" fmla="*/ 42862 w 47625"/>
                  <a:gd name="connsiteY1" fmla="*/ 30041 h 39845"/>
                  <a:gd name="connsiteX2" fmla="*/ 47625 w 47625"/>
                  <a:gd name="connsiteY2" fmla="*/ 15753 h 39845"/>
                  <a:gd name="connsiteX3" fmla="*/ 42862 w 47625"/>
                  <a:gd name="connsiteY3" fmla="*/ 1466 h 39845"/>
                  <a:gd name="connsiteX4" fmla="*/ 14287 w 47625"/>
                  <a:gd name="connsiteY4" fmla="*/ 6228 h 39845"/>
                  <a:gd name="connsiteX5" fmla="*/ 28575 w 47625"/>
                  <a:gd name="connsiteY5" fmla="*/ 15753 h 39845"/>
                  <a:gd name="connsiteX6" fmla="*/ 0 w 47625"/>
                  <a:gd name="connsiteY6" fmla="*/ 20516 h 39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25" h="39845">
                    <a:moveTo>
                      <a:pt x="0" y="20516"/>
                    </a:moveTo>
                    <a:cubicBezTo>
                      <a:pt x="18164" y="35047"/>
                      <a:pt x="22537" y="50366"/>
                      <a:pt x="42862" y="30041"/>
                    </a:cubicBezTo>
                    <a:cubicBezTo>
                      <a:pt x="46412" y="26491"/>
                      <a:pt x="46037" y="20516"/>
                      <a:pt x="47625" y="15753"/>
                    </a:cubicBezTo>
                    <a:cubicBezTo>
                      <a:pt x="46037" y="10991"/>
                      <a:pt x="47689" y="2845"/>
                      <a:pt x="42862" y="1466"/>
                    </a:cubicBezTo>
                    <a:cubicBezTo>
                      <a:pt x="33577" y="-1187"/>
                      <a:pt x="21115" y="-600"/>
                      <a:pt x="14287" y="6228"/>
                    </a:cubicBezTo>
                    <a:cubicBezTo>
                      <a:pt x="10240" y="10275"/>
                      <a:pt x="23812" y="12578"/>
                      <a:pt x="28575" y="15753"/>
                    </a:cubicBezTo>
                    <a:lnTo>
                      <a:pt x="0" y="20516"/>
                    </a:lnTo>
                    <a:close/>
                  </a:path>
                </a:pathLst>
              </a:custGeom>
              <a:solidFill>
                <a:srgbClr val="009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7" name="Forma livre 316"/>
              <p:cNvSpPr/>
              <p:nvPr/>
            </p:nvSpPr>
            <p:spPr>
              <a:xfrm>
                <a:off x="7663461" y="1405088"/>
                <a:ext cx="45867" cy="32749"/>
              </a:xfrm>
              <a:custGeom>
                <a:avLst/>
                <a:gdLst>
                  <a:gd name="connsiteX0" fmla="*/ 0 w 47625"/>
                  <a:gd name="connsiteY0" fmla="*/ 20516 h 39845"/>
                  <a:gd name="connsiteX1" fmla="*/ 42862 w 47625"/>
                  <a:gd name="connsiteY1" fmla="*/ 30041 h 39845"/>
                  <a:gd name="connsiteX2" fmla="*/ 47625 w 47625"/>
                  <a:gd name="connsiteY2" fmla="*/ 15753 h 39845"/>
                  <a:gd name="connsiteX3" fmla="*/ 42862 w 47625"/>
                  <a:gd name="connsiteY3" fmla="*/ 1466 h 39845"/>
                  <a:gd name="connsiteX4" fmla="*/ 14287 w 47625"/>
                  <a:gd name="connsiteY4" fmla="*/ 6228 h 39845"/>
                  <a:gd name="connsiteX5" fmla="*/ 28575 w 47625"/>
                  <a:gd name="connsiteY5" fmla="*/ 15753 h 39845"/>
                  <a:gd name="connsiteX6" fmla="*/ 0 w 47625"/>
                  <a:gd name="connsiteY6" fmla="*/ 20516 h 39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25" h="39845">
                    <a:moveTo>
                      <a:pt x="0" y="20516"/>
                    </a:moveTo>
                    <a:cubicBezTo>
                      <a:pt x="18164" y="35047"/>
                      <a:pt x="22537" y="50366"/>
                      <a:pt x="42862" y="30041"/>
                    </a:cubicBezTo>
                    <a:cubicBezTo>
                      <a:pt x="46412" y="26491"/>
                      <a:pt x="46037" y="20516"/>
                      <a:pt x="47625" y="15753"/>
                    </a:cubicBezTo>
                    <a:cubicBezTo>
                      <a:pt x="46037" y="10991"/>
                      <a:pt x="47689" y="2845"/>
                      <a:pt x="42862" y="1466"/>
                    </a:cubicBezTo>
                    <a:cubicBezTo>
                      <a:pt x="33577" y="-1187"/>
                      <a:pt x="21115" y="-600"/>
                      <a:pt x="14287" y="6228"/>
                    </a:cubicBezTo>
                    <a:cubicBezTo>
                      <a:pt x="10240" y="10275"/>
                      <a:pt x="23812" y="12578"/>
                      <a:pt x="28575" y="15753"/>
                    </a:cubicBezTo>
                    <a:lnTo>
                      <a:pt x="0" y="20516"/>
                    </a:lnTo>
                    <a:close/>
                  </a:path>
                </a:pathLst>
              </a:custGeom>
              <a:solidFill>
                <a:srgbClr val="009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8" name="Forma livre 317"/>
              <p:cNvSpPr/>
              <p:nvPr/>
            </p:nvSpPr>
            <p:spPr>
              <a:xfrm>
                <a:off x="7801738" y="1470124"/>
                <a:ext cx="45867" cy="32749"/>
              </a:xfrm>
              <a:custGeom>
                <a:avLst/>
                <a:gdLst>
                  <a:gd name="connsiteX0" fmla="*/ 0 w 47625"/>
                  <a:gd name="connsiteY0" fmla="*/ 20516 h 39845"/>
                  <a:gd name="connsiteX1" fmla="*/ 42862 w 47625"/>
                  <a:gd name="connsiteY1" fmla="*/ 30041 h 39845"/>
                  <a:gd name="connsiteX2" fmla="*/ 47625 w 47625"/>
                  <a:gd name="connsiteY2" fmla="*/ 15753 h 39845"/>
                  <a:gd name="connsiteX3" fmla="*/ 42862 w 47625"/>
                  <a:gd name="connsiteY3" fmla="*/ 1466 h 39845"/>
                  <a:gd name="connsiteX4" fmla="*/ 14287 w 47625"/>
                  <a:gd name="connsiteY4" fmla="*/ 6228 h 39845"/>
                  <a:gd name="connsiteX5" fmla="*/ 28575 w 47625"/>
                  <a:gd name="connsiteY5" fmla="*/ 15753 h 39845"/>
                  <a:gd name="connsiteX6" fmla="*/ 0 w 47625"/>
                  <a:gd name="connsiteY6" fmla="*/ 20516 h 39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25" h="39845">
                    <a:moveTo>
                      <a:pt x="0" y="20516"/>
                    </a:moveTo>
                    <a:cubicBezTo>
                      <a:pt x="18164" y="35047"/>
                      <a:pt x="22537" y="50366"/>
                      <a:pt x="42862" y="30041"/>
                    </a:cubicBezTo>
                    <a:cubicBezTo>
                      <a:pt x="46412" y="26491"/>
                      <a:pt x="46037" y="20516"/>
                      <a:pt x="47625" y="15753"/>
                    </a:cubicBezTo>
                    <a:cubicBezTo>
                      <a:pt x="46037" y="10991"/>
                      <a:pt x="47689" y="2845"/>
                      <a:pt x="42862" y="1466"/>
                    </a:cubicBezTo>
                    <a:cubicBezTo>
                      <a:pt x="33577" y="-1187"/>
                      <a:pt x="21115" y="-600"/>
                      <a:pt x="14287" y="6228"/>
                    </a:cubicBezTo>
                    <a:cubicBezTo>
                      <a:pt x="10240" y="10275"/>
                      <a:pt x="23812" y="12578"/>
                      <a:pt x="28575" y="15753"/>
                    </a:cubicBezTo>
                    <a:lnTo>
                      <a:pt x="0" y="20516"/>
                    </a:lnTo>
                    <a:close/>
                  </a:path>
                </a:pathLst>
              </a:custGeom>
              <a:solidFill>
                <a:srgbClr val="009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9" name="Forma livre 318"/>
              <p:cNvSpPr/>
              <p:nvPr/>
            </p:nvSpPr>
            <p:spPr>
              <a:xfrm>
                <a:off x="7617593" y="1488698"/>
                <a:ext cx="45867" cy="32749"/>
              </a:xfrm>
              <a:custGeom>
                <a:avLst/>
                <a:gdLst>
                  <a:gd name="connsiteX0" fmla="*/ 0 w 47625"/>
                  <a:gd name="connsiteY0" fmla="*/ 20516 h 39845"/>
                  <a:gd name="connsiteX1" fmla="*/ 42862 w 47625"/>
                  <a:gd name="connsiteY1" fmla="*/ 30041 h 39845"/>
                  <a:gd name="connsiteX2" fmla="*/ 47625 w 47625"/>
                  <a:gd name="connsiteY2" fmla="*/ 15753 h 39845"/>
                  <a:gd name="connsiteX3" fmla="*/ 42862 w 47625"/>
                  <a:gd name="connsiteY3" fmla="*/ 1466 h 39845"/>
                  <a:gd name="connsiteX4" fmla="*/ 14287 w 47625"/>
                  <a:gd name="connsiteY4" fmla="*/ 6228 h 39845"/>
                  <a:gd name="connsiteX5" fmla="*/ 28575 w 47625"/>
                  <a:gd name="connsiteY5" fmla="*/ 15753 h 39845"/>
                  <a:gd name="connsiteX6" fmla="*/ 0 w 47625"/>
                  <a:gd name="connsiteY6" fmla="*/ 20516 h 39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25" h="39845">
                    <a:moveTo>
                      <a:pt x="0" y="20516"/>
                    </a:moveTo>
                    <a:cubicBezTo>
                      <a:pt x="18164" y="35047"/>
                      <a:pt x="22537" y="50366"/>
                      <a:pt x="42862" y="30041"/>
                    </a:cubicBezTo>
                    <a:cubicBezTo>
                      <a:pt x="46412" y="26491"/>
                      <a:pt x="46037" y="20516"/>
                      <a:pt x="47625" y="15753"/>
                    </a:cubicBezTo>
                    <a:cubicBezTo>
                      <a:pt x="46037" y="10991"/>
                      <a:pt x="47689" y="2845"/>
                      <a:pt x="42862" y="1466"/>
                    </a:cubicBezTo>
                    <a:cubicBezTo>
                      <a:pt x="33577" y="-1187"/>
                      <a:pt x="21115" y="-600"/>
                      <a:pt x="14287" y="6228"/>
                    </a:cubicBezTo>
                    <a:cubicBezTo>
                      <a:pt x="10240" y="10275"/>
                      <a:pt x="23812" y="12578"/>
                      <a:pt x="28575" y="15753"/>
                    </a:cubicBezTo>
                    <a:lnTo>
                      <a:pt x="0" y="20516"/>
                    </a:lnTo>
                    <a:close/>
                  </a:path>
                </a:pathLst>
              </a:custGeom>
              <a:solidFill>
                <a:srgbClr val="009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0" name="Forma livre 319"/>
              <p:cNvSpPr/>
              <p:nvPr/>
            </p:nvSpPr>
            <p:spPr>
              <a:xfrm>
                <a:off x="7902099" y="1429070"/>
                <a:ext cx="45867" cy="32749"/>
              </a:xfrm>
              <a:custGeom>
                <a:avLst/>
                <a:gdLst>
                  <a:gd name="connsiteX0" fmla="*/ 0 w 47625"/>
                  <a:gd name="connsiteY0" fmla="*/ 20516 h 39845"/>
                  <a:gd name="connsiteX1" fmla="*/ 42862 w 47625"/>
                  <a:gd name="connsiteY1" fmla="*/ 30041 h 39845"/>
                  <a:gd name="connsiteX2" fmla="*/ 47625 w 47625"/>
                  <a:gd name="connsiteY2" fmla="*/ 15753 h 39845"/>
                  <a:gd name="connsiteX3" fmla="*/ 42862 w 47625"/>
                  <a:gd name="connsiteY3" fmla="*/ 1466 h 39845"/>
                  <a:gd name="connsiteX4" fmla="*/ 14287 w 47625"/>
                  <a:gd name="connsiteY4" fmla="*/ 6228 h 39845"/>
                  <a:gd name="connsiteX5" fmla="*/ 28575 w 47625"/>
                  <a:gd name="connsiteY5" fmla="*/ 15753 h 39845"/>
                  <a:gd name="connsiteX6" fmla="*/ 0 w 47625"/>
                  <a:gd name="connsiteY6" fmla="*/ 20516 h 39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25" h="39845">
                    <a:moveTo>
                      <a:pt x="0" y="20516"/>
                    </a:moveTo>
                    <a:cubicBezTo>
                      <a:pt x="18164" y="35047"/>
                      <a:pt x="22537" y="50366"/>
                      <a:pt x="42862" y="30041"/>
                    </a:cubicBezTo>
                    <a:cubicBezTo>
                      <a:pt x="46412" y="26491"/>
                      <a:pt x="46037" y="20516"/>
                      <a:pt x="47625" y="15753"/>
                    </a:cubicBezTo>
                    <a:cubicBezTo>
                      <a:pt x="46037" y="10991"/>
                      <a:pt x="47689" y="2845"/>
                      <a:pt x="42862" y="1466"/>
                    </a:cubicBezTo>
                    <a:cubicBezTo>
                      <a:pt x="33577" y="-1187"/>
                      <a:pt x="21115" y="-600"/>
                      <a:pt x="14287" y="6228"/>
                    </a:cubicBezTo>
                    <a:cubicBezTo>
                      <a:pt x="10240" y="10275"/>
                      <a:pt x="23812" y="12578"/>
                      <a:pt x="28575" y="15753"/>
                    </a:cubicBezTo>
                    <a:lnTo>
                      <a:pt x="0" y="20516"/>
                    </a:lnTo>
                    <a:close/>
                  </a:path>
                </a:pathLst>
              </a:custGeom>
              <a:solidFill>
                <a:srgbClr val="009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1" name="Forma livre 320"/>
              <p:cNvSpPr/>
              <p:nvPr/>
            </p:nvSpPr>
            <p:spPr>
              <a:xfrm>
                <a:off x="7865696" y="1438906"/>
                <a:ext cx="45867" cy="32749"/>
              </a:xfrm>
              <a:custGeom>
                <a:avLst/>
                <a:gdLst>
                  <a:gd name="connsiteX0" fmla="*/ 0 w 47625"/>
                  <a:gd name="connsiteY0" fmla="*/ 20516 h 39845"/>
                  <a:gd name="connsiteX1" fmla="*/ 42862 w 47625"/>
                  <a:gd name="connsiteY1" fmla="*/ 30041 h 39845"/>
                  <a:gd name="connsiteX2" fmla="*/ 47625 w 47625"/>
                  <a:gd name="connsiteY2" fmla="*/ 15753 h 39845"/>
                  <a:gd name="connsiteX3" fmla="*/ 42862 w 47625"/>
                  <a:gd name="connsiteY3" fmla="*/ 1466 h 39845"/>
                  <a:gd name="connsiteX4" fmla="*/ 14287 w 47625"/>
                  <a:gd name="connsiteY4" fmla="*/ 6228 h 39845"/>
                  <a:gd name="connsiteX5" fmla="*/ 28575 w 47625"/>
                  <a:gd name="connsiteY5" fmla="*/ 15753 h 39845"/>
                  <a:gd name="connsiteX6" fmla="*/ 0 w 47625"/>
                  <a:gd name="connsiteY6" fmla="*/ 20516 h 39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25" h="39845">
                    <a:moveTo>
                      <a:pt x="0" y="20516"/>
                    </a:moveTo>
                    <a:cubicBezTo>
                      <a:pt x="18164" y="35047"/>
                      <a:pt x="22537" y="50366"/>
                      <a:pt x="42862" y="30041"/>
                    </a:cubicBezTo>
                    <a:cubicBezTo>
                      <a:pt x="46412" y="26491"/>
                      <a:pt x="46037" y="20516"/>
                      <a:pt x="47625" y="15753"/>
                    </a:cubicBezTo>
                    <a:cubicBezTo>
                      <a:pt x="46037" y="10991"/>
                      <a:pt x="47689" y="2845"/>
                      <a:pt x="42862" y="1466"/>
                    </a:cubicBezTo>
                    <a:cubicBezTo>
                      <a:pt x="33577" y="-1187"/>
                      <a:pt x="21115" y="-600"/>
                      <a:pt x="14287" y="6228"/>
                    </a:cubicBezTo>
                    <a:cubicBezTo>
                      <a:pt x="10240" y="10275"/>
                      <a:pt x="23812" y="12578"/>
                      <a:pt x="28575" y="15753"/>
                    </a:cubicBezTo>
                    <a:lnTo>
                      <a:pt x="0" y="20516"/>
                    </a:lnTo>
                    <a:close/>
                  </a:path>
                </a:pathLst>
              </a:custGeom>
              <a:solidFill>
                <a:srgbClr val="009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2" name="Forma livre 321"/>
              <p:cNvSpPr/>
              <p:nvPr/>
            </p:nvSpPr>
            <p:spPr>
              <a:xfrm>
                <a:off x="7988988" y="1303347"/>
                <a:ext cx="45867" cy="32749"/>
              </a:xfrm>
              <a:custGeom>
                <a:avLst/>
                <a:gdLst>
                  <a:gd name="connsiteX0" fmla="*/ 0 w 47625"/>
                  <a:gd name="connsiteY0" fmla="*/ 20516 h 39845"/>
                  <a:gd name="connsiteX1" fmla="*/ 42862 w 47625"/>
                  <a:gd name="connsiteY1" fmla="*/ 30041 h 39845"/>
                  <a:gd name="connsiteX2" fmla="*/ 47625 w 47625"/>
                  <a:gd name="connsiteY2" fmla="*/ 15753 h 39845"/>
                  <a:gd name="connsiteX3" fmla="*/ 42862 w 47625"/>
                  <a:gd name="connsiteY3" fmla="*/ 1466 h 39845"/>
                  <a:gd name="connsiteX4" fmla="*/ 14287 w 47625"/>
                  <a:gd name="connsiteY4" fmla="*/ 6228 h 39845"/>
                  <a:gd name="connsiteX5" fmla="*/ 28575 w 47625"/>
                  <a:gd name="connsiteY5" fmla="*/ 15753 h 39845"/>
                  <a:gd name="connsiteX6" fmla="*/ 0 w 47625"/>
                  <a:gd name="connsiteY6" fmla="*/ 20516 h 39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25" h="39845">
                    <a:moveTo>
                      <a:pt x="0" y="20516"/>
                    </a:moveTo>
                    <a:cubicBezTo>
                      <a:pt x="18164" y="35047"/>
                      <a:pt x="22537" y="50366"/>
                      <a:pt x="42862" y="30041"/>
                    </a:cubicBezTo>
                    <a:cubicBezTo>
                      <a:pt x="46412" y="26491"/>
                      <a:pt x="46037" y="20516"/>
                      <a:pt x="47625" y="15753"/>
                    </a:cubicBezTo>
                    <a:cubicBezTo>
                      <a:pt x="46037" y="10991"/>
                      <a:pt x="47689" y="2845"/>
                      <a:pt x="42862" y="1466"/>
                    </a:cubicBezTo>
                    <a:cubicBezTo>
                      <a:pt x="33577" y="-1187"/>
                      <a:pt x="21115" y="-600"/>
                      <a:pt x="14287" y="6228"/>
                    </a:cubicBezTo>
                    <a:cubicBezTo>
                      <a:pt x="10240" y="10275"/>
                      <a:pt x="23812" y="12578"/>
                      <a:pt x="28575" y="15753"/>
                    </a:cubicBezTo>
                    <a:lnTo>
                      <a:pt x="0" y="20516"/>
                    </a:lnTo>
                    <a:close/>
                  </a:path>
                </a:pathLst>
              </a:custGeom>
              <a:solidFill>
                <a:srgbClr val="009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3" name="Forma livre 322"/>
              <p:cNvSpPr/>
              <p:nvPr/>
            </p:nvSpPr>
            <p:spPr>
              <a:xfrm>
                <a:off x="7980492" y="1882147"/>
                <a:ext cx="45867" cy="32749"/>
              </a:xfrm>
              <a:custGeom>
                <a:avLst/>
                <a:gdLst>
                  <a:gd name="connsiteX0" fmla="*/ 0 w 47625"/>
                  <a:gd name="connsiteY0" fmla="*/ 20516 h 39845"/>
                  <a:gd name="connsiteX1" fmla="*/ 42862 w 47625"/>
                  <a:gd name="connsiteY1" fmla="*/ 30041 h 39845"/>
                  <a:gd name="connsiteX2" fmla="*/ 47625 w 47625"/>
                  <a:gd name="connsiteY2" fmla="*/ 15753 h 39845"/>
                  <a:gd name="connsiteX3" fmla="*/ 42862 w 47625"/>
                  <a:gd name="connsiteY3" fmla="*/ 1466 h 39845"/>
                  <a:gd name="connsiteX4" fmla="*/ 14287 w 47625"/>
                  <a:gd name="connsiteY4" fmla="*/ 6228 h 39845"/>
                  <a:gd name="connsiteX5" fmla="*/ 28575 w 47625"/>
                  <a:gd name="connsiteY5" fmla="*/ 15753 h 39845"/>
                  <a:gd name="connsiteX6" fmla="*/ 0 w 47625"/>
                  <a:gd name="connsiteY6" fmla="*/ 20516 h 39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25" h="39845">
                    <a:moveTo>
                      <a:pt x="0" y="20516"/>
                    </a:moveTo>
                    <a:cubicBezTo>
                      <a:pt x="18164" y="35047"/>
                      <a:pt x="22537" y="50366"/>
                      <a:pt x="42862" y="30041"/>
                    </a:cubicBezTo>
                    <a:cubicBezTo>
                      <a:pt x="46412" y="26491"/>
                      <a:pt x="46037" y="20516"/>
                      <a:pt x="47625" y="15753"/>
                    </a:cubicBezTo>
                    <a:cubicBezTo>
                      <a:pt x="46037" y="10991"/>
                      <a:pt x="47689" y="2845"/>
                      <a:pt x="42862" y="1466"/>
                    </a:cubicBezTo>
                    <a:cubicBezTo>
                      <a:pt x="33577" y="-1187"/>
                      <a:pt x="21115" y="-600"/>
                      <a:pt x="14287" y="6228"/>
                    </a:cubicBezTo>
                    <a:cubicBezTo>
                      <a:pt x="10240" y="10275"/>
                      <a:pt x="23812" y="12578"/>
                      <a:pt x="28575" y="15753"/>
                    </a:cubicBezTo>
                    <a:lnTo>
                      <a:pt x="0" y="20516"/>
                    </a:lnTo>
                    <a:close/>
                  </a:path>
                </a:pathLst>
              </a:custGeom>
              <a:solidFill>
                <a:srgbClr val="009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4" name="Forma livre 323"/>
              <p:cNvSpPr/>
              <p:nvPr/>
            </p:nvSpPr>
            <p:spPr>
              <a:xfrm>
                <a:off x="7926550" y="1444266"/>
                <a:ext cx="45867" cy="32749"/>
              </a:xfrm>
              <a:custGeom>
                <a:avLst/>
                <a:gdLst>
                  <a:gd name="connsiteX0" fmla="*/ 0 w 47625"/>
                  <a:gd name="connsiteY0" fmla="*/ 20516 h 39845"/>
                  <a:gd name="connsiteX1" fmla="*/ 42862 w 47625"/>
                  <a:gd name="connsiteY1" fmla="*/ 30041 h 39845"/>
                  <a:gd name="connsiteX2" fmla="*/ 47625 w 47625"/>
                  <a:gd name="connsiteY2" fmla="*/ 15753 h 39845"/>
                  <a:gd name="connsiteX3" fmla="*/ 42862 w 47625"/>
                  <a:gd name="connsiteY3" fmla="*/ 1466 h 39845"/>
                  <a:gd name="connsiteX4" fmla="*/ 14287 w 47625"/>
                  <a:gd name="connsiteY4" fmla="*/ 6228 h 39845"/>
                  <a:gd name="connsiteX5" fmla="*/ 28575 w 47625"/>
                  <a:gd name="connsiteY5" fmla="*/ 15753 h 39845"/>
                  <a:gd name="connsiteX6" fmla="*/ 0 w 47625"/>
                  <a:gd name="connsiteY6" fmla="*/ 20516 h 39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25" h="39845">
                    <a:moveTo>
                      <a:pt x="0" y="20516"/>
                    </a:moveTo>
                    <a:cubicBezTo>
                      <a:pt x="18164" y="35047"/>
                      <a:pt x="22537" y="50366"/>
                      <a:pt x="42862" y="30041"/>
                    </a:cubicBezTo>
                    <a:cubicBezTo>
                      <a:pt x="46412" y="26491"/>
                      <a:pt x="46037" y="20516"/>
                      <a:pt x="47625" y="15753"/>
                    </a:cubicBezTo>
                    <a:cubicBezTo>
                      <a:pt x="46037" y="10991"/>
                      <a:pt x="47689" y="2845"/>
                      <a:pt x="42862" y="1466"/>
                    </a:cubicBezTo>
                    <a:cubicBezTo>
                      <a:pt x="33577" y="-1187"/>
                      <a:pt x="21115" y="-600"/>
                      <a:pt x="14287" y="6228"/>
                    </a:cubicBezTo>
                    <a:cubicBezTo>
                      <a:pt x="10240" y="10275"/>
                      <a:pt x="23812" y="12578"/>
                      <a:pt x="28575" y="15753"/>
                    </a:cubicBezTo>
                    <a:lnTo>
                      <a:pt x="0" y="20516"/>
                    </a:lnTo>
                    <a:close/>
                  </a:path>
                </a:pathLst>
              </a:custGeom>
              <a:solidFill>
                <a:srgbClr val="009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5" name="Forma livre 324"/>
              <p:cNvSpPr/>
              <p:nvPr/>
            </p:nvSpPr>
            <p:spPr>
              <a:xfrm>
                <a:off x="7842214" y="1490678"/>
                <a:ext cx="45867" cy="32749"/>
              </a:xfrm>
              <a:custGeom>
                <a:avLst/>
                <a:gdLst>
                  <a:gd name="connsiteX0" fmla="*/ 0 w 47625"/>
                  <a:gd name="connsiteY0" fmla="*/ 20516 h 39845"/>
                  <a:gd name="connsiteX1" fmla="*/ 42862 w 47625"/>
                  <a:gd name="connsiteY1" fmla="*/ 30041 h 39845"/>
                  <a:gd name="connsiteX2" fmla="*/ 47625 w 47625"/>
                  <a:gd name="connsiteY2" fmla="*/ 15753 h 39845"/>
                  <a:gd name="connsiteX3" fmla="*/ 42862 w 47625"/>
                  <a:gd name="connsiteY3" fmla="*/ 1466 h 39845"/>
                  <a:gd name="connsiteX4" fmla="*/ 14287 w 47625"/>
                  <a:gd name="connsiteY4" fmla="*/ 6228 h 39845"/>
                  <a:gd name="connsiteX5" fmla="*/ 28575 w 47625"/>
                  <a:gd name="connsiteY5" fmla="*/ 15753 h 39845"/>
                  <a:gd name="connsiteX6" fmla="*/ 0 w 47625"/>
                  <a:gd name="connsiteY6" fmla="*/ 20516 h 39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25" h="39845">
                    <a:moveTo>
                      <a:pt x="0" y="20516"/>
                    </a:moveTo>
                    <a:cubicBezTo>
                      <a:pt x="18164" y="35047"/>
                      <a:pt x="22537" y="50366"/>
                      <a:pt x="42862" y="30041"/>
                    </a:cubicBezTo>
                    <a:cubicBezTo>
                      <a:pt x="46412" y="26491"/>
                      <a:pt x="46037" y="20516"/>
                      <a:pt x="47625" y="15753"/>
                    </a:cubicBezTo>
                    <a:cubicBezTo>
                      <a:pt x="46037" y="10991"/>
                      <a:pt x="47689" y="2845"/>
                      <a:pt x="42862" y="1466"/>
                    </a:cubicBezTo>
                    <a:cubicBezTo>
                      <a:pt x="33577" y="-1187"/>
                      <a:pt x="21115" y="-600"/>
                      <a:pt x="14287" y="6228"/>
                    </a:cubicBezTo>
                    <a:cubicBezTo>
                      <a:pt x="10240" y="10275"/>
                      <a:pt x="23812" y="12578"/>
                      <a:pt x="28575" y="15753"/>
                    </a:cubicBezTo>
                    <a:lnTo>
                      <a:pt x="0" y="20516"/>
                    </a:lnTo>
                    <a:close/>
                  </a:path>
                </a:pathLst>
              </a:custGeom>
              <a:solidFill>
                <a:srgbClr val="009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6" name="Forma livre 325"/>
              <p:cNvSpPr/>
              <p:nvPr/>
            </p:nvSpPr>
            <p:spPr>
              <a:xfrm>
                <a:off x="7842214" y="1345904"/>
                <a:ext cx="45867" cy="32749"/>
              </a:xfrm>
              <a:custGeom>
                <a:avLst/>
                <a:gdLst>
                  <a:gd name="connsiteX0" fmla="*/ 0 w 47625"/>
                  <a:gd name="connsiteY0" fmla="*/ 20516 h 39845"/>
                  <a:gd name="connsiteX1" fmla="*/ 42862 w 47625"/>
                  <a:gd name="connsiteY1" fmla="*/ 30041 h 39845"/>
                  <a:gd name="connsiteX2" fmla="*/ 47625 w 47625"/>
                  <a:gd name="connsiteY2" fmla="*/ 15753 h 39845"/>
                  <a:gd name="connsiteX3" fmla="*/ 42862 w 47625"/>
                  <a:gd name="connsiteY3" fmla="*/ 1466 h 39845"/>
                  <a:gd name="connsiteX4" fmla="*/ 14287 w 47625"/>
                  <a:gd name="connsiteY4" fmla="*/ 6228 h 39845"/>
                  <a:gd name="connsiteX5" fmla="*/ 28575 w 47625"/>
                  <a:gd name="connsiteY5" fmla="*/ 15753 h 39845"/>
                  <a:gd name="connsiteX6" fmla="*/ 0 w 47625"/>
                  <a:gd name="connsiteY6" fmla="*/ 20516 h 39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25" h="39845">
                    <a:moveTo>
                      <a:pt x="0" y="20516"/>
                    </a:moveTo>
                    <a:cubicBezTo>
                      <a:pt x="18164" y="35047"/>
                      <a:pt x="22537" y="50366"/>
                      <a:pt x="42862" y="30041"/>
                    </a:cubicBezTo>
                    <a:cubicBezTo>
                      <a:pt x="46412" y="26491"/>
                      <a:pt x="46037" y="20516"/>
                      <a:pt x="47625" y="15753"/>
                    </a:cubicBezTo>
                    <a:cubicBezTo>
                      <a:pt x="46037" y="10991"/>
                      <a:pt x="47689" y="2845"/>
                      <a:pt x="42862" y="1466"/>
                    </a:cubicBezTo>
                    <a:cubicBezTo>
                      <a:pt x="33577" y="-1187"/>
                      <a:pt x="21115" y="-600"/>
                      <a:pt x="14287" y="6228"/>
                    </a:cubicBezTo>
                    <a:cubicBezTo>
                      <a:pt x="10240" y="10275"/>
                      <a:pt x="23812" y="12578"/>
                      <a:pt x="28575" y="15753"/>
                    </a:cubicBezTo>
                    <a:lnTo>
                      <a:pt x="0" y="20516"/>
                    </a:lnTo>
                    <a:close/>
                  </a:path>
                </a:pathLst>
              </a:custGeom>
              <a:solidFill>
                <a:srgbClr val="009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7" name="Forma livre 326"/>
              <p:cNvSpPr/>
              <p:nvPr/>
            </p:nvSpPr>
            <p:spPr>
              <a:xfrm>
                <a:off x="7980492" y="1410940"/>
                <a:ext cx="45867" cy="32749"/>
              </a:xfrm>
              <a:custGeom>
                <a:avLst/>
                <a:gdLst>
                  <a:gd name="connsiteX0" fmla="*/ 0 w 47625"/>
                  <a:gd name="connsiteY0" fmla="*/ 20516 h 39845"/>
                  <a:gd name="connsiteX1" fmla="*/ 42862 w 47625"/>
                  <a:gd name="connsiteY1" fmla="*/ 30041 h 39845"/>
                  <a:gd name="connsiteX2" fmla="*/ 47625 w 47625"/>
                  <a:gd name="connsiteY2" fmla="*/ 15753 h 39845"/>
                  <a:gd name="connsiteX3" fmla="*/ 42862 w 47625"/>
                  <a:gd name="connsiteY3" fmla="*/ 1466 h 39845"/>
                  <a:gd name="connsiteX4" fmla="*/ 14287 w 47625"/>
                  <a:gd name="connsiteY4" fmla="*/ 6228 h 39845"/>
                  <a:gd name="connsiteX5" fmla="*/ 28575 w 47625"/>
                  <a:gd name="connsiteY5" fmla="*/ 15753 h 39845"/>
                  <a:gd name="connsiteX6" fmla="*/ 0 w 47625"/>
                  <a:gd name="connsiteY6" fmla="*/ 20516 h 39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25" h="39845">
                    <a:moveTo>
                      <a:pt x="0" y="20516"/>
                    </a:moveTo>
                    <a:cubicBezTo>
                      <a:pt x="18164" y="35047"/>
                      <a:pt x="22537" y="50366"/>
                      <a:pt x="42862" y="30041"/>
                    </a:cubicBezTo>
                    <a:cubicBezTo>
                      <a:pt x="46412" y="26491"/>
                      <a:pt x="46037" y="20516"/>
                      <a:pt x="47625" y="15753"/>
                    </a:cubicBezTo>
                    <a:cubicBezTo>
                      <a:pt x="46037" y="10991"/>
                      <a:pt x="47689" y="2845"/>
                      <a:pt x="42862" y="1466"/>
                    </a:cubicBezTo>
                    <a:cubicBezTo>
                      <a:pt x="33577" y="-1187"/>
                      <a:pt x="21115" y="-600"/>
                      <a:pt x="14287" y="6228"/>
                    </a:cubicBezTo>
                    <a:cubicBezTo>
                      <a:pt x="10240" y="10275"/>
                      <a:pt x="23812" y="12578"/>
                      <a:pt x="28575" y="15753"/>
                    </a:cubicBezTo>
                    <a:lnTo>
                      <a:pt x="0" y="20516"/>
                    </a:lnTo>
                    <a:close/>
                  </a:path>
                </a:pathLst>
              </a:custGeom>
              <a:solidFill>
                <a:srgbClr val="009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8" name="Forma livre 327"/>
              <p:cNvSpPr/>
              <p:nvPr/>
            </p:nvSpPr>
            <p:spPr>
              <a:xfrm>
                <a:off x="7796348" y="1429514"/>
                <a:ext cx="45867" cy="32749"/>
              </a:xfrm>
              <a:custGeom>
                <a:avLst/>
                <a:gdLst>
                  <a:gd name="connsiteX0" fmla="*/ 0 w 47625"/>
                  <a:gd name="connsiteY0" fmla="*/ 20516 h 39845"/>
                  <a:gd name="connsiteX1" fmla="*/ 42862 w 47625"/>
                  <a:gd name="connsiteY1" fmla="*/ 30041 h 39845"/>
                  <a:gd name="connsiteX2" fmla="*/ 47625 w 47625"/>
                  <a:gd name="connsiteY2" fmla="*/ 15753 h 39845"/>
                  <a:gd name="connsiteX3" fmla="*/ 42862 w 47625"/>
                  <a:gd name="connsiteY3" fmla="*/ 1466 h 39845"/>
                  <a:gd name="connsiteX4" fmla="*/ 14287 w 47625"/>
                  <a:gd name="connsiteY4" fmla="*/ 6228 h 39845"/>
                  <a:gd name="connsiteX5" fmla="*/ 28575 w 47625"/>
                  <a:gd name="connsiteY5" fmla="*/ 15753 h 39845"/>
                  <a:gd name="connsiteX6" fmla="*/ 0 w 47625"/>
                  <a:gd name="connsiteY6" fmla="*/ 20516 h 39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25" h="39845">
                    <a:moveTo>
                      <a:pt x="0" y="20516"/>
                    </a:moveTo>
                    <a:cubicBezTo>
                      <a:pt x="18164" y="35047"/>
                      <a:pt x="22537" y="50366"/>
                      <a:pt x="42862" y="30041"/>
                    </a:cubicBezTo>
                    <a:cubicBezTo>
                      <a:pt x="46412" y="26491"/>
                      <a:pt x="46037" y="20516"/>
                      <a:pt x="47625" y="15753"/>
                    </a:cubicBezTo>
                    <a:cubicBezTo>
                      <a:pt x="46037" y="10991"/>
                      <a:pt x="47689" y="2845"/>
                      <a:pt x="42862" y="1466"/>
                    </a:cubicBezTo>
                    <a:cubicBezTo>
                      <a:pt x="33577" y="-1187"/>
                      <a:pt x="21115" y="-600"/>
                      <a:pt x="14287" y="6228"/>
                    </a:cubicBezTo>
                    <a:cubicBezTo>
                      <a:pt x="10240" y="10275"/>
                      <a:pt x="23812" y="12578"/>
                      <a:pt x="28575" y="15753"/>
                    </a:cubicBezTo>
                    <a:lnTo>
                      <a:pt x="0" y="20516"/>
                    </a:lnTo>
                    <a:close/>
                  </a:path>
                </a:pathLst>
              </a:custGeom>
              <a:solidFill>
                <a:srgbClr val="009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9" name="Forma livre 328"/>
              <p:cNvSpPr/>
              <p:nvPr/>
            </p:nvSpPr>
            <p:spPr>
              <a:xfrm>
                <a:off x="7756293" y="1378623"/>
                <a:ext cx="45867" cy="32749"/>
              </a:xfrm>
              <a:custGeom>
                <a:avLst/>
                <a:gdLst>
                  <a:gd name="connsiteX0" fmla="*/ 0 w 47625"/>
                  <a:gd name="connsiteY0" fmla="*/ 20516 h 39845"/>
                  <a:gd name="connsiteX1" fmla="*/ 42862 w 47625"/>
                  <a:gd name="connsiteY1" fmla="*/ 30041 h 39845"/>
                  <a:gd name="connsiteX2" fmla="*/ 47625 w 47625"/>
                  <a:gd name="connsiteY2" fmla="*/ 15753 h 39845"/>
                  <a:gd name="connsiteX3" fmla="*/ 42862 w 47625"/>
                  <a:gd name="connsiteY3" fmla="*/ 1466 h 39845"/>
                  <a:gd name="connsiteX4" fmla="*/ 14287 w 47625"/>
                  <a:gd name="connsiteY4" fmla="*/ 6228 h 39845"/>
                  <a:gd name="connsiteX5" fmla="*/ 28575 w 47625"/>
                  <a:gd name="connsiteY5" fmla="*/ 15753 h 39845"/>
                  <a:gd name="connsiteX6" fmla="*/ 0 w 47625"/>
                  <a:gd name="connsiteY6" fmla="*/ 20516 h 39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25" h="39845">
                    <a:moveTo>
                      <a:pt x="0" y="20516"/>
                    </a:moveTo>
                    <a:cubicBezTo>
                      <a:pt x="18164" y="35047"/>
                      <a:pt x="22537" y="50366"/>
                      <a:pt x="42862" y="30041"/>
                    </a:cubicBezTo>
                    <a:cubicBezTo>
                      <a:pt x="46412" y="26491"/>
                      <a:pt x="46037" y="20516"/>
                      <a:pt x="47625" y="15753"/>
                    </a:cubicBezTo>
                    <a:cubicBezTo>
                      <a:pt x="46037" y="10991"/>
                      <a:pt x="47689" y="2845"/>
                      <a:pt x="42862" y="1466"/>
                    </a:cubicBezTo>
                    <a:cubicBezTo>
                      <a:pt x="33577" y="-1187"/>
                      <a:pt x="21115" y="-600"/>
                      <a:pt x="14287" y="6228"/>
                    </a:cubicBezTo>
                    <a:cubicBezTo>
                      <a:pt x="10240" y="10275"/>
                      <a:pt x="23812" y="12578"/>
                      <a:pt x="28575" y="15753"/>
                    </a:cubicBezTo>
                    <a:lnTo>
                      <a:pt x="0" y="20516"/>
                    </a:lnTo>
                    <a:close/>
                  </a:path>
                </a:pathLst>
              </a:custGeom>
              <a:solidFill>
                <a:srgbClr val="009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0" name="Forma livre 329"/>
              <p:cNvSpPr/>
              <p:nvPr/>
            </p:nvSpPr>
            <p:spPr>
              <a:xfrm>
                <a:off x="7423235" y="2104637"/>
                <a:ext cx="45867" cy="32749"/>
              </a:xfrm>
              <a:custGeom>
                <a:avLst/>
                <a:gdLst>
                  <a:gd name="connsiteX0" fmla="*/ 0 w 47625"/>
                  <a:gd name="connsiteY0" fmla="*/ 20516 h 39845"/>
                  <a:gd name="connsiteX1" fmla="*/ 42862 w 47625"/>
                  <a:gd name="connsiteY1" fmla="*/ 30041 h 39845"/>
                  <a:gd name="connsiteX2" fmla="*/ 47625 w 47625"/>
                  <a:gd name="connsiteY2" fmla="*/ 15753 h 39845"/>
                  <a:gd name="connsiteX3" fmla="*/ 42862 w 47625"/>
                  <a:gd name="connsiteY3" fmla="*/ 1466 h 39845"/>
                  <a:gd name="connsiteX4" fmla="*/ 14287 w 47625"/>
                  <a:gd name="connsiteY4" fmla="*/ 6228 h 39845"/>
                  <a:gd name="connsiteX5" fmla="*/ 28575 w 47625"/>
                  <a:gd name="connsiteY5" fmla="*/ 15753 h 39845"/>
                  <a:gd name="connsiteX6" fmla="*/ 0 w 47625"/>
                  <a:gd name="connsiteY6" fmla="*/ 20516 h 39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25" h="39845">
                    <a:moveTo>
                      <a:pt x="0" y="20516"/>
                    </a:moveTo>
                    <a:cubicBezTo>
                      <a:pt x="18164" y="35047"/>
                      <a:pt x="22537" y="50366"/>
                      <a:pt x="42862" y="30041"/>
                    </a:cubicBezTo>
                    <a:cubicBezTo>
                      <a:pt x="46412" y="26491"/>
                      <a:pt x="46037" y="20516"/>
                      <a:pt x="47625" y="15753"/>
                    </a:cubicBezTo>
                    <a:cubicBezTo>
                      <a:pt x="46037" y="10991"/>
                      <a:pt x="47689" y="2845"/>
                      <a:pt x="42862" y="1466"/>
                    </a:cubicBezTo>
                    <a:cubicBezTo>
                      <a:pt x="33577" y="-1187"/>
                      <a:pt x="21115" y="-600"/>
                      <a:pt x="14287" y="6228"/>
                    </a:cubicBezTo>
                    <a:cubicBezTo>
                      <a:pt x="10240" y="10275"/>
                      <a:pt x="23812" y="12578"/>
                      <a:pt x="28575" y="15753"/>
                    </a:cubicBezTo>
                    <a:lnTo>
                      <a:pt x="0" y="2051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3" name="Forma livre 332"/>
              <p:cNvSpPr/>
              <p:nvPr/>
            </p:nvSpPr>
            <p:spPr>
              <a:xfrm>
                <a:off x="7567659" y="2092087"/>
                <a:ext cx="70837" cy="60539"/>
              </a:xfrm>
              <a:custGeom>
                <a:avLst/>
                <a:gdLst>
                  <a:gd name="connsiteX0" fmla="*/ 0 w 47625"/>
                  <a:gd name="connsiteY0" fmla="*/ 20516 h 39845"/>
                  <a:gd name="connsiteX1" fmla="*/ 42862 w 47625"/>
                  <a:gd name="connsiteY1" fmla="*/ 30041 h 39845"/>
                  <a:gd name="connsiteX2" fmla="*/ 47625 w 47625"/>
                  <a:gd name="connsiteY2" fmla="*/ 15753 h 39845"/>
                  <a:gd name="connsiteX3" fmla="*/ 42862 w 47625"/>
                  <a:gd name="connsiteY3" fmla="*/ 1466 h 39845"/>
                  <a:gd name="connsiteX4" fmla="*/ 14287 w 47625"/>
                  <a:gd name="connsiteY4" fmla="*/ 6228 h 39845"/>
                  <a:gd name="connsiteX5" fmla="*/ 28575 w 47625"/>
                  <a:gd name="connsiteY5" fmla="*/ 15753 h 39845"/>
                  <a:gd name="connsiteX6" fmla="*/ 0 w 47625"/>
                  <a:gd name="connsiteY6" fmla="*/ 20516 h 39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25" h="39845">
                    <a:moveTo>
                      <a:pt x="0" y="20516"/>
                    </a:moveTo>
                    <a:cubicBezTo>
                      <a:pt x="18164" y="35047"/>
                      <a:pt x="22537" y="50366"/>
                      <a:pt x="42862" y="30041"/>
                    </a:cubicBezTo>
                    <a:cubicBezTo>
                      <a:pt x="46412" y="26491"/>
                      <a:pt x="46037" y="20516"/>
                      <a:pt x="47625" y="15753"/>
                    </a:cubicBezTo>
                    <a:cubicBezTo>
                      <a:pt x="46037" y="10991"/>
                      <a:pt x="47689" y="2845"/>
                      <a:pt x="42862" y="1466"/>
                    </a:cubicBezTo>
                    <a:cubicBezTo>
                      <a:pt x="33577" y="-1187"/>
                      <a:pt x="21115" y="-600"/>
                      <a:pt x="14287" y="6228"/>
                    </a:cubicBezTo>
                    <a:cubicBezTo>
                      <a:pt x="10240" y="10275"/>
                      <a:pt x="23812" y="12578"/>
                      <a:pt x="28575" y="15753"/>
                    </a:cubicBezTo>
                    <a:lnTo>
                      <a:pt x="0" y="2051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51" name="Caixa de Texto 2"/>
          <p:cNvSpPr txBox="1">
            <a:spLocks noChangeArrowheads="1"/>
          </p:cNvSpPr>
          <p:nvPr/>
        </p:nvSpPr>
        <p:spPr bwMode="auto">
          <a:xfrm>
            <a:off x="4057364" y="2280387"/>
            <a:ext cx="1625704" cy="23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600" b="1" dirty="0" smtClean="0">
                <a:solidFill>
                  <a:srgbClr val="C00000"/>
                </a:solidFill>
                <a:effectLst/>
                <a:latin typeface="Calibri"/>
                <a:ea typeface="Calibri"/>
                <a:cs typeface="Times New Roman"/>
              </a:rPr>
              <a:t>Viscous particles</a:t>
            </a:r>
            <a:endParaRPr lang="en-US" sz="16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252" name="Caixa de Texto 2"/>
          <p:cNvSpPr txBox="1">
            <a:spLocks noChangeArrowheads="1"/>
          </p:cNvSpPr>
          <p:nvPr/>
        </p:nvSpPr>
        <p:spPr bwMode="auto">
          <a:xfrm>
            <a:off x="6853013" y="2276192"/>
            <a:ext cx="1566415" cy="23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600" b="1" dirty="0" smtClean="0">
                <a:solidFill>
                  <a:srgbClr val="C00000"/>
                </a:solidFill>
                <a:effectLst/>
                <a:latin typeface="Calibri"/>
                <a:ea typeface="Calibri"/>
                <a:cs typeface="Times New Roman"/>
              </a:rPr>
              <a:t>Microcapsules </a:t>
            </a:r>
            <a:endParaRPr lang="en-US" sz="1600" dirty="0">
              <a:effectLst/>
              <a:latin typeface="Calibri"/>
              <a:ea typeface="Calibri"/>
              <a:cs typeface="Times New Roman"/>
            </a:endParaRPr>
          </a:p>
        </p:txBody>
      </p:sp>
      <p:grpSp>
        <p:nvGrpSpPr>
          <p:cNvPr id="501" name="Grupo 500"/>
          <p:cNvGrpSpPr/>
          <p:nvPr/>
        </p:nvGrpSpPr>
        <p:grpSpPr>
          <a:xfrm>
            <a:off x="6049028" y="2598812"/>
            <a:ext cx="2084866" cy="765151"/>
            <a:chOff x="6049028" y="2598812"/>
            <a:chExt cx="2084866" cy="765151"/>
          </a:xfrm>
        </p:grpSpPr>
        <p:sp>
          <p:nvSpPr>
            <p:cNvPr id="625" name="CaixaDeTexto 624"/>
            <p:cNvSpPr txBox="1"/>
            <p:nvPr/>
          </p:nvSpPr>
          <p:spPr>
            <a:xfrm>
              <a:off x="6049028" y="3056186"/>
              <a:ext cx="2084866" cy="307777"/>
            </a:xfrm>
            <a:prstGeom prst="rect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pt-PT" sz="1400" b="1" dirty="0" err="1" smtClean="0">
                  <a:solidFill>
                    <a:schemeClr val="bg1"/>
                  </a:solidFill>
                </a:rPr>
                <a:t>Multifaceted</a:t>
              </a:r>
              <a:r>
                <a:rPr lang="pt-PT" sz="1400" b="1" dirty="0" smtClean="0">
                  <a:solidFill>
                    <a:schemeClr val="bg1"/>
                  </a:solidFill>
                </a:rPr>
                <a:t> </a:t>
              </a:r>
              <a:r>
                <a:rPr lang="pt-PT" sz="1400" b="1" dirty="0" err="1" smtClean="0">
                  <a:solidFill>
                    <a:schemeClr val="bg1"/>
                  </a:solidFill>
                </a:rPr>
                <a:t>applications</a:t>
              </a:r>
              <a:endParaRPr lang="pt-PT" sz="1400" b="1" dirty="0">
                <a:solidFill>
                  <a:schemeClr val="bg1"/>
                </a:solidFill>
              </a:endParaRPr>
            </a:p>
          </p:txBody>
        </p:sp>
        <p:cxnSp>
          <p:nvCxnSpPr>
            <p:cNvPr id="626" name="Conexão recta unidireccional 625"/>
            <p:cNvCxnSpPr/>
            <p:nvPr/>
          </p:nvCxnSpPr>
          <p:spPr>
            <a:xfrm>
              <a:off x="7092280" y="2598812"/>
              <a:ext cx="6674" cy="468000"/>
            </a:xfrm>
            <a:prstGeom prst="straightConnector1">
              <a:avLst/>
            </a:prstGeom>
            <a:ln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1" name="Grupo 510"/>
          <p:cNvGrpSpPr/>
          <p:nvPr/>
        </p:nvGrpSpPr>
        <p:grpSpPr>
          <a:xfrm>
            <a:off x="323528" y="2280464"/>
            <a:ext cx="3730701" cy="2626950"/>
            <a:chOff x="323528" y="2280464"/>
            <a:chExt cx="3730701" cy="2626950"/>
          </a:xfrm>
        </p:grpSpPr>
        <p:grpSp>
          <p:nvGrpSpPr>
            <p:cNvPr id="642" name="Grupo 641"/>
            <p:cNvGrpSpPr/>
            <p:nvPr/>
          </p:nvGrpSpPr>
          <p:grpSpPr>
            <a:xfrm>
              <a:off x="607270" y="2280464"/>
              <a:ext cx="1625704" cy="1418912"/>
              <a:chOff x="512020" y="2280464"/>
              <a:chExt cx="1625704" cy="1418912"/>
            </a:xfrm>
          </p:grpSpPr>
          <p:sp>
            <p:nvSpPr>
              <p:cNvPr id="250" name="Caixa de Texto 2"/>
              <p:cNvSpPr txBox="1">
                <a:spLocks noChangeArrowheads="1"/>
              </p:cNvSpPr>
              <p:nvPr/>
            </p:nvSpPr>
            <p:spPr bwMode="auto">
              <a:xfrm>
                <a:off x="512020" y="2280464"/>
                <a:ext cx="1625704" cy="2343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1600" b="1" dirty="0" smtClean="0">
                    <a:solidFill>
                      <a:srgbClr val="C00000"/>
                    </a:solidFill>
                    <a:effectLst/>
                    <a:latin typeface="Calibri"/>
                    <a:ea typeface="Calibri"/>
                    <a:cs typeface="Times New Roman"/>
                  </a:rPr>
                  <a:t>Starting </a:t>
                </a:r>
                <a:r>
                  <a:rPr lang="en-US" sz="1600" b="1" dirty="0">
                    <a:solidFill>
                      <a:srgbClr val="C00000"/>
                    </a:solidFill>
                    <a:effectLst/>
                    <a:latin typeface="Calibri"/>
                    <a:ea typeface="Calibri"/>
                    <a:cs typeface="Times New Roman"/>
                  </a:rPr>
                  <a:t>mixture</a:t>
                </a:r>
                <a:endParaRPr lang="en-US" sz="1600" dirty="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grpSp>
            <p:nvGrpSpPr>
              <p:cNvPr id="637" name="Grupo 636"/>
              <p:cNvGrpSpPr/>
              <p:nvPr/>
            </p:nvGrpSpPr>
            <p:grpSpPr>
              <a:xfrm>
                <a:off x="592525" y="2529825"/>
                <a:ext cx="1475935" cy="1169551"/>
                <a:chOff x="802075" y="2596500"/>
                <a:chExt cx="1475935" cy="1169551"/>
              </a:xfrm>
            </p:grpSpPr>
            <p:sp>
              <p:nvSpPr>
                <p:cNvPr id="503" name="CaixaDeTexto 502"/>
                <p:cNvSpPr txBox="1"/>
                <p:nvPr/>
              </p:nvSpPr>
              <p:spPr>
                <a:xfrm>
                  <a:off x="911033" y="2596500"/>
                  <a:ext cx="1366977" cy="116955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pt-PT" sz="1400" i="1" dirty="0" err="1" smtClean="0"/>
                    <a:t>Monomer</a:t>
                  </a:r>
                  <a:endParaRPr lang="pt-PT" sz="1400" i="1" dirty="0" smtClean="0"/>
                </a:p>
                <a:p>
                  <a:r>
                    <a:rPr lang="pt-PT" sz="1400" i="1" dirty="0" err="1" smtClean="0"/>
                    <a:t>Catalytic</a:t>
                  </a:r>
                  <a:r>
                    <a:rPr lang="pt-PT" sz="1400" i="1" dirty="0" smtClean="0"/>
                    <a:t> </a:t>
                  </a:r>
                  <a:r>
                    <a:rPr lang="pt-PT" sz="1400" i="1" dirty="0" err="1" smtClean="0"/>
                    <a:t>system</a:t>
                  </a:r>
                  <a:endParaRPr lang="pt-PT" sz="1400" i="1" dirty="0" smtClean="0"/>
                </a:p>
                <a:p>
                  <a:r>
                    <a:rPr lang="pt-PT" sz="1400" i="1" dirty="0" err="1" smtClean="0"/>
                    <a:t>Payload</a:t>
                  </a:r>
                  <a:endParaRPr lang="pt-PT" sz="1400" i="1" dirty="0" smtClean="0"/>
                </a:p>
                <a:p>
                  <a:r>
                    <a:rPr lang="pt-PT" sz="1400" i="1" dirty="0" err="1" smtClean="0"/>
                    <a:t>Solvent</a:t>
                  </a:r>
                  <a:endParaRPr lang="pt-PT" sz="1400" i="1" dirty="0" smtClean="0"/>
                </a:p>
                <a:p>
                  <a:endParaRPr lang="pt-PT" sz="1400" i="1" dirty="0"/>
                </a:p>
              </p:txBody>
            </p:sp>
            <p:sp>
              <p:nvSpPr>
                <p:cNvPr id="505" name="Fluxograma: ordenar 504"/>
                <p:cNvSpPr/>
                <p:nvPr/>
              </p:nvSpPr>
              <p:spPr>
                <a:xfrm>
                  <a:off x="802075" y="2922285"/>
                  <a:ext cx="160000" cy="80000"/>
                </a:xfrm>
                <a:prstGeom prst="flowChartSor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PT"/>
                </a:p>
              </p:txBody>
            </p:sp>
            <p:sp>
              <p:nvSpPr>
                <p:cNvPr id="506" name="Oval 505"/>
                <p:cNvSpPr>
                  <a:spLocks noChangeAspect="1"/>
                </p:cNvSpPr>
                <p:nvPr/>
              </p:nvSpPr>
              <p:spPr>
                <a:xfrm>
                  <a:off x="847403" y="3140968"/>
                  <a:ext cx="54000" cy="54000"/>
                </a:xfrm>
                <a:prstGeom prst="ellipse">
                  <a:avLst/>
                </a:prstGeom>
                <a:solidFill>
                  <a:schemeClr val="accent4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PT"/>
                </a:p>
              </p:txBody>
            </p:sp>
            <p:sp>
              <p:nvSpPr>
                <p:cNvPr id="507" name="Oval 506"/>
                <p:cNvSpPr/>
                <p:nvPr/>
              </p:nvSpPr>
              <p:spPr>
                <a:xfrm>
                  <a:off x="859979" y="2754453"/>
                  <a:ext cx="36000" cy="36000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8" name="Rectângulo 507"/>
                <p:cNvSpPr/>
                <p:nvPr/>
              </p:nvSpPr>
              <p:spPr>
                <a:xfrm>
                  <a:off x="821879" y="3356992"/>
                  <a:ext cx="113899" cy="45719"/>
                </a:xfrm>
                <a:prstGeom prst="rect">
                  <a:avLst/>
                </a:prstGeom>
                <a:solidFill>
                  <a:schemeClr val="bg2"/>
                </a:solidFill>
                <a:ln>
                  <a:solidFill>
                    <a:schemeClr val="bg2">
                      <a:lumMod val="9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PT"/>
                </a:p>
              </p:txBody>
            </p:sp>
          </p:grpSp>
        </p:grpSp>
        <p:sp>
          <p:nvSpPr>
            <p:cNvPr id="631" name="CaixaDeTexto 630"/>
            <p:cNvSpPr txBox="1"/>
            <p:nvPr/>
          </p:nvSpPr>
          <p:spPr>
            <a:xfrm>
              <a:off x="323528" y="3553197"/>
              <a:ext cx="3730701" cy="13542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pt-PT" sz="1400" b="1" u="sng" dirty="0" err="1" smtClean="0"/>
                <a:t>Pay-loads</a:t>
              </a:r>
              <a:r>
                <a:rPr lang="pt-PT" sz="1400" b="1" u="sng" dirty="0" smtClean="0"/>
                <a:t> </a:t>
              </a:r>
              <a:r>
                <a:rPr lang="pt-PT" sz="1400" b="1" u="sng" dirty="0" err="1" smtClean="0"/>
                <a:t>used</a:t>
              </a:r>
              <a:r>
                <a:rPr lang="pt-PT" sz="1400" b="1" u="sng" dirty="0" smtClean="0"/>
                <a:t> (1-10 </a:t>
              </a:r>
              <a:r>
                <a:rPr lang="pt-PT" sz="1400" b="1" u="sng" dirty="0" err="1" smtClean="0"/>
                <a:t>wt</a:t>
              </a:r>
              <a:r>
                <a:rPr lang="pt-PT" sz="1400" b="1" u="sng" dirty="0" smtClean="0"/>
                <a:t>.%):</a:t>
              </a:r>
            </a:p>
            <a:p>
              <a:pPr indent="-285750">
                <a:lnSpc>
                  <a:spcPct val="150000"/>
                </a:lnSpc>
                <a:buFont typeface="Wingdings" panose="05000000000000000000" pitchFamily="2" charset="2"/>
                <a:buChar char="Ø"/>
              </a:pPr>
              <a:r>
                <a:rPr lang="pt-PT" sz="1400" i="1" dirty="0" smtClean="0"/>
                <a:t>Natural nano-</a:t>
              </a:r>
              <a:r>
                <a:rPr lang="pt-PT" sz="1400" i="1" dirty="0" err="1" smtClean="0"/>
                <a:t>clays</a:t>
              </a:r>
              <a:r>
                <a:rPr lang="pt-PT" sz="1400" i="1" dirty="0" smtClean="0"/>
                <a:t>, </a:t>
              </a:r>
              <a:r>
                <a:rPr lang="pt-PT" sz="1400" i="1" dirty="0" err="1" smtClean="0"/>
                <a:t>Synthetic</a:t>
              </a:r>
              <a:r>
                <a:rPr lang="pt-PT" sz="1400" i="1" dirty="0" smtClean="0"/>
                <a:t> Al/Ti </a:t>
              </a:r>
              <a:r>
                <a:rPr lang="pt-PT" sz="1400" i="1" dirty="0" err="1" smtClean="0"/>
                <a:t>sillicates</a:t>
              </a:r>
              <a:r>
                <a:rPr lang="pt-PT" sz="1400" i="1" dirty="0" smtClean="0"/>
                <a:t> </a:t>
              </a:r>
            </a:p>
            <a:p>
              <a:pPr marL="285750" indent="-285750">
                <a:lnSpc>
                  <a:spcPct val="150000"/>
                </a:lnSpc>
                <a:buFont typeface="Wingdings" panose="05000000000000000000" pitchFamily="2" charset="2"/>
                <a:buChar char="Ø"/>
              </a:pPr>
              <a:r>
                <a:rPr lang="pt-PT" sz="1400" i="1" dirty="0" err="1" smtClean="0"/>
                <a:t>Carbon</a:t>
              </a:r>
              <a:r>
                <a:rPr lang="pt-PT" sz="1400" i="1" dirty="0" smtClean="0"/>
                <a:t> </a:t>
              </a:r>
              <a:r>
                <a:rPr lang="pt-PT" sz="1400" i="1" dirty="0" err="1" smtClean="0"/>
                <a:t>allotropes</a:t>
              </a:r>
              <a:r>
                <a:rPr lang="pt-PT" sz="1400" i="1" dirty="0" smtClean="0"/>
                <a:t> – CB, CNT, CNF, </a:t>
              </a:r>
              <a:r>
                <a:rPr lang="pt-PT" sz="1400" i="1" dirty="0" err="1" smtClean="0"/>
                <a:t>Fullerenes</a:t>
              </a:r>
              <a:endParaRPr lang="pt-PT" sz="1400" i="1" dirty="0" smtClean="0"/>
            </a:p>
            <a:p>
              <a:pPr marL="285750" indent="-285750">
                <a:lnSpc>
                  <a:spcPct val="150000"/>
                </a:lnSpc>
                <a:buFont typeface="Wingdings" panose="05000000000000000000" pitchFamily="2" charset="2"/>
                <a:buChar char="Ø"/>
              </a:pPr>
              <a:r>
                <a:rPr lang="pt-PT" sz="1400" i="1" dirty="0" smtClean="0"/>
                <a:t>Metal &amp; Metal oxides – Cu, Al, Mg, </a:t>
              </a:r>
              <a:r>
                <a:rPr lang="pt-PT" sz="1400" i="1" dirty="0" err="1" smtClean="0"/>
                <a:t>Fe</a:t>
              </a:r>
              <a:r>
                <a:rPr lang="pt-PT" sz="1400" i="1" dirty="0" smtClean="0"/>
                <a:t>, Fe</a:t>
              </a:r>
              <a:r>
                <a:rPr lang="pt-PT" sz="1400" i="1" baseline="-25000" dirty="0" smtClean="0"/>
                <a:t>3</a:t>
              </a:r>
              <a:r>
                <a:rPr lang="pt-PT" sz="1400" i="1" dirty="0" smtClean="0"/>
                <a:t>O</a:t>
              </a:r>
              <a:r>
                <a:rPr lang="pt-PT" sz="1400" i="1" baseline="-25000" dirty="0" smtClean="0"/>
                <a:t>4</a:t>
              </a:r>
              <a:r>
                <a:rPr lang="pt-PT" sz="1400" i="1" dirty="0" smtClean="0"/>
                <a:t> </a:t>
              </a:r>
              <a:endParaRPr lang="pt-PT" sz="1400" i="1" dirty="0"/>
            </a:p>
          </p:txBody>
        </p:sp>
      </p:grpSp>
      <p:sp>
        <p:nvSpPr>
          <p:cNvPr id="500" name="Caixa de Texto 2"/>
          <p:cNvSpPr txBox="1">
            <a:spLocks noChangeArrowheads="1"/>
          </p:cNvSpPr>
          <p:nvPr/>
        </p:nvSpPr>
        <p:spPr bwMode="auto">
          <a:xfrm>
            <a:off x="7074099" y="5976408"/>
            <a:ext cx="1854290" cy="23431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/>
            <a:r>
              <a:rPr lang="en-US" sz="1400" b="1" dirty="0" smtClean="0">
                <a:solidFill>
                  <a:srgbClr val="C00000"/>
                </a:solidFill>
                <a:latin typeface="Calibri"/>
                <a:ea typeface="Calibri"/>
                <a:cs typeface="Times New Roman"/>
              </a:rPr>
              <a:t>Smart multifunctional</a:t>
            </a:r>
          </a:p>
          <a:p>
            <a:pPr algn="ctr"/>
            <a:r>
              <a:rPr lang="en-US" sz="1400" b="1" dirty="0" smtClean="0">
                <a:solidFill>
                  <a:srgbClr val="C00000"/>
                </a:solidFill>
                <a:effectLst/>
                <a:latin typeface="Calibri"/>
                <a:ea typeface="Calibri"/>
                <a:cs typeface="Times New Roman"/>
              </a:rPr>
              <a:t> particle</a:t>
            </a:r>
            <a:endParaRPr lang="en-US" sz="1400" dirty="0">
              <a:effectLst/>
              <a:latin typeface="Calibri"/>
              <a:ea typeface="Calibri"/>
              <a:cs typeface="Times New Roman"/>
            </a:endParaRPr>
          </a:p>
        </p:txBody>
      </p:sp>
      <p:cxnSp>
        <p:nvCxnSpPr>
          <p:cNvPr id="513" name="Conexão recta unidireccional 512"/>
          <p:cNvCxnSpPr>
            <a:cxnSpLocks noChangeAspect="1"/>
          </p:cNvCxnSpPr>
          <p:nvPr/>
        </p:nvCxnSpPr>
        <p:spPr>
          <a:xfrm>
            <a:off x="7099317" y="3373497"/>
            <a:ext cx="840984" cy="784945"/>
          </a:xfrm>
          <a:prstGeom prst="straightConnector1">
            <a:avLst/>
          </a:prstGeom>
          <a:ln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3" name="Caixa de Texto 2"/>
          <p:cNvSpPr txBox="1">
            <a:spLocks noChangeArrowheads="1"/>
          </p:cNvSpPr>
          <p:nvPr/>
        </p:nvSpPr>
        <p:spPr bwMode="auto">
          <a:xfrm>
            <a:off x="7418593" y="3401566"/>
            <a:ext cx="1617903" cy="23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/>
            <a:r>
              <a:rPr lang="en-US" sz="1400" b="1" i="1" dirty="0" smtClean="0">
                <a:solidFill>
                  <a:srgbClr val="C00000"/>
                </a:solidFill>
                <a:effectLst/>
                <a:latin typeface="Calibri"/>
                <a:ea typeface="Calibri"/>
                <a:cs typeface="Times New Roman"/>
              </a:rPr>
              <a:t>Functionalization &amp; Conjugation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en-US" sz="1400" i="1" dirty="0">
              <a:effectLst/>
              <a:latin typeface="Calibri"/>
              <a:ea typeface="Calibri"/>
              <a:cs typeface="Times New Roman"/>
            </a:endParaRPr>
          </a:p>
        </p:txBody>
      </p:sp>
      <p:grpSp>
        <p:nvGrpSpPr>
          <p:cNvPr id="499" name="Grupo 498"/>
          <p:cNvGrpSpPr/>
          <p:nvPr/>
        </p:nvGrpSpPr>
        <p:grpSpPr>
          <a:xfrm>
            <a:off x="42456" y="4888969"/>
            <a:ext cx="4675406" cy="1852367"/>
            <a:chOff x="42456" y="4888969"/>
            <a:chExt cx="4675406" cy="1852367"/>
          </a:xfrm>
        </p:grpSpPr>
        <p:pic>
          <p:nvPicPr>
            <p:cNvPr id="591" name="Imagem 590"/>
            <p:cNvPicPr preferRelativeResize="0">
              <a:picLocks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456" y="5193336"/>
              <a:ext cx="1548000" cy="1548000"/>
            </a:xfrm>
            <a:prstGeom prst="rect">
              <a:avLst/>
            </a:prstGeom>
          </p:spPr>
        </p:pic>
        <p:pic>
          <p:nvPicPr>
            <p:cNvPr id="592" name="Imagem 591"/>
            <p:cNvPicPr preferRelativeResize="0">
              <a:picLocks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00621" y="5193336"/>
              <a:ext cx="1548000" cy="1548000"/>
            </a:xfrm>
            <a:prstGeom prst="rect">
              <a:avLst/>
            </a:prstGeom>
          </p:spPr>
        </p:pic>
        <p:pic>
          <p:nvPicPr>
            <p:cNvPr id="593" name="Imagem 592"/>
            <p:cNvPicPr preferRelativeResize="0">
              <a:picLocks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69862" y="5184952"/>
              <a:ext cx="1548000" cy="1548000"/>
            </a:xfrm>
            <a:prstGeom prst="rect">
              <a:avLst/>
            </a:prstGeom>
          </p:spPr>
        </p:pic>
        <p:sp>
          <p:nvSpPr>
            <p:cNvPr id="594" name="Caixa de Texto 2"/>
            <p:cNvSpPr txBox="1">
              <a:spLocks noChangeArrowheads="1"/>
            </p:cNvSpPr>
            <p:nvPr/>
          </p:nvSpPr>
          <p:spPr bwMode="auto">
            <a:xfrm>
              <a:off x="2038772" y="4888969"/>
              <a:ext cx="727387" cy="2343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sz="1600" b="1" dirty="0" smtClean="0">
                  <a:solidFill>
                    <a:srgbClr val="C00000"/>
                  </a:solidFill>
                  <a:effectLst/>
                  <a:latin typeface="Calibri"/>
                  <a:ea typeface="Calibri"/>
                  <a:cs typeface="Times New Roman"/>
                </a:rPr>
                <a:t>PAMC </a:t>
              </a:r>
              <a:endParaRPr lang="en-US" sz="1600" dirty="0">
                <a:effectLst/>
                <a:latin typeface="Calibri"/>
                <a:ea typeface="Calibri"/>
                <a:cs typeface="Times New Roman"/>
              </a:endParaRPr>
            </a:p>
          </p:txBody>
        </p:sp>
      </p:grpSp>
      <p:grpSp>
        <p:nvGrpSpPr>
          <p:cNvPr id="246" name="Grupo 245"/>
          <p:cNvGrpSpPr/>
          <p:nvPr/>
        </p:nvGrpSpPr>
        <p:grpSpPr>
          <a:xfrm>
            <a:off x="6977792" y="4166617"/>
            <a:ext cx="2101230" cy="1773138"/>
            <a:chOff x="7015892" y="4176142"/>
            <a:chExt cx="2101230" cy="1773138"/>
          </a:xfrm>
        </p:grpSpPr>
        <p:pic>
          <p:nvPicPr>
            <p:cNvPr id="3" name="Imagem 2"/>
            <p:cNvPicPr preferRelativeResize="0">
              <a:picLocks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5892" y="4196080"/>
              <a:ext cx="2101230" cy="1753200"/>
            </a:xfrm>
            <a:prstGeom prst="rect">
              <a:avLst/>
            </a:prstGeom>
          </p:spPr>
        </p:pic>
        <p:sp>
          <p:nvSpPr>
            <p:cNvPr id="10" name="Rectângulo 9"/>
            <p:cNvSpPr>
              <a:spLocks/>
            </p:cNvSpPr>
            <p:nvPr/>
          </p:nvSpPr>
          <p:spPr>
            <a:xfrm>
              <a:off x="7064615" y="4176142"/>
              <a:ext cx="2034000" cy="1753200"/>
            </a:xfrm>
            <a:prstGeom prst="rect">
              <a:avLst/>
            </a:prstGeom>
            <a:noFill/>
            <a:ln w="6350">
              <a:solidFill>
                <a:srgbClr val="3C5B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sp>
        <p:nvSpPr>
          <p:cNvPr id="523" name="Text Box 11"/>
          <p:cNvSpPr txBox="1">
            <a:spLocks noChangeArrowheads="1"/>
          </p:cNvSpPr>
          <p:nvPr/>
        </p:nvSpPr>
        <p:spPr bwMode="auto">
          <a:xfrm>
            <a:off x="19050" y="15081"/>
            <a:ext cx="574675" cy="395288"/>
          </a:xfrm>
          <a:prstGeom prst="rect">
            <a:avLst/>
          </a:prstGeom>
          <a:solidFill>
            <a:srgbClr val="3C5B19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50000"/>
              </a:spcBef>
              <a:defRPr/>
            </a:pPr>
            <a:r>
              <a:rPr lang="en-US" sz="1800" b="1" i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1800" b="1" i="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8297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6" grpId="0" animBg="1"/>
      <p:bldP spid="253" grpId="0"/>
      <p:bldP spid="251" grpId="0"/>
      <p:bldP spid="252" grpId="0"/>
      <p:bldP spid="500" grpId="0" animBg="1"/>
      <p:bldP spid="64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aixaDeTexto 13"/>
          <p:cNvSpPr txBox="1"/>
          <p:nvPr/>
        </p:nvSpPr>
        <p:spPr>
          <a:xfrm>
            <a:off x="2647910" y="3448050"/>
            <a:ext cx="6120009" cy="15542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pt-PT" b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Pay-loads</a:t>
            </a:r>
            <a:r>
              <a:rPr lang="pt-PT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b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used</a:t>
            </a:r>
            <a:r>
              <a:rPr lang="pt-PT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(1-10 </a:t>
            </a:r>
            <a:r>
              <a:rPr lang="pt-PT" b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wt</a:t>
            </a:r>
            <a:r>
              <a:rPr lang="pt-PT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.%):</a:t>
            </a:r>
          </a:p>
          <a:p>
            <a:pPr indent="-285750" algn="ctr">
              <a:buFont typeface="Wingdings" panose="05000000000000000000" pitchFamily="2" charset="2"/>
              <a:buChar char="Ø"/>
            </a:pPr>
            <a:r>
              <a:rPr lang="pt-PT" b="1" i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Natural nano-</a:t>
            </a:r>
            <a:r>
              <a:rPr lang="pt-PT" b="1" i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clays</a:t>
            </a:r>
            <a:r>
              <a:rPr lang="pt-PT" b="1" i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(CLOISITE 15A, CLOISITE 20A );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PT" b="1" i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b="1" i="1" dirty="0" err="1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Synthetic</a:t>
            </a:r>
            <a:r>
              <a:rPr lang="pt-PT" b="1" i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Al/Ti </a:t>
            </a:r>
            <a:r>
              <a:rPr lang="pt-PT" b="1" i="1" dirty="0" err="1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sillicates</a:t>
            </a:r>
            <a:r>
              <a:rPr lang="pt-PT" b="1" i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PT" b="1" i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Carbon</a:t>
            </a:r>
            <a:r>
              <a:rPr lang="pt-PT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b="1" i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allotropes</a:t>
            </a:r>
            <a:r>
              <a:rPr lang="pt-PT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CB, CNT, CNF, </a:t>
            </a:r>
            <a:r>
              <a:rPr lang="pt-PT" b="1" i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Fullerenes</a:t>
            </a:r>
            <a:endParaRPr lang="pt-PT" b="1" i="1" dirty="0" smtClean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PT" b="1" i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Metal &amp; Metal oxides – Cu, Al, Mg, </a:t>
            </a:r>
            <a:r>
              <a:rPr lang="pt-PT" b="1" i="1" dirty="0" err="1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</a:t>
            </a:r>
            <a:r>
              <a:rPr lang="pt-PT" b="1" i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Fe</a:t>
            </a:r>
            <a:r>
              <a:rPr lang="pt-PT" b="1" i="1" baseline="-250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pt-PT" b="1" i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pt-PT" b="1" i="1" baseline="-250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pt-PT" b="1" i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PT" b="1" i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upo 4"/>
          <p:cNvGrpSpPr/>
          <p:nvPr/>
        </p:nvGrpSpPr>
        <p:grpSpPr>
          <a:xfrm>
            <a:off x="9525" y="11113"/>
            <a:ext cx="9091613" cy="403054"/>
            <a:chOff x="19050" y="11113"/>
            <a:chExt cx="9091613" cy="403054"/>
          </a:xfrm>
        </p:grpSpPr>
        <p:sp>
          <p:nvSpPr>
            <p:cNvPr id="6" name="Text Box 10"/>
            <p:cNvSpPr txBox="1">
              <a:spLocks noChangeArrowheads="1"/>
            </p:cNvSpPr>
            <p:nvPr/>
          </p:nvSpPr>
          <p:spPr bwMode="auto">
            <a:xfrm>
              <a:off x="609600" y="15875"/>
              <a:ext cx="7197725" cy="395288"/>
            </a:xfrm>
            <a:prstGeom prst="rect">
              <a:avLst/>
            </a:prstGeom>
            <a:solidFill>
              <a:srgbClr val="3C5B1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lnSpc>
                  <a:spcPct val="80000"/>
                </a:lnSpc>
                <a:defRPr/>
              </a:pPr>
              <a:r>
                <a:rPr lang="en-US" sz="2400" b="1" i="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One-pot synthesis of  PAMC – reaction</a:t>
              </a:r>
            </a:p>
            <a:p>
              <a:pPr>
                <a:lnSpc>
                  <a:spcPct val="80000"/>
                </a:lnSpc>
                <a:defRPr/>
              </a:pPr>
              <a:endParaRPr lang="en-US" sz="2400" i="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Text Box 11"/>
            <p:cNvSpPr txBox="1">
              <a:spLocks noChangeArrowheads="1"/>
            </p:cNvSpPr>
            <p:nvPr/>
          </p:nvSpPr>
          <p:spPr bwMode="auto">
            <a:xfrm>
              <a:off x="19050" y="15081"/>
              <a:ext cx="574675" cy="395288"/>
            </a:xfrm>
            <a:prstGeom prst="rect">
              <a:avLst/>
            </a:prstGeom>
            <a:solidFill>
              <a:srgbClr val="3C5B1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spcBef>
                  <a:spcPct val="50000"/>
                </a:spcBef>
                <a:defRPr/>
              </a:pPr>
              <a:endParaRPr lang="en-US" sz="1800" b="1" i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8" name="Grupo 8"/>
            <p:cNvGrpSpPr>
              <a:grpSpLocks/>
            </p:cNvGrpSpPr>
            <p:nvPr/>
          </p:nvGrpSpPr>
          <p:grpSpPr bwMode="auto">
            <a:xfrm>
              <a:off x="7824288" y="11113"/>
              <a:ext cx="1286375" cy="403054"/>
              <a:chOff x="7823793" y="10964"/>
              <a:chExt cx="1286294" cy="403200"/>
            </a:xfrm>
          </p:grpSpPr>
          <p:graphicFrame>
            <p:nvGraphicFramePr>
              <p:cNvPr id="9" name="Object 7"/>
              <p:cNvGraphicFramePr>
                <a:graphicFrameLocks noChangeAspect="1"/>
              </p:cNvGraphicFramePr>
              <p:nvPr/>
            </p:nvGraphicFramePr>
            <p:xfrm>
              <a:off x="8231188" y="12700"/>
              <a:ext cx="878899" cy="40121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3367" name="Photo Editor Photo" r:id="rId3" imgW="4009524" imgH="1991003" progId="">
                      <p:embed/>
                    </p:oleObj>
                  </mc:Choice>
                  <mc:Fallback>
                    <p:oleObj name="Photo Editor Photo" r:id="rId3" imgW="4009524" imgH="1991003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8231188" y="12700"/>
                            <a:ext cx="878899" cy="401219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pic>
            <p:nvPicPr>
              <p:cNvPr id="10" name="Picture 3" descr="Screen shot 2010-01-26 at 21.36.44.png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823793" y="10964"/>
                <a:ext cx="401425" cy="403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17" name="Grupo 16"/>
          <p:cNvGrpSpPr/>
          <p:nvPr/>
        </p:nvGrpSpPr>
        <p:grpSpPr>
          <a:xfrm>
            <a:off x="322387" y="476672"/>
            <a:ext cx="8496943" cy="2952328"/>
            <a:chOff x="322387" y="476672"/>
            <a:chExt cx="8496943" cy="2952328"/>
          </a:xfrm>
        </p:grpSpPr>
        <p:pic>
          <p:nvPicPr>
            <p:cNvPr id="4" name="Picture 5"/>
            <p:cNvPicPr>
              <a:picLocks noChangeAspect="1" noChangeArrowheads="1"/>
            </p:cNvPicPr>
            <p:nvPr/>
          </p:nvPicPr>
          <p:blipFill>
            <a:blip r:embed="rId6" cstate="print"/>
            <a:stretch>
              <a:fillRect/>
            </a:stretch>
          </p:blipFill>
          <p:spPr bwMode="auto">
            <a:xfrm>
              <a:off x="322387" y="476672"/>
              <a:ext cx="8496943" cy="29523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Rectângulo 10"/>
            <p:cNvSpPr/>
            <p:nvPr/>
          </p:nvSpPr>
          <p:spPr>
            <a:xfrm>
              <a:off x="7460704" y="1150268"/>
              <a:ext cx="1080000" cy="2160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12" name="Rectângulo 11"/>
            <p:cNvSpPr/>
            <p:nvPr/>
          </p:nvSpPr>
          <p:spPr>
            <a:xfrm>
              <a:off x="7901136" y="1461542"/>
              <a:ext cx="432048" cy="9361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pic>
        <p:nvPicPr>
          <p:cNvPr id="13" name="Imagem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460" y="3248025"/>
            <a:ext cx="2034993" cy="1834163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29" y="5229200"/>
            <a:ext cx="4573611" cy="1584176"/>
          </a:xfrm>
          <a:prstGeom prst="rect">
            <a:avLst/>
          </a:prstGeom>
        </p:spPr>
      </p:pic>
      <p:sp>
        <p:nvSpPr>
          <p:cNvPr id="16" name="CaixaDeTexto 15"/>
          <p:cNvSpPr txBox="1"/>
          <p:nvPr/>
        </p:nvSpPr>
        <p:spPr>
          <a:xfrm>
            <a:off x="6660232" y="6381328"/>
            <a:ext cx="2264146" cy="338554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none" rtlCol="0">
            <a:spAutoFit/>
          </a:bodyPr>
          <a:lstStyle/>
          <a:p>
            <a:r>
              <a:rPr lang="pt-PT" sz="1600" b="1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</a:t>
            </a:r>
            <a:r>
              <a:rPr lang="pt-PT" sz="16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PT" sz="1600" b="1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</a:t>
            </a:r>
            <a:r>
              <a:rPr lang="pt-PT" sz="16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12345/2015</a:t>
            </a:r>
            <a:endParaRPr lang="pt-PT" sz="16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Imagem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7223" y="5229376"/>
            <a:ext cx="1503444" cy="1584000"/>
          </a:xfrm>
          <a:prstGeom prst="rect">
            <a:avLst/>
          </a:prstGeom>
        </p:spPr>
      </p:pic>
      <p:sp>
        <p:nvSpPr>
          <p:cNvPr id="19" name="Text Box 11"/>
          <p:cNvSpPr txBox="1">
            <a:spLocks noChangeArrowheads="1"/>
          </p:cNvSpPr>
          <p:nvPr/>
        </p:nvSpPr>
        <p:spPr bwMode="auto">
          <a:xfrm>
            <a:off x="19050" y="15081"/>
            <a:ext cx="574675" cy="395288"/>
          </a:xfrm>
          <a:prstGeom prst="rect">
            <a:avLst/>
          </a:prstGeom>
          <a:solidFill>
            <a:srgbClr val="3C5B19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50000"/>
              </a:spcBef>
              <a:defRPr/>
            </a:pPr>
            <a:r>
              <a:rPr lang="en-US" sz="1800" b="1" i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1800" b="1" i="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3927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o 9"/>
          <p:cNvGrpSpPr/>
          <p:nvPr/>
        </p:nvGrpSpPr>
        <p:grpSpPr>
          <a:xfrm>
            <a:off x="19050" y="11113"/>
            <a:ext cx="9091613" cy="407027"/>
            <a:chOff x="19050" y="11113"/>
            <a:chExt cx="9091613" cy="407027"/>
          </a:xfrm>
        </p:grpSpPr>
        <p:sp>
          <p:nvSpPr>
            <p:cNvPr id="11" name="Text Box 10"/>
            <p:cNvSpPr txBox="1">
              <a:spLocks noChangeArrowheads="1"/>
            </p:cNvSpPr>
            <p:nvPr/>
          </p:nvSpPr>
          <p:spPr bwMode="auto">
            <a:xfrm>
              <a:off x="609600" y="22852"/>
              <a:ext cx="7197725" cy="395288"/>
            </a:xfrm>
            <a:prstGeom prst="rect">
              <a:avLst/>
            </a:prstGeom>
            <a:solidFill>
              <a:srgbClr val="3C5B1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lnSpc>
                  <a:spcPct val="80000"/>
                </a:lnSpc>
                <a:defRPr/>
              </a:pPr>
              <a:r>
                <a:rPr lang="en-US" sz="2400" b="1" i="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Standard X-ray diffraction - </a:t>
              </a:r>
              <a:r>
                <a:rPr lang="en-US" sz="24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PA6</a:t>
              </a:r>
              <a:r>
                <a:rPr lang="en-US" sz="2400" b="1" i="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US" sz="2400" i="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Text Box 11"/>
            <p:cNvSpPr txBox="1">
              <a:spLocks noChangeArrowheads="1"/>
            </p:cNvSpPr>
            <p:nvPr/>
          </p:nvSpPr>
          <p:spPr bwMode="auto">
            <a:xfrm>
              <a:off x="19050" y="15081"/>
              <a:ext cx="574675" cy="395288"/>
            </a:xfrm>
            <a:prstGeom prst="rect">
              <a:avLst/>
            </a:prstGeom>
            <a:solidFill>
              <a:srgbClr val="3C5B1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spcBef>
                  <a:spcPct val="50000"/>
                </a:spcBef>
                <a:defRPr/>
              </a:pPr>
              <a:r>
                <a:rPr lang="pt-PT" sz="1800" b="1" i="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5</a:t>
              </a:r>
              <a:endParaRPr lang="en-US" sz="1800" b="1" i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13" name="Grupo 8"/>
            <p:cNvGrpSpPr>
              <a:grpSpLocks/>
            </p:cNvGrpSpPr>
            <p:nvPr/>
          </p:nvGrpSpPr>
          <p:grpSpPr bwMode="auto">
            <a:xfrm>
              <a:off x="7824288" y="11113"/>
              <a:ext cx="1286375" cy="403054"/>
              <a:chOff x="7823793" y="10964"/>
              <a:chExt cx="1286294" cy="403200"/>
            </a:xfrm>
          </p:grpSpPr>
          <p:graphicFrame>
            <p:nvGraphicFramePr>
              <p:cNvPr id="14" name="Object 7"/>
              <p:cNvGraphicFramePr>
                <a:graphicFrameLocks noChangeAspect="1"/>
              </p:cNvGraphicFramePr>
              <p:nvPr/>
            </p:nvGraphicFramePr>
            <p:xfrm>
              <a:off x="8231188" y="12700"/>
              <a:ext cx="878899" cy="40121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6438" name="Photo Editor Photo" r:id="rId3" imgW="4009524" imgH="1991003" progId="">
                      <p:embed/>
                    </p:oleObj>
                  </mc:Choice>
                  <mc:Fallback>
                    <p:oleObj name="Photo Editor Photo" r:id="rId3" imgW="4009524" imgH="1991003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8231188" y="12700"/>
                            <a:ext cx="878899" cy="401219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pic>
            <p:nvPicPr>
              <p:cNvPr id="15" name="Picture 3" descr="Screen shot 2010-01-26 at 21.36.44.png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823793" y="10964"/>
                <a:ext cx="401425" cy="403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3" name="Grupo 2"/>
          <p:cNvGrpSpPr/>
          <p:nvPr/>
        </p:nvGrpSpPr>
        <p:grpSpPr>
          <a:xfrm>
            <a:off x="77787" y="558205"/>
            <a:ext cx="4369908" cy="5442892"/>
            <a:chOff x="77787" y="129580"/>
            <a:chExt cx="4369908" cy="5442892"/>
          </a:xfrm>
        </p:grpSpPr>
        <p:pic>
          <p:nvPicPr>
            <p:cNvPr id="18" name="Picture 25"/>
            <p:cNvPicPr preferRelativeResize="0"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695" y="1283206"/>
              <a:ext cx="4320000" cy="39459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9"/>
            <p:cNvPicPr preferRelativeResize="0">
              <a:picLocks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3671" y="427137"/>
              <a:ext cx="1484313" cy="1484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 Box 25"/>
            <p:cNvSpPr txBox="1">
              <a:spLocks noChangeArrowheads="1"/>
            </p:cNvSpPr>
            <p:nvPr/>
          </p:nvSpPr>
          <p:spPr bwMode="auto">
            <a:xfrm>
              <a:off x="1725216" y="129580"/>
              <a:ext cx="1207813" cy="30777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altLang="pt-PT" sz="1400" b="1" i="1" u="sng" dirty="0" smtClean="0">
                  <a:solidFill>
                    <a:srgbClr val="FF0000"/>
                  </a:solidFill>
                </a:rPr>
                <a:t>Isotropic PA6 </a:t>
              </a:r>
              <a:endParaRPr lang="en-US" altLang="pt-PT" sz="1400" b="1" i="1" u="sng" dirty="0">
                <a:solidFill>
                  <a:srgbClr val="FF0000"/>
                </a:solidFill>
              </a:endParaRPr>
            </a:p>
          </p:txBody>
        </p:sp>
        <p:sp>
          <p:nvSpPr>
            <p:cNvPr id="16" name="CaixaDeTexto 15"/>
            <p:cNvSpPr txBox="1"/>
            <p:nvPr/>
          </p:nvSpPr>
          <p:spPr>
            <a:xfrm>
              <a:off x="995401" y="5264695"/>
              <a:ext cx="302518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PT" sz="1400" b="1" i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Predominantly</a:t>
              </a:r>
              <a:r>
                <a:rPr lang="pt-PT" sz="1400" b="1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 </a:t>
              </a:r>
              <a:r>
                <a:rPr lang="pt-PT" sz="1400" b="1" i="1" dirty="0" smtClean="0">
                  <a:latin typeface="Arial" panose="020B0604020202020204" pitchFamily="34" charset="0"/>
                  <a:cs typeface="Arial" panose="020B0604020202020204" pitchFamily="34" charset="0"/>
                  <a:sym typeface="Symbol"/>
                </a:rPr>
                <a:t> </a:t>
              </a:r>
              <a:r>
                <a:rPr lang="pt-PT" sz="1400" b="1" i="1" dirty="0" err="1" smtClean="0">
                  <a:latin typeface="Arial" panose="020B0604020202020204" pitchFamily="34" charset="0"/>
                  <a:cs typeface="Arial" panose="020B0604020202020204" pitchFamily="34" charset="0"/>
                  <a:sym typeface="Symbol"/>
                </a:rPr>
                <a:t>crystalline</a:t>
              </a:r>
              <a:r>
                <a:rPr lang="pt-PT" sz="1400" b="1" i="1" dirty="0" smtClean="0">
                  <a:latin typeface="Arial" panose="020B0604020202020204" pitchFamily="34" charset="0"/>
                  <a:cs typeface="Arial" panose="020B0604020202020204" pitchFamily="34" charset="0"/>
                  <a:sym typeface="Symbol"/>
                </a:rPr>
                <a:t> </a:t>
              </a:r>
              <a:r>
                <a:rPr lang="pt-PT" sz="1400" b="1" i="1" dirty="0" err="1" smtClean="0">
                  <a:latin typeface="Arial" panose="020B0604020202020204" pitchFamily="34" charset="0"/>
                  <a:cs typeface="Arial" panose="020B0604020202020204" pitchFamily="34" charset="0"/>
                  <a:sym typeface="Symbol"/>
                </a:rPr>
                <a:t>form</a:t>
              </a:r>
              <a:endParaRPr lang="pt-PT" sz="1400" b="1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" name="Rectângulo 1"/>
            <p:cNvSpPr/>
            <p:nvPr/>
          </p:nvSpPr>
          <p:spPr>
            <a:xfrm>
              <a:off x="77787" y="442764"/>
              <a:ext cx="4348287" cy="4828728"/>
            </a:xfrm>
            <a:prstGeom prst="rect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grpSp>
        <p:nvGrpSpPr>
          <p:cNvPr id="20" name="Grupo 19"/>
          <p:cNvGrpSpPr/>
          <p:nvPr/>
        </p:nvGrpSpPr>
        <p:grpSpPr>
          <a:xfrm>
            <a:off x="4640584" y="581447"/>
            <a:ext cx="4348287" cy="5445943"/>
            <a:chOff x="4640584" y="143297"/>
            <a:chExt cx="4348287" cy="5445943"/>
          </a:xfrm>
        </p:grpSpPr>
        <p:pic>
          <p:nvPicPr>
            <p:cNvPr id="4" name="Picture 19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4674" y="1182746"/>
              <a:ext cx="4320480" cy="39600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Picture 32"/>
            <p:cNvPicPr preferRelativeResize="0">
              <a:picLocks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03988" y="462955"/>
              <a:ext cx="1470025" cy="1439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 Box 25"/>
            <p:cNvSpPr txBox="1">
              <a:spLocks noChangeArrowheads="1"/>
            </p:cNvSpPr>
            <p:nvPr/>
          </p:nvSpPr>
          <p:spPr bwMode="auto">
            <a:xfrm>
              <a:off x="6148885" y="143297"/>
              <a:ext cx="1207813" cy="30777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altLang="pt-PT" sz="1400" b="1" i="1" u="sng" dirty="0" smtClean="0">
                  <a:solidFill>
                    <a:srgbClr val="FF0000"/>
                  </a:solidFill>
                </a:rPr>
                <a:t>Oriented PA6 </a:t>
              </a:r>
              <a:endParaRPr lang="en-US" altLang="pt-PT" sz="1400" b="1" i="1" u="sng" dirty="0">
                <a:solidFill>
                  <a:srgbClr val="FF0000"/>
                </a:solidFill>
              </a:endParaRPr>
            </a:p>
          </p:txBody>
        </p:sp>
        <p:sp>
          <p:nvSpPr>
            <p:cNvPr id="17" name="CaixaDeTexto 16"/>
            <p:cNvSpPr txBox="1"/>
            <p:nvPr/>
          </p:nvSpPr>
          <p:spPr>
            <a:xfrm>
              <a:off x="5578749" y="5281463"/>
              <a:ext cx="298511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PT" sz="1400" b="1" i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Predominantly</a:t>
              </a:r>
              <a:r>
                <a:rPr lang="pt-PT" sz="1400" b="1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 </a:t>
              </a:r>
              <a:r>
                <a:rPr lang="pt-PT" sz="1400" b="1" i="1" dirty="0" smtClean="0">
                  <a:latin typeface="Arial" panose="020B0604020202020204" pitchFamily="34" charset="0"/>
                  <a:cs typeface="Arial" panose="020B0604020202020204" pitchFamily="34" charset="0"/>
                  <a:sym typeface="Symbol"/>
                </a:rPr>
                <a:t> </a:t>
              </a:r>
              <a:r>
                <a:rPr lang="pt-PT" sz="1400" b="1" i="1" dirty="0" err="1" smtClean="0">
                  <a:latin typeface="Arial" panose="020B0604020202020204" pitchFamily="34" charset="0"/>
                  <a:cs typeface="Arial" panose="020B0604020202020204" pitchFamily="34" charset="0"/>
                  <a:sym typeface="Symbol"/>
                </a:rPr>
                <a:t>crystalline</a:t>
              </a:r>
              <a:r>
                <a:rPr lang="pt-PT" sz="1400" b="1" i="1" dirty="0" smtClean="0">
                  <a:latin typeface="Arial" panose="020B0604020202020204" pitchFamily="34" charset="0"/>
                  <a:cs typeface="Arial" panose="020B0604020202020204" pitchFamily="34" charset="0"/>
                  <a:sym typeface="Symbol"/>
                </a:rPr>
                <a:t> </a:t>
              </a:r>
              <a:r>
                <a:rPr lang="pt-PT" sz="1400" b="1" i="1" dirty="0" err="1" smtClean="0">
                  <a:latin typeface="Arial" panose="020B0604020202020204" pitchFamily="34" charset="0"/>
                  <a:cs typeface="Arial" panose="020B0604020202020204" pitchFamily="34" charset="0"/>
                  <a:sym typeface="Symbol"/>
                </a:rPr>
                <a:t>form</a:t>
              </a:r>
              <a:endParaRPr lang="pt-PT" sz="1400" b="1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Rectângulo 18"/>
            <p:cNvSpPr/>
            <p:nvPr/>
          </p:nvSpPr>
          <p:spPr>
            <a:xfrm>
              <a:off x="4640584" y="442764"/>
              <a:ext cx="4348287" cy="4828728"/>
            </a:xfrm>
            <a:prstGeom prst="rect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</p:spTree>
    <p:extLst>
      <p:ext uri="{BB962C8B-B14F-4D97-AF65-F5344CB8AC3E}">
        <p14:creationId xmlns:p14="http://schemas.microsoft.com/office/powerpoint/2010/main" val="4021927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19050" y="11113"/>
            <a:ext cx="9091613" cy="403054"/>
            <a:chOff x="19050" y="11113"/>
            <a:chExt cx="9091613" cy="403054"/>
          </a:xfrm>
        </p:grpSpPr>
        <p:sp>
          <p:nvSpPr>
            <p:cNvPr id="5" name="Text Box 10"/>
            <p:cNvSpPr txBox="1">
              <a:spLocks noChangeArrowheads="1"/>
            </p:cNvSpPr>
            <p:nvPr/>
          </p:nvSpPr>
          <p:spPr bwMode="auto">
            <a:xfrm>
              <a:off x="609600" y="15875"/>
              <a:ext cx="7197725" cy="395288"/>
            </a:xfrm>
            <a:prstGeom prst="rect">
              <a:avLst/>
            </a:prstGeom>
            <a:solidFill>
              <a:srgbClr val="3C5B1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lnSpc>
                  <a:spcPct val="80000"/>
                </a:lnSpc>
                <a:defRPr/>
              </a:pPr>
              <a:r>
                <a:rPr lang="en-US" sz="2400" b="1" i="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Standard X-ray diffraction - loads</a:t>
              </a:r>
              <a:endParaRPr lang="en-US" sz="2400" i="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" name="Text Box 11"/>
            <p:cNvSpPr txBox="1">
              <a:spLocks noChangeArrowheads="1"/>
            </p:cNvSpPr>
            <p:nvPr/>
          </p:nvSpPr>
          <p:spPr bwMode="auto">
            <a:xfrm>
              <a:off x="19050" y="15081"/>
              <a:ext cx="574675" cy="395288"/>
            </a:xfrm>
            <a:prstGeom prst="rect">
              <a:avLst/>
            </a:prstGeom>
            <a:solidFill>
              <a:srgbClr val="3C5B1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spcBef>
                  <a:spcPct val="50000"/>
                </a:spcBef>
                <a:defRPr/>
              </a:pPr>
              <a:r>
                <a:rPr lang="pt-PT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6</a:t>
              </a:r>
              <a:endParaRPr lang="en-US" sz="1800" b="1" i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7" name="Grupo 8"/>
            <p:cNvGrpSpPr>
              <a:grpSpLocks/>
            </p:cNvGrpSpPr>
            <p:nvPr/>
          </p:nvGrpSpPr>
          <p:grpSpPr bwMode="auto">
            <a:xfrm>
              <a:off x="7824288" y="11113"/>
              <a:ext cx="1286375" cy="403054"/>
              <a:chOff x="7823793" y="10964"/>
              <a:chExt cx="1286294" cy="403200"/>
            </a:xfrm>
          </p:grpSpPr>
          <p:graphicFrame>
            <p:nvGraphicFramePr>
              <p:cNvPr id="8" name="Object 7"/>
              <p:cNvGraphicFramePr>
                <a:graphicFrameLocks noChangeAspect="1"/>
              </p:cNvGraphicFramePr>
              <p:nvPr/>
            </p:nvGraphicFramePr>
            <p:xfrm>
              <a:off x="8231188" y="12700"/>
              <a:ext cx="878899" cy="40121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4396" name="Photo Editor Photo" r:id="rId3" imgW="4009524" imgH="1991003" progId="">
                      <p:embed/>
                    </p:oleObj>
                  </mc:Choice>
                  <mc:Fallback>
                    <p:oleObj name="Photo Editor Photo" r:id="rId3" imgW="4009524" imgH="1991003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8231188" y="12700"/>
                            <a:ext cx="878899" cy="401219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pic>
            <p:nvPicPr>
              <p:cNvPr id="9" name="Picture 3" descr="Screen shot 2010-01-26 at 21.36.44.png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823793" y="10964"/>
                <a:ext cx="401425" cy="403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17" name="CaixaDeTexto 16"/>
          <p:cNvSpPr txBox="1"/>
          <p:nvPr/>
        </p:nvSpPr>
        <p:spPr>
          <a:xfrm>
            <a:off x="954459" y="5210150"/>
            <a:ext cx="3617541" cy="1443152"/>
          </a:xfrm>
          <a:prstGeom prst="rect">
            <a:avLst/>
          </a:prstGeom>
          <a:solidFill>
            <a:srgbClr val="5C8662">
              <a:alpha val="10000"/>
            </a:srgbClr>
          </a:solidFill>
          <a:ln>
            <a:solidFill>
              <a:srgbClr val="5C8662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– (020) reflection of γ-PA6; </a:t>
            </a:r>
            <a:endParaRPr lang="en-US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– (200); 2’ - (002/202) reflection of the α-PA6; </a:t>
            </a:r>
            <a:endParaRPr lang="en-US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– (200) reflection of the γ-PA6; </a:t>
            </a:r>
            <a:endParaRPr lang="en-US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– Opal CT reflection of NM; </a:t>
            </a:r>
            <a:endParaRPr lang="en-US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– weaker reflections of the NM phase. </a:t>
            </a:r>
            <a:endParaRPr lang="pt-PT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5700960" y="5737448"/>
            <a:ext cx="3402211" cy="461665"/>
          </a:xfrm>
          <a:prstGeom prst="rect">
            <a:avLst/>
          </a:prstGeom>
          <a:solidFill>
            <a:srgbClr val="5C8662">
              <a:alpha val="13000"/>
            </a:srgbClr>
          </a:solidFill>
          <a:ln>
            <a:solidFill>
              <a:srgbClr val="5C8662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The inset shows the WAXS curve in the 0.1-1.0 nm</a:t>
            </a:r>
            <a:r>
              <a:rPr lang="en-US" sz="12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-1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 range of the scattering vector s.</a:t>
            </a:r>
            <a:endParaRPr lang="pt-PT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9" name="Grupo 18"/>
          <p:cNvGrpSpPr/>
          <p:nvPr/>
        </p:nvGrpSpPr>
        <p:grpSpPr>
          <a:xfrm>
            <a:off x="4462412" y="523156"/>
            <a:ext cx="4680000" cy="4475773"/>
            <a:chOff x="4462412" y="523156"/>
            <a:chExt cx="4680000" cy="4350682"/>
          </a:xfrm>
        </p:grpSpPr>
        <p:grpSp>
          <p:nvGrpSpPr>
            <p:cNvPr id="20" name="Grupo 19"/>
            <p:cNvGrpSpPr/>
            <p:nvPr/>
          </p:nvGrpSpPr>
          <p:grpSpPr>
            <a:xfrm>
              <a:off x="4462412" y="523156"/>
              <a:ext cx="4680000" cy="4350682"/>
              <a:chOff x="4476129" y="523156"/>
              <a:chExt cx="4680000" cy="4350682"/>
            </a:xfrm>
          </p:grpSpPr>
          <p:grpSp>
            <p:nvGrpSpPr>
              <p:cNvPr id="22" name="Grupo 21"/>
              <p:cNvGrpSpPr/>
              <p:nvPr/>
            </p:nvGrpSpPr>
            <p:grpSpPr>
              <a:xfrm>
                <a:off x="4476129" y="553838"/>
                <a:ext cx="4680000" cy="4320000"/>
                <a:chOff x="4448695" y="547688"/>
                <a:chExt cx="4680000" cy="4320000"/>
              </a:xfrm>
            </p:grpSpPr>
            <p:pic>
              <p:nvPicPr>
                <p:cNvPr id="26" name="Picture 2"/>
                <p:cNvPicPr preferRelativeResize="0">
                  <a:picLocks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448695" y="547688"/>
                  <a:ext cx="4680000" cy="43200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7" name="Rectângulo 26"/>
                <p:cNvSpPr/>
                <p:nvPr/>
              </p:nvSpPr>
              <p:spPr>
                <a:xfrm>
                  <a:off x="7299994" y="4644752"/>
                  <a:ext cx="233859" cy="14820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PT"/>
                </a:p>
              </p:txBody>
            </p:sp>
          </p:grpSp>
          <p:sp>
            <p:nvSpPr>
              <p:cNvPr id="23" name="CaixaDeTexto 22"/>
              <p:cNvSpPr txBox="1"/>
              <p:nvPr/>
            </p:nvSpPr>
            <p:spPr>
              <a:xfrm>
                <a:off x="7209506" y="4604565"/>
                <a:ext cx="405880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PT" sz="1100" b="1" dirty="0" smtClean="0">
                    <a:latin typeface="Arial" panose="020B0604020202020204" pitchFamily="34" charset="0"/>
                    <a:cs typeface="Arial" panose="020B0604020202020204" pitchFamily="34" charset="0"/>
                    <a:sym typeface="Symbol"/>
                  </a:rPr>
                  <a:t>2,</a:t>
                </a:r>
                <a:endParaRPr lang="pt-PT" sz="1100" b="1" dirty="0"/>
              </a:p>
            </p:txBody>
          </p:sp>
          <p:sp>
            <p:nvSpPr>
              <p:cNvPr id="24" name="CaixaDeTexto 23"/>
              <p:cNvSpPr txBox="1"/>
              <p:nvPr/>
            </p:nvSpPr>
            <p:spPr>
              <a:xfrm>
                <a:off x="6265831" y="523156"/>
                <a:ext cx="170540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PT" sz="1400" b="1" i="1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PA6 / 7.5 </a:t>
                </a:r>
                <a:r>
                  <a:rPr lang="pt-PT" sz="1400" b="1" i="1" dirty="0" err="1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wt</a:t>
                </a:r>
                <a:r>
                  <a:rPr lang="pt-PT" sz="1400" b="1" i="1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.% NM</a:t>
                </a:r>
                <a:endParaRPr lang="pt-PT" sz="1400" b="1" i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" name="CaixaDeTexto 24"/>
              <p:cNvSpPr txBox="1"/>
              <p:nvPr/>
            </p:nvSpPr>
            <p:spPr>
              <a:xfrm>
                <a:off x="7635597" y="3351311"/>
                <a:ext cx="23436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PT" sz="1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‘</a:t>
                </a:r>
                <a:endParaRPr lang="pt-PT" sz="1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21" name="Picture 3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57873" y="828676"/>
              <a:ext cx="1703234" cy="12565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8" name="CaixaDeTexto 27"/>
          <p:cNvSpPr txBox="1"/>
          <p:nvPr/>
        </p:nvSpPr>
        <p:spPr>
          <a:xfrm>
            <a:off x="1123231" y="465136"/>
            <a:ext cx="26869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400" b="1" i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Pure</a:t>
            </a:r>
            <a:r>
              <a:rPr lang="pt-PT" sz="14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400" b="1" i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nanoclays</a:t>
            </a:r>
            <a:r>
              <a:rPr lang="pt-PT" sz="14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NM @CL15A</a:t>
            </a:r>
            <a:endParaRPr lang="pt-PT" sz="14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9" name="Imagem 28"/>
          <p:cNvPicPr preferRelativeResize="0"/>
          <p:nvPr/>
        </p:nvPicPr>
        <p:blipFill>
          <a:blip r:embed="rId8" cstate="print">
            <a:grayscl/>
          </a:blip>
          <a:srcRect/>
          <a:stretch>
            <a:fillRect/>
          </a:stretch>
        </p:blipFill>
        <p:spPr bwMode="auto">
          <a:xfrm>
            <a:off x="72000" y="765184"/>
            <a:ext cx="4500000" cy="416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ângulo 1"/>
          <p:cNvSpPr/>
          <p:nvPr/>
        </p:nvSpPr>
        <p:spPr>
          <a:xfrm>
            <a:off x="755576" y="902941"/>
            <a:ext cx="432048" cy="3390155"/>
          </a:xfrm>
          <a:prstGeom prst="rect">
            <a:avLst/>
          </a:prstGeom>
          <a:solidFill>
            <a:srgbClr val="92D050">
              <a:alpha val="2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218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/>
          <p:cNvGrpSpPr/>
          <p:nvPr/>
        </p:nvGrpSpPr>
        <p:grpSpPr>
          <a:xfrm>
            <a:off x="19050" y="11113"/>
            <a:ext cx="9091613" cy="403054"/>
            <a:chOff x="19050" y="11113"/>
            <a:chExt cx="9091613" cy="403054"/>
          </a:xfrm>
        </p:grpSpPr>
        <p:sp>
          <p:nvSpPr>
            <p:cNvPr id="6" name="Text Box 10"/>
            <p:cNvSpPr txBox="1">
              <a:spLocks noChangeArrowheads="1"/>
            </p:cNvSpPr>
            <p:nvPr/>
          </p:nvSpPr>
          <p:spPr bwMode="auto">
            <a:xfrm>
              <a:off x="609600" y="15875"/>
              <a:ext cx="7197725" cy="395288"/>
            </a:xfrm>
            <a:prstGeom prst="rect">
              <a:avLst/>
            </a:prstGeom>
            <a:solidFill>
              <a:srgbClr val="3C5B1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lnSpc>
                  <a:spcPct val="80000"/>
                </a:lnSpc>
                <a:defRPr/>
              </a:pPr>
              <a:r>
                <a:rPr lang="en-US" sz="24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Standard X-ray diffraction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Text Box 11"/>
            <p:cNvSpPr txBox="1">
              <a:spLocks noChangeArrowheads="1"/>
            </p:cNvSpPr>
            <p:nvPr/>
          </p:nvSpPr>
          <p:spPr bwMode="auto">
            <a:xfrm>
              <a:off x="19050" y="15081"/>
              <a:ext cx="574675" cy="395288"/>
            </a:xfrm>
            <a:prstGeom prst="rect">
              <a:avLst/>
            </a:prstGeom>
            <a:solidFill>
              <a:srgbClr val="3C5B1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7</a:t>
              </a:r>
              <a:endParaRPr lang="en-US" sz="1800" b="1" i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8" name="Grupo 8"/>
            <p:cNvGrpSpPr>
              <a:grpSpLocks/>
            </p:cNvGrpSpPr>
            <p:nvPr/>
          </p:nvGrpSpPr>
          <p:grpSpPr bwMode="auto">
            <a:xfrm>
              <a:off x="7824288" y="11113"/>
              <a:ext cx="1286375" cy="403054"/>
              <a:chOff x="7823793" y="10964"/>
              <a:chExt cx="1286294" cy="403200"/>
            </a:xfrm>
          </p:grpSpPr>
          <p:graphicFrame>
            <p:nvGraphicFramePr>
              <p:cNvPr id="9" name="Object 7"/>
              <p:cNvGraphicFramePr>
                <a:graphicFrameLocks noChangeAspect="1"/>
              </p:cNvGraphicFramePr>
              <p:nvPr/>
            </p:nvGraphicFramePr>
            <p:xfrm>
              <a:off x="8231188" y="12700"/>
              <a:ext cx="878899" cy="40121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5424" name="Photo Editor Photo" r:id="rId3" imgW="4009524" imgH="1991003" progId="">
                      <p:embed/>
                    </p:oleObj>
                  </mc:Choice>
                  <mc:Fallback>
                    <p:oleObj name="Photo Editor Photo" r:id="rId3" imgW="4009524" imgH="1991003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8231188" y="12700"/>
                            <a:ext cx="878899" cy="401219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pic>
            <p:nvPicPr>
              <p:cNvPr id="10" name="Picture 3" descr="Screen shot 2010-01-26 at 21.36.44.png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823793" y="10964"/>
                <a:ext cx="401425" cy="403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2" name="Grupo 1"/>
          <p:cNvGrpSpPr/>
          <p:nvPr/>
        </p:nvGrpSpPr>
        <p:grpSpPr>
          <a:xfrm>
            <a:off x="146878" y="599795"/>
            <a:ext cx="6233892" cy="4469780"/>
            <a:chOff x="3131840" y="2492896"/>
            <a:chExt cx="5887498" cy="4206776"/>
          </a:xfrm>
        </p:grpSpPr>
        <p:pic>
          <p:nvPicPr>
            <p:cNvPr id="15363" name="Picture 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1840" y="2492896"/>
              <a:ext cx="5887498" cy="4206776"/>
            </a:xfrm>
            <a:prstGeom prst="rect">
              <a:avLst/>
            </a:prstGeom>
            <a:noFill/>
            <a:ln w="19050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11" name="CaixaDeTexto 10"/>
            <p:cNvSpPr txBox="1"/>
            <p:nvPr/>
          </p:nvSpPr>
          <p:spPr>
            <a:xfrm>
              <a:off x="4148562" y="2708920"/>
              <a:ext cx="2727693" cy="289667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pt-PT" sz="1400" b="1" i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PA6/ 5 </a:t>
              </a:r>
              <a:r>
                <a:rPr lang="pt-PT" sz="1400" b="1" i="1" dirty="0" err="1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wt</a:t>
              </a:r>
              <a:r>
                <a:rPr lang="pt-PT" sz="1400" b="1" i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.% </a:t>
              </a:r>
              <a:r>
                <a:rPr lang="pt-PT" sz="1400" b="1" i="1" dirty="0" err="1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of</a:t>
              </a:r>
              <a:r>
                <a:rPr lang="pt-PT" sz="1400" b="1" i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pt-PT" sz="1400" b="1" i="1" dirty="0" err="1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Fe</a:t>
              </a:r>
              <a:r>
                <a:rPr lang="pt-PT" sz="1400" b="1" i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Al….</a:t>
              </a:r>
              <a:endParaRPr lang="pt-PT" sz="1400" b="1" i="1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12" name="Conexão recta unidireccional 11"/>
          <p:cNvCxnSpPr/>
          <p:nvPr/>
        </p:nvCxnSpPr>
        <p:spPr>
          <a:xfrm>
            <a:off x="4492599" y="1300538"/>
            <a:ext cx="288032" cy="0"/>
          </a:xfrm>
          <a:prstGeom prst="straightConnector1">
            <a:avLst/>
          </a:prstGeom>
          <a:ln>
            <a:solidFill>
              <a:srgbClr val="FF0000"/>
            </a:solidFill>
            <a:headEnd type="none" w="lg" len="lg"/>
            <a:tailEnd type="stealth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0191" y="2564904"/>
            <a:ext cx="4013809" cy="3047132"/>
          </a:xfrm>
          <a:prstGeom prst="rect">
            <a:avLst/>
          </a:prstGeom>
          <a:noFill/>
          <a:ln>
            <a:noFill/>
          </a:ln>
          <a:effectLst>
            <a:outerShdw blurRad="647700" dir="9060000" sx="101000" sy="101000" algn="ctr" rotWithShape="0">
              <a:schemeClr val="accent3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CaixaDeTexto 15"/>
          <p:cNvSpPr txBox="1"/>
          <p:nvPr/>
        </p:nvSpPr>
        <p:spPr>
          <a:xfrm>
            <a:off x="2763229" y="5815131"/>
            <a:ext cx="3617541" cy="646331"/>
          </a:xfrm>
          <a:prstGeom prst="rect">
            <a:avLst/>
          </a:prstGeom>
          <a:solidFill>
            <a:srgbClr val="5C8662">
              <a:alpha val="10000"/>
            </a:srgbClr>
          </a:solidFill>
          <a:ln>
            <a:solidFill>
              <a:srgbClr val="5C8662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 – (200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); 2’ - (002/202) reflection of the α-PA6; </a:t>
            </a:r>
            <a:endParaRPr lang="en-US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 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 strongest reflection of Fe3O4 </a:t>
            </a:r>
            <a:endParaRPr lang="pt-PT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4385542" y="836712"/>
            <a:ext cx="5020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b="1" dirty="0" smtClean="0">
                <a:solidFill>
                  <a:srgbClr val="FF0000"/>
                </a:solidFill>
              </a:rPr>
              <a:t>Me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7952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19050" y="11113"/>
            <a:ext cx="9091613" cy="403054"/>
            <a:chOff x="19050" y="11113"/>
            <a:chExt cx="9091613" cy="403054"/>
          </a:xfrm>
        </p:grpSpPr>
        <p:sp>
          <p:nvSpPr>
            <p:cNvPr id="5" name="Text Box 10"/>
            <p:cNvSpPr txBox="1">
              <a:spLocks noChangeArrowheads="1"/>
            </p:cNvSpPr>
            <p:nvPr/>
          </p:nvSpPr>
          <p:spPr bwMode="auto">
            <a:xfrm>
              <a:off x="609600" y="15875"/>
              <a:ext cx="7197725" cy="395288"/>
            </a:xfrm>
            <a:prstGeom prst="rect">
              <a:avLst/>
            </a:prstGeom>
            <a:solidFill>
              <a:srgbClr val="3C5B1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lnSpc>
                  <a:spcPct val="80000"/>
                </a:lnSpc>
                <a:defRPr/>
              </a:pPr>
              <a:r>
                <a:rPr lang="en-US" sz="2400" b="1" i="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Synchrotron X-ray diffraction</a:t>
              </a:r>
              <a:endParaRPr lang="en-US" sz="2400" i="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" name="Text Box 11"/>
            <p:cNvSpPr txBox="1">
              <a:spLocks noChangeArrowheads="1"/>
            </p:cNvSpPr>
            <p:nvPr/>
          </p:nvSpPr>
          <p:spPr bwMode="auto">
            <a:xfrm>
              <a:off x="19050" y="15081"/>
              <a:ext cx="574675" cy="395288"/>
            </a:xfrm>
            <a:prstGeom prst="rect">
              <a:avLst/>
            </a:prstGeom>
            <a:solidFill>
              <a:srgbClr val="3C5B1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spcBef>
                  <a:spcPct val="50000"/>
                </a:spcBef>
                <a:defRPr/>
              </a:pPr>
              <a:r>
                <a:rPr lang="pt-PT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8</a:t>
              </a:r>
              <a:endParaRPr lang="en-US" sz="1800" b="1" i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7" name="Grupo 8"/>
            <p:cNvGrpSpPr>
              <a:grpSpLocks/>
            </p:cNvGrpSpPr>
            <p:nvPr/>
          </p:nvGrpSpPr>
          <p:grpSpPr bwMode="auto">
            <a:xfrm>
              <a:off x="7824288" y="11113"/>
              <a:ext cx="1286375" cy="403054"/>
              <a:chOff x="7823793" y="10964"/>
              <a:chExt cx="1286294" cy="403200"/>
            </a:xfrm>
          </p:grpSpPr>
          <p:graphicFrame>
            <p:nvGraphicFramePr>
              <p:cNvPr id="8" name="Object 7"/>
              <p:cNvGraphicFramePr>
                <a:graphicFrameLocks noChangeAspect="1"/>
              </p:cNvGraphicFramePr>
              <p:nvPr/>
            </p:nvGraphicFramePr>
            <p:xfrm>
              <a:off x="8231188" y="12700"/>
              <a:ext cx="878899" cy="40121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7463" name="Photo Editor Photo" r:id="rId3" imgW="4009524" imgH="1991003" progId="">
                      <p:embed/>
                    </p:oleObj>
                  </mc:Choice>
                  <mc:Fallback>
                    <p:oleObj name="Photo Editor Photo" r:id="rId3" imgW="4009524" imgH="1991003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8231188" y="12700"/>
                            <a:ext cx="878899" cy="401219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pic>
            <p:nvPicPr>
              <p:cNvPr id="9" name="Picture 3" descr="Screen shot 2010-01-26 at 21.36.44.png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823793" y="10964"/>
                <a:ext cx="401425" cy="403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11" name="Marcador de Posição do Número do Diapositivo 5"/>
          <p:cNvSpPr>
            <a:spLocks noGrp="1"/>
          </p:cNvSpPr>
          <p:nvPr>
            <p:ph type="sldNum" sz="quarter" idx="12"/>
          </p:nvPr>
        </p:nvSpPr>
        <p:spPr>
          <a:xfrm>
            <a:off x="8543278" y="6356350"/>
            <a:ext cx="561975" cy="365125"/>
          </a:xfrm>
          <a:noFill/>
        </p:spPr>
        <p:txBody>
          <a:bodyPr/>
          <a:lstStyle/>
          <a:p>
            <a:fld id="{3A3D66DD-C61F-4CAE-AFBA-73608837479F}" type="slidenum">
              <a:rPr lang="en-US" smtClean="0"/>
              <a:pPr/>
              <a:t>8</a:t>
            </a:fld>
            <a:endParaRPr lang="en-US" dirty="0" smtClean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92696"/>
            <a:ext cx="3869184" cy="3090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645025"/>
            <a:ext cx="3721275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658738"/>
            <a:ext cx="3735569" cy="615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1296" y="5444319"/>
            <a:ext cx="1072704" cy="1039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3931" y="3181486"/>
            <a:ext cx="1116581" cy="1110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7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1051831"/>
            <a:ext cx="1173284" cy="123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ângulo 18"/>
          <p:cNvSpPr/>
          <p:nvPr/>
        </p:nvSpPr>
        <p:spPr>
          <a:xfrm>
            <a:off x="930554" y="692696"/>
            <a:ext cx="720080" cy="4751623"/>
          </a:xfrm>
          <a:prstGeom prst="rect">
            <a:avLst/>
          </a:prstGeom>
          <a:solidFill>
            <a:srgbClr val="FF000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ângulo 19"/>
          <p:cNvSpPr/>
          <p:nvPr/>
        </p:nvSpPr>
        <p:spPr>
          <a:xfrm>
            <a:off x="2267744" y="2132856"/>
            <a:ext cx="720080" cy="3311463"/>
          </a:xfrm>
          <a:prstGeom prst="rect">
            <a:avLst/>
          </a:prstGeom>
          <a:solidFill>
            <a:srgbClr val="00B05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ângulo 20"/>
          <p:cNvSpPr/>
          <p:nvPr/>
        </p:nvSpPr>
        <p:spPr>
          <a:xfrm>
            <a:off x="5999099" y="1600336"/>
            <a:ext cx="45719" cy="4777790"/>
          </a:xfrm>
          <a:prstGeom prst="rect">
            <a:avLst/>
          </a:prstGeom>
          <a:solidFill>
            <a:srgbClr val="FF0000">
              <a:alpha val="5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/>
              <a:t>v</a:t>
            </a:r>
            <a:endParaRPr lang="en-US" dirty="0"/>
          </a:p>
        </p:txBody>
      </p:sp>
      <p:sp>
        <p:nvSpPr>
          <p:cNvPr id="22" name="Rectângulo 21"/>
          <p:cNvSpPr/>
          <p:nvPr/>
        </p:nvSpPr>
        <p:spPr>
          <a:xfrm>
            <a:off x="6272051" y="1613720"/>
            <a:ext cx="45719" cy="4777790"/>
          </a:xfrm>
          <a:prstGeom prst="rect">
            <a:avLst/>
          </a:prstGeom>
          <a:solidFill>
            <a:srgbClr val="FF0000">
              <a:alpha val="5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/>
              <a:t>v</a:t>
            </a:r>
            <a:endParaRPr lang="en-US" dirty="0"/>
          </a:p>
        </p:txBody>
      </p:sp>
      <p:sp>
        <p:nvSpPr>
          <p:cNvPr id="2" name="Rectângulo 1"/>
          <p:cNvSpPr/>
          <p:nvPr/>
        </p:nvSpPr>
        <p:spPr>
          <a:xfrm>
            <a:off x="3635896" y="692696"/>
            <a:ext cx="264891" cy="3591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ângulo 22"/>
          <p:cNvSpPr/>
          <p:nvPr/>
        </p:nvSpPr>
        <p:spPr>
          <a:xfrm>
            <a:off x="3635896" y="3645024"/>
            <a:ext cx="264891" cy="3591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CaixaDeTexto 23"/>
          <p:cNvSpPr txBox="1"/>
          <p:nvPr/>
        </p:nvSpPr>
        <p:spPr>
          <a:xfrm>
            <a:off x="827584" y="5949280"/>
            <a:ext cx="27008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4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PA6 @ </a:t>
            </a:r>
            <a:r>
              <a:rPr lang="pt-PT" sz="1400" b="1" i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Cloisite</a:t>
            </a:r>
            <a:r>
              <a:rPr lang="pt-PT" sz="14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15ª, </a:t>
            </a:r>
            <a:r>
              <a:rPr lang="pt-PT" sz="1400" b="1" i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various</a:t>
            </a:r>
            <a:r>
              <a:rPr lang="pt-PT" sz="14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%</a:t>
            </a:r>
            <a:endParaRPr lang="pt-PT" sz="14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CaixaDeTexto 24"/>
          <p:cNvSpPr txBox="1"/>
          <p:nvPr/>
        </p:nvSpPr>
        <p:spPr>
          <a:xfrm>
            <a:off x="7236296" y="548680"/>
            <a:ext cx="18031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400" b="1" i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Cloisite</a:t>
            </a:r>
            <a:r>
              <a:rPr lang="pt-PT" sz="14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15 A 2 </a:t>
            </a:r>
            <a:r>
              <a:rPr lang="pt-PT" sz="1400" b="1" i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wt</a:t>
            </a:r>
            <a:r>
              <a:rPr lang="pt-PT" sz="14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pt-PT" sz="14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1673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9" grpId="0" animBg="1"/>
      <p:bldP spid="20" grpId="0" animBg="1"/>
      <p:bldP spid="21" grpId="0" animBg="1"/>
      <p:bldP spid="22" grpId="0" animBg="1"/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19050" y="11113"/>
            <a:ext cx="9091613" cy="403054"/>
            <a:chOff x="19050" y="11113"/>
            <a:chExt cx="9091613" cy="403054"/>
          </a:xfrm>
        </p:grpSpPr>
        <p:sp>
          <p:nvSpPr>
            <p:cNvPr id="5" name="Text Box 10"/>
            <p:cNvSpPr txBox="1">
              <a:spLocks noChangeArrowheads="1"/>
            </p:cNvSpPr>
            <p:nvPr/>
          </p:nvSpPr>
          <p:spPr bwMode="auto">
            <a:xfrm>
              <a:off x="609600" y="15875"/>
              <a:ext cx="7197725" cy="395288"/>
            </a:xfrm>
            <a:prstGeom prst="rect">
              <a:avLst/>
            </a:prstGeom>
            <a:solidFill>
              <a:srgbClr val="3C5B1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lnSpc>
                  <a:spcPct val="80000"/>
                </a:lnSpc>
                <a:defRPr/>
              </a:pPr>
              <a:r>
                <a:rPr lang="en-US" sz="2400" b="1" i="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High-flux </a:t>
              </a:r>
              <a:r>
                <a:rPr lang="en-US" sz="2400" b="1" i="0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microfocus</a:t>
              </a:r>
              <a:r>
                <a:rPr lang="en-US" sz="2400" b="1" i="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beam synchrotrons</a:t>
              </a:r>
              <a:endParaRPr lang="en-US" sz="2400" i="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" name="Text Box 11"/>
            <p:cNvSpPr txBox="1">
              <a:spLocks noChangeArrowheads="1"/>
            </p:cNvSpPr>
            <p:nvPr/>
          </p:nvSpPr>
          <p:spPr bwMode="auto">
            <a:xfrm>
              <a:off x="19050" y="15081"/>
              <a:ext cx="574675" cy="395288"/>
            </a:xfrm>
            <a:prstGeom prst="rect">
              <a:avLst/>
            </a:prstGeom>
            <a:solidFill>
              <a:srgbClr val="3C5B1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9</a:t>
              </a:r>
              <a:endParaRPr lang="en-US" sz="1800" b="1" i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7" name="Grupo 8"/>
            <p:cNvGrpSpPr>
              <a:grpSpLocks/>
            </p:cNvGrpSpPr>
            <p:nvPr/>
          </p:nvGrpSpPr>
          <p:grpSpPr bwMode="auto">
            <a:xfrm>
              <a:off x="7824288" y="11113"/>
              <a:ext cx="1286375" cy="403054"/>
              <a:chOff x="7823793" y="10964"/>
              <a:chExt cx="1286294" cy="403200"/>
            </a:xfrm>
          </p:grpSpPr>
          <p:graphicFrame>
            <p:nvGraphicFramePr>
              <p:cNvPr id="8" name="Object 7"/>
              <p:cNvGraphicFramePr>
                <a:graphicFrameLocks noChangeAspect="1"/>
              </p:cNvGraphicFramePr>
              <p:nvPr/>
            </p:nvGraphicFramePr>
            <p:xfrm>
              <a:off x="8231188" y="12700"/>
              <a:ext cx="878899" cy="40121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150" name="Photo Editor Photo" r:id="rId3" imgW="4009524" imgH="1991003" progId="">
                      <p:embed/>
                    </p:oleObj>
                  </mc:Choice>
                  <mc:Fallback>
                    <p:oleObj name="Photo Editor Photo" r:id="rId3" imgW="4009524" imgH="1991003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8231188" y="12700"/>
                            <a:ext cx="878899" cy="401219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pic>
            <p:nvPicPr>
              <p:cNvPr id="9" name="Picture 3" descr="Screen shot 2010-01-26 at 21.36.44.png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823793" y="10964"/>
                <a:ext cx="401425" cy="403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3082" name="Picture 10" descr="E:\Snimki\Snimki Lyato 2013 - Mart 2014\110_PANA\P110064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22" y="548680"/>
            <a:ext cx="6568441" cy="4926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21" name="Picture 49" descr="DESY Logo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081" y="5550202"/>
            <a:ext cx="1296269" cy="1266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23" name="Picture 51" descr="http://photon-science.desy.de/sites/site_photonscience/content/e58/e176720/e177229/e177719/e177849/e196825/e177864/1hutchesatmikroSAXSWAXS_eng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5550201"/>
            <a:ext cx="4536504" cy="1266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eta para a esquerda 1"/>
          <p:cNvSpPr/>
          <p:nvPr/>
        </p:nvSpPr>
        <p:spPr>
          <a:xfrm>
            <a:off x="4650022" y="2060848"/>
            <a:ext cx="864096" cy="216024"/>
          </a:xfrm>
          <a:prstGeom prst="lef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eta para a esquerda 13"/>
          <p:cNvSpPr/>
          <p:nvPr/>
        </p:nvSpPr>
        <p:spPr>
          <a:xfrm>
            <a:off x="4067944" y="3432448"/>
            <a:ext cx="864096" cy="216024"/>
          </a:xfrm>
          <a:prstGeom prst="lef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eta para a esquerda 14"/>
          <p:cNvSpPr/>
          <p:nvPr/>
        </p:nvSpPr>
        <p:spPr>
          <a:xfrm>
            <a:off x="4940222" y="3227310"/>
            <a:ext cx="3092973" cy="324036"/>
          </a:xfrm>
          <a:prstGeom prst="lef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2" descr="D:\Denchev_10010216_2014_01\DESY-OPTICAL MICROSCOPE\zzd-um\Xe-1002-R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4" y="1687198"/>
            <a:ext cx="6173576" cy="4630182"/>
          </a:xfrm>
          <a:prstGeom prst="rect">
            <a:avLst/>
          </a:prstGeom>
          <a:noFill/>
          <a:effectLst>
            <a:outerShdw blurRad="1270000" dist="38100" dir="8100000" sx="123000" sy="123000" algn="tr" rotWithShape="0">
              <a:schemeClr val="tx2"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ângulo 12"/>
          <p:cNvSpPr/>
          <p:nvPr/>
        </p:nvSpPr>
        <p:spPr>
          <a:xfrm>
            <a:off x="5804592" y="4287638"/>
            <a:ext cx="108000" cy="10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ângulo 18"/>
          <p:cNvSpPr/>
          <p:nvPr/>
        </p:nvSpPr>
        <p:spPr>
          <a:xfrm>
            <a:off x="5264592" y="3717032"/>
            <a:ext cx="1188000" cy="1188000"/>
          </a:xfrm>
          <a:prstGeom prst="rect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aixaDeTexto 2"/>
          <p:cNvSpPr txBox="1"/>
          <p:nvPr/>
        </p:nvSpPr>
        <p:spPr>
          <a:xfrm>
            <a:off x="6435078" y="6165304"/>
            <a:ext cx="26014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P03 </a:t>
            </a:r>
            <a:r>
              <a:rPr lang="pt-PT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microfocus</a:t>
            </a:r>
            <a:r>
              <a:rPr lang="pt-PT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PT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beamline</a:t>
            </a:r>
            <a:r>
              <a:rPr lang="pt-PT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66628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4" grpId="0" animBg="1"/>
      <p:bldP spid="15" grpId="0" animBg="1"/>
      <p:bldP spid="13" grpId="0" animBg="1"/>
      <p:bldP spid="19" grpId="0" animBg="1"/>
      <p:bldP spid="3" grpId="0"/>
    </p:bld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1680</TotalTime>
  <Words>675</Words>
  <Application>Microsoft Office PowerPoint</Application>
  <PresentationFormat>Apresentação no Ecrã (4:3)</PresentationFormat>
  <Paragraphs>145</Paragraphs>
  <Slides>17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1</vt:i4>
      </vt:variant>
      <vt:variant>
        <vt:lpstr>Títulos dos diapositivos</vt:lpstr>
      </vt:variant>
      <vt:variant>
        <vt:i4>17</vt:i4>
      </vt:variant>
    </vt:vector>
  </HeadingPairs>
  <TitlesOfParts>
    <vt:vector size="19" baseType="lpstr">
      <vt:lpstr>Tema do Office</vt:lpstr>
      <vt:lpstr>Photo Editor Photo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Nadya Dencheva</dc:creator>
  <cp:lastModifiedBy>Utilizador</cp:lastModifiedBy>
  <cp:revision>78</cp:revision>
  <dcterms:created xsi:type="dcterms:W3CDTF">2015-04-07T12:51:35Z</dcterms:created>
  <dcterms:modified xsi:type="dcterms:W3CDTF">2015-08-28T17:39:59Z</dcterms:modified>
</cp:coreProperties>
</file>