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92" r:id="rId21"/>
    <p:sldId id="285" r:id="rId22"/>
    <p:sldId id="286" r:id="rId23"/>
    <p:sldId id="287" r:id="rId24"/>
    <p:sldId id="288" r:id="rId25"/>
    <p:sldId id="289" r:id="rId26"/>
    <p:sldId id="291" r:id="rId27"/>
    <p:sldId id="29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4" d="100"/>
          <a:sy n="84" d="100"/>
        </p:scale>
        <p:origin x="1426" y="96"/>
      </p:cViewPr>
      <p:guideLst>
        <p:guide orient="horz" pos="38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1.png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7DE4B-B91F-4E54-9A2C-9DBAB7AD28E0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337AE-D311-4E8E-AD5D-706B0A4BE8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01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337AE-D311-4E8E-AD5D-706B0A4BE8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94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337AE-D311-4E8E-AD5D-706B0A4BE8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36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FE73-B42E-420A-A74B-D605BC51707F}" type="datetime1">
              <a:rPr lang="en-US" smtClean="0"/>
              <a:t>4/4/2018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2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C3114-5ECC-440C-B7A2-2E1B18CDE47F}" type="datetime1">
              <a:rPr lang="en-US" smtClean="0"/>
              <a:t>4/4/2018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79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1967-25E3-40E9-BCE2-5194AAD62EF8}" type="datetime1">
              <a:rPr lang="en-US" smtClean="0"/>
              <a:t>4/4/2018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09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9D1D-94D3-467D-918F-4E30A39F1F67}" type="datetime1">
              <a:rPr lang="en-US" smtClean="0"/>
              <a:t>4/4/2018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8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E8A5A-FA11-432D-B17E-A7B0495C3AD9}" type="datetime1">
              <a:rPr lang="en-US" smtClean="0"/>
              <a:t>4/4/2018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6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51C8-E6EF-4347-9175-7F284287014C}" type="datetime1">
              <a:rPr lang="en-US" smtClean="0"/>
              <a:t>4/4/2018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9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B650C-038E-4EA9-A0EB-70F44B81BF60}" type="datetime1">
              <a:rPr lang="en-US" smtClean="0"/>
              <a:t>4/4/2018</a:t>
            </a:fld>
            <a:endParaRPr lang="en-US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75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A5C1C-C68A-4D49-A8D0-D561999D2BF6}" type="datetime1">
              <a:rPr lang="en-US" smtClean="0"/>
              <a:t>4/4/2018</a:t>
            </a:fld>
            <a:endParaRPr lang="en-US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08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E7458-329D-43F4-8A89-513033E667F9}" type="datetime1">
              <a:rPr lang="en-US" smtClean="0"/>
              <a:t>4/4/2018</a:t>
            </a:fld>
            <a:endParaRPr lang="en-US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0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14CB0-FCED-4757-BB42-463DA4AD0384}" type="datetime1">
              <a:rPr lang="en-US" smtClean="0"/>
              <a:t>4/4/2018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87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43E2-8C88-411E-B119-27542F6D5728}" type="datetime1">
              <a:rPr lang="en-US" smtClean="0"/>
              <a:t>4/4/2018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64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EEF40-E26A-42A6-B3D9-50F8EAB1AC83}" type="datetime1">
              <a:rPr lang="en-US" smtClean="0"/>
              <a:t>4/4/2018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E962B-62A8-41F0-A21C-54B0E6C0FB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6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1.bin"/><Relationship Id="rId7" Type="http://schemas.openxmlformats.org/officeDocument/2006/relationships/hyperlink" Target="mailto:nadiad@dep.uminho.pt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hyperlink" Target="http://srps6.com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36.wmf"/><Relationship Id="rId18" Type="http://schemas.openxmlformats.org/officeDocument/2006/relationships/oleObject" Target="../embeddings/oleObject18.bin"/><Relationship Id="rId3" Type="http://schemas.openxmlformats.org/officeDocument/2006/relationships/oleObject" Target="../embeddings/oleObject11.bin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7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5.wmf"/><Relationship Id="rId5" Type="http://schemas.openxmlformats.org/officeDocument/2006/relationships/image" Target="../media/image6.png"/><Relationship Id="rId15" Type="http://schemas.openxmlformats.org/officeDocument/2006/relationships/image" Target="../media/image37.w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39.wmf"/><Relationship Id="rId4" Type="http://schemas.openxmlformats.org/officeDocument/2006/relationships/image" Target="../media/image1.png"/><Relationship Id="rId9" Type="http://schemas.openxmlformats.org/officeDocument/2006/relationships/image" Target="../media/image34.wmf"/><Relationship Id="rId14" Type="http://schemas.openxmlformats.org/officeDocument/2006/relationships/oleObject" Target="../embeddings/oleObject1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oleObject" Target="../embeddings/oleObject20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hyperlink" Target="http://srps6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5.png"/><Relationship Id="rId18" Type="http://schemas.openxmlformats.org/officeDocument/2006/relationships/oleObject" Target="../embeddings/oleObject23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51.png"/><Relationship Id="rId7" Type="http://schemas.openxmlformats.org/officeDocument/2006/relationships/hyperlink" Target="http://srps6.com/" TargetMode="External"/><Relationship Id="rId12" Type="http://schemas.openxmlformats.org/officeDocument/2006/relationships/image" Target="../media/image41.wmf"/><Relationship Id="rId1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.pn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1.png"/><Relationship Id="rId15" Type="http://schemas.openxmlformats.org/officeDocument/2006/relationships/image" Target="../media/image47.png"/><Relationship Id="rId23" Type="http://schemas.openxmlformats.org/officeDocument/2006/relationships/image" Target="../media/image53.png"/><Relationship Id="rId10" Type="http://schemas.openxmlformats.org/officeDocument/2006/relationships/image" Target="../media/image44.png"/><Relationship Id="rId19" Type="http://schemas.openxmlformats.org/officeDocument/2006/relationships/image" Target="../media/image42.w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43.png"/><Relationship Id="rId14" Type="http://schemas.openxmlformats.org/officeDocument/2006/relationships/image" Target="../media/image46.png"/><Relationship Id="rId22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oleObject" Target="../embeddings/oleObject24.bin"/><Relationship Id="rId7" Type="http://schemas.openxmlformats.org/officeDocument/2006/relationships/image" Target="../media/image7.png"/><Relationship Id="rId12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hyperlink" Target="http://srps6.com/" TargetMode="External"/><Relationship Id="rId11" Type="http://schemas.openxmlformats.org/officeDocument/2006/relationships/image" Target="../media/image57.png"/><Relationship Id="rId5" Type="http://schemas.openxmlformats.org/officeDocument/2006/relationships/image" Target="../media/image6.png"/><Relationship Id="rId10" Type="http://schemas.openxmlformats.org/officeDocument/2006/relationships/image" Target="../media/image56.png"/><Relationship Id="rId4" Type="http://schemas.openxmlformats.org/officeDocument/2006/relationships/image" Target="../media/image1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oleObject" Target="../embeddings/oleObject25.bin"/><Relationship Id="rId7" Type="http://schemas.openxmlformats.org/officeDocument/2006/relationships/image" Target="../media/image60.gif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9.gif"/><Relationship Id="rId11" Type="http://schemas.openxmlformats.org/officeDocument/2006/relationships/hyperlink" Target="http://srps6.com/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63.png"/><Relationship Id="rId4" Type="http://schemas.openxmlformats.org/officeDocument/2006/relationships/image" Target="../media/image1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oleObject" Target="../embeddings/oleObject26.bin"/><Relationship Id="rId7" Type="http://schemas.openxmlformats.org/officeDocument/2006/relationships/image" Target="../media/image60.gif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9.gif"/><Relationship Id="rId11" Type="http://schemas.openxmlformats.org/officeDocument/2006/relationships/hyperlink" Target="http://srps6.com/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66.png"/><Relationship Id="rId4" Type="http://schemas.openxmlformats.org/officeDocument/2006/relationships/image" Target="../media/image1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oleObject" Target="../embeddings/oleObject27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hyperlink" Target="http://srps6.com/" TargetMode="External"/><Relationship Id="rId11" Type="http://schemas.openxmlformats.org/officeDocument/2006/relationships/image" Target="../media/image70.png"/><Relationship Id="rId5" Type="http://schemas.openxmlformats.org/officeDocument/2006/relationships/image" Target="../media/image6.png"/><Relationship Id="rId10" Type="http://schemas.openxmlformats.org/officeDocument/2006/relationships/image" Target="../media/image69.png"/><Relationship Id="rId4" Type="http://schemas.openxmlformats.org/officeDocument/2006/relationships/image" Target="../media/image1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7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4.gif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3.gif"/><Relationship Id="rId11" Type="http://schemas.openxmlformats.org/officeDocument/2006/relationships/hyperlink" Target="http://srps6.com/" TargetMode="External"/><Relationship Id="rId5" Type="http://schemas.openxmlformats.org/officeDocument/2006/relationships/image" Target="../media/image72.png"/><Relationship Id="rId15" Type="http://schemas.openxmlformats.org/officeDocument/2006/relationships/image" Target="../media/image15.jpeg"/><Relationship Id="rId10" Type="http://schemas.openxmlformats.org/officeDocument/2006/relationships/image" Target="../media/image6.png"/><Relationship Id="rId4" Type="http://schemas.openxmlformats.org/officeDocument/2006/relationships/image" Target="../media/image71.png"/><Relationship Id="rId9" Type="http://schemas.openxmlformats.org/officeDocument/2006/relationships/image" Target="../media/image1.png"/><Relationship Id="rId1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oleObject" Target="../embeddings/oleObject29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hyperlink" Target="http://srps6.com/" TargetMode="External"/><Relationship Id="rId11" Type="http://schemas.openxmlformats.org/officeDocument/2006/relationships/image" Target="../media/image80.png"/><Relationship Id="rId5" Type="http://schemas.openxmlformats.org/officeDocument/2006/relationships/image" Target="../media/image6.png"/><Relationship Id="rId10" Type="http://schemas.openxmlformats.org/officeDocument/2006/relationships/image" Target="../media/image79.png"/><Relationship Id="rId4" Type="http://schemas.openxmlformats.org/officeDocument/2006/relationships/image" Target="../media/image1.pn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http://srps6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30.bin"/><Relationship Id="rId7" Type="http://schemas.openxmlformats.org/officeDocument/2006/relationships/hyperlink" Target="http://srps6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1.jp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oleObject" Target="../embeddings/oleObject31.bin"/><Relationship Id="rId7" Type="http://schemas.openxmlformats.org/officeDocument/2006/relationships/image" Target="../media/image83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2.jpeg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hyperlink" Target="http://srps6.com/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oleObject" Target="../embeddings/oleObject32.bin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86.tiff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hyperlink" Target="http://srps6.com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7.png"/><Relationship Id="rId3" Type="http://schemas.openxmlformats.org/officeDocument/2006/relationships/oleObject" Target="../embeddings/oleObject33.bin"/><Relationship Id="rId7" Type="http://schemas.openxmlformats.org/officeDocument/2006/relationships/image" Target="../media/image90.png"/><Relationship Id="rId12" Type="http://schemas.openxmlformats.org/officeDocument/2006/relationships/hyperlink" Target="http://srps6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9.png"/><Relationship Id="rId11" Type="http://schemas.openxmlformats.org/officeDocument/2006/relationships/image" Target="../media/image94.tiff"/><Relationship Id="rId5" Type="http://schemas.openxmlformats.org/officeDocument/2006/relationships/image" Target="../media/image6.png"/><Relationship Id="rId10" Type="http://schemas.openxmlformats.org/officeDocument/2006/relationships/image" Target="../media/image93.png"/><Relationship Id="rId4" Type="http://schemas.openxmlformats.org/officeDocument/2006/relationships/image" Target="../media/image1.png"/><Relationship Id="rId9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5.png"/><Relationship Id="rId7" Type="http://schemas.openxmlformats.org/officeDocument/2006/relationships/image" Target="../media/image96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.png"/><Relationship Id="rId11" Type="http://schemas.openxmlformats.org/officeDocument/2006/relationships/hyperlink" Target="http://srps6.com/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99.png"/><Relationship Id="rId4" Type="http://schemas.openxmlformats.org/officeDocument/2006/relationships/oleObject" Target="../embeddings/oleObject34.bin"/><Relationship Id="rId9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oleObject" Target="../embeddings/oleObject35.bin"/><Relationship Id="rId7" Type="http://schemas.openxmlformats.org/officeDocument/2006/relationships/image" Target="../media/image101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00.png"/><Relationship Id="rId11" Type="http://schemas.openxmlformats.org/officeDocument/2006/relationships/hyperlink" Target="http://srps6.com/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104.png"/><Relationship Id="rId4" Type="http://schemas.openxmlformats.org/officeDocument/2006/relationships/image" Target="../media/image1.png"/><Relationship Id="rId9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oleObject" Target="../embeddings/oleObject36.bin"/><Relationship Id="rId7" Type="http://schemas.openxmlformats.org/officeDocument/2006/relationships/image" Target="../media/image106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05.png"/><Relationship Id="rId11" Type="http://schemas.openxmlformats.org/officeDocument/2006/relationships/hyperlink" Target="http://srps6.com/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108.png"/><Relationship Id="rId4" Type="http://schemas.openxmlformats.org/officeDocument/2006/relationships/image" Target="../media/image1.png"/><Relationship Id="rId9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oleObject" Target="../embeddings/oleObject37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hyperlink" Target="http://srps6.com/" TargetMode="External"/><Relationship Id="rId11" Type="http://schemas.openxmlformats.org/officeDocument/2006/relationships/image" Target="../media/image112.png"/><Relationship Id="rId5" Type="http://schemas.openxmlformats.org/officeDocument/2006/relationships/image" Target="../media/image6.png"/><Relationship Id="rId10" Type="http://schemas.openxmlformats.org/officeDocument/2006/relationships/image" Target="../media/image111.png"/><Relationship Id="rId4" Type="http://schemas.openxmlformats.org/officeDocument/2006/relationships/image" Target="../media/image1.png"/><Relationship Id="rId9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3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hyperlink" Target="http://srps6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hyperlink" Target="http://srps6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5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hyperlink" Target="http://srps6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7.bin"/><Relationship Id="rId7" Type="http://schemas.openxmlformats.org/officeDocument/2006/relationships/image" Target="../media/image7.png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hyperlink" Target="http://srps6.com/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image" Target="../media/image1.png"/><Relationship Id="rId10" Type="http://schemas.openxmlformats.org/officeDocument/2006/relationships/image" Target="../media/image20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29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/>
          <p:cNvGrpSpPr/>
          <p:nvPr/>
        </p:nvGrpSpPr>
        <p:grpSpPr>
          <a:xfrm>
            <a:off x="750243" y="6224998"/>
            <a:ext cx="1827654" cy="576000"/>
            <a:chOff x="874068" y="6139273"/>
            <a:chExt cx="1827654" cy="576000"/>
          </a:xfrm>
        </p:grpSpPr>
        <p:graphicFrame>
          <p:nvGraphicFramePr>
            <p:cNvPr id="19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200067"/>
                </p:ext>
              </p:extLst>
            </p:nvPr>
          </p:nvGraphicFramePr>
          <p:xfrm>
            <a:off x="874068" y="6146599"/>
            <a:ext cx="1251733" cy="568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3" name="Photo Editor Photo" r:id="rId3" imgW="4009524" imgH="1991003" progId="">
                    <p:embed/>
                  </p:oleObj>
                </mc:Choice>
                <mc:Fallback>
                  <p:oleObj name="Photo Editor Photo" r:id="rId3" imgW="4009524" imgH="199100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4068" y="6146599"/>
                          <a:ext cx="1251733" cy="5686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" name="Picture 7" descr="novodep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5722" y="6139273"/>
              <a:ext cx="576000" cy="576000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3" descr="Screen shot 2010-01-26 at 21.36.4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24588"/>
            <a:ext cx="571776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ixaDeTexto 20"/>
          <p:cNvSpPr txBox="1">
            <a:spLocks noChangeArrowheads="1"/>
          </p:cNvSpPr>
          <p:nvPr/>
        </p:nvSpPr>
        <p:spPr bwMode="auto">
          <a:xfrm>
            <a:off x="2627784" y="6358699"/>
            <a:ext cx="25186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PT" altLang="zh-CN" sz="1400" b="1" dirty="0">
                <a:solidFill>
                  <a:schemeClr val="tx1"/>
                </a:solidFill>
                <a:latin typeface="Arial Narrow" panose="020B0606020202030204" pitchFamily="34" charset="0"/>
                <a:ea typeface="SimSun" pitchFamily="2" charset="-122"/>
                <a:cs typeface="Times New Roman" panose="02020603050405020304" pitchFamily="18" charset="0"/>
              </a:rPr>
              <a:t>E</a:t>
            </a:r>
            <a:r>
              <a:rPr lang="pt-PT" altLang="zh-CN" sz="14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SimSun" pitchFamily="2" charset="-122"/>
                <a:cs typeface="Times New Roman" panose="02020603050405020304" pitchFamily="18" charset="0"/>
              </a:rPr>
              <a:t>-mail</a:t>
            </a:r>
            <a:r>
              <a:rPr lang="pt-PT" altLang="zh-CN" sz="1400" b="1" dirty="0">
                <a:solidFill>
                  <a:schemeClr val="tx1"/>
                </a:solidFill>
                <a:latin typeface="Arial Narrow" panose="020B0606020202030204" pitchFamily="34" charset="0"/>
                <a:ea typeface="SimSun" pitchFamily="2" charset="-122"/>
                <a:cs typeface="Times New Roman" panose="02020603050405020304" pitchFamily="18" charset="0"/>
              </a:rPr>
              <a:t>: </a:t>
            </a:r>
            <a:r>
              <a:rPr lang="pt-PT" altLang="zh-CN" sz="14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SimSun" pitchFamily="2" charset="-122"/>
                <a:cs typeface="Times New Roman" panose="02020603050405020304" pitchFamily="18" charset="0"/>
                <a:hlinkClick r:id="rId7"/>
              </a:rPr>
              <a:t>denchev@dep.uminho.pt</a:t>
            </a:r>
            <a:r>
              <a:rPr lang="en-US" altLang="zh-CN" sz="1400" b="1" dirty="0" smtClean="0">
                <a:solidFill>
                  <a:schemeClr val="tx1"/>
                </a:solidFill>
                <a:latin typeface="Arial Narrow" panose="020B0606020202030204" pitchFamily="34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endParaRPr lang="pt-PT" altLang="pt-PT" sz="14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ângulo 21"/>
          <p:cNvSpPr/>
          <p:nvPr/>
        </p:nvSpPr>
        <p:spPr>
          <a:xfrm>
            <a:off x="827584" y="1467941"/>
            <a:ext cx="81708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Nanostructure Development in Multicomponent Polymer Systems and Its Characterization by Synchrotron X-ray Scattering 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Conexão recta 24"/>
          <p:cNvCxnSpPr/>
          <p:nvPr/>
        </p:nvCxnSpPr>
        <p:spPr>
          <a:xfrm flipV="1">
            <a:off x="2575283" y="6215473"/>
            <a:ext cx="6564500" cy="2893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cta 28"/>
          <p:cNvCxnSpPr/>
          <p:nvPr/>
        </p:nvCxnSpPr>
        <p:spPr>
          <a:xfrm>
            <a:off x="-36512" y="1096169"/>
            <a:ext cx="918051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"/>
            <a:ext cx="4895154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679131" y="0"/>
            <a:ext cx="4460652" cy="108000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Synchrotron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Radiation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in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Polymer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pt-P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Science</a:t>
            </a:r>
            <a:r>
              <a:rPr lang="pt-P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pt-PT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Madrid, 2015</a:t>
            </a:r>
          </a:p>
        </p:txBody>
      </p:sp>
      <p:pic>
        <p:nvPicPr>
          <p:cNvPr id="24" name="Picture 4" descr="SRPS6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06" y="407984"/>
            <a:ext cx="2353766" cy="57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ângulo 16"/>
          <p:cNvSpPr/>
          <p:nvPr/>
        </p:nvSpPr>
        <p:spPr>
          <a:xfrm>
            <a:off x="500034" y="3315590"/>
            <a:ext cx="8001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Z.  Denchev, N. Dencheva</a:t>
            </a:r>
            <a:endParaRPr lang="pt-PT" b="1" i="1" baseline="30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1" name="Rectângulo 20"/>
          <p:cNvSpPr/>
          <p:nvPr/>
        </p:nvSpPr>
        <p:spPr>
          <a:xfrm>
            <a:off x="500034" y="3645024"/>
            <a:ext cx="8643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Institute for Polymers and Composites/I3N Associated Laboratory, University of  Minho, Portugal</a:t>
            </a:r>
          </a:p>
        </p:txBody>
      </p:sp>
      <p:sp>
        <p:nvSpPr>
          <p:cNvPr id="28" name="Rectângulo 27"/>
          <p:cNvSpPr/>
          <p:nvPr/>
        </p:nvSpPr>
        <p:spPr>
          <a:xfrm>
            <a:off x="571472" y="4101408"/>
            <a:ext cx="1258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</a:t>
            </a:r>
            <a:r>
              <a:rPr lang="en-US" b="1" i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 </a:t>
            </a:r>
            <a:r>
              <a:rPr lang="en-US" b="1" i="1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Stribeck</a:t>
            </a:r>
            <a:r>
              <a:rPr lang="en-US" b="1" i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endParaRPr lang="pt-PT" dirty="0">
              <a:latin typeface="Arial Narrow" panose="020B0606020202030204" pitchFamily="34" charset="0"/>
            </a:endParaRPr>
          </a:p>
        </p:txBody>
      </p:sp>
      <p:sp>
        <p:nvSpPr>
          <p:cNvPr id="30" name="Rectângulo 29"/>
          <p:cNvSpPr/>
          <p:nvPr/>
        </p:nvSpPr>
        <p:spPr>
          <a:xfrm>
            <a:off x="500034" y="4458598"/>
            <a:ext cx="7786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i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Institute of Technical and Macromolecular Chemistry, University of Hamburg, Germany</a:t>
            </a:r>
            <a:endParaRPr lang="en-US" i="1" baseline="30000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1" name="Rectângulo 30"/>
          <p:cNvSpPr/>
          <p:nvPr/>
        </p:nvSpPr>
        <p:spPr>
          <a:xfrm>
            <a:off x="538982" y="4821488"/>
            <a:ext cx="908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S. Roth </a:t>
            </a:r>
            <a:endParaRPr lang="pt-PT" dirty="0">
              <a:latin typeface="Arial Narrow" panose="020B0606020202030204" pitchFamily="34" charset="0"/>
            </a:endParaRPr>
          </a:p>
        </p:txBody>
      </p:sp>
      <p:sp>
        <p:nvSpPr>
          <p:cNvPr id="32" name="Rectângulo 31"/>
          <p:cNvSpPr/>
          <p:nvPr/>
        </p:nvSpPr>
        <p:spPr>
          <a:xfrm>
            <a:off x="467544" y="5178678"/>
            <a:ext cx="7786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i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Photon Science at </a:t>
            </a:r>
            <a:r>
              <a:rPr lang="en-US" i="1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DESY</a:t>
            </a:r>
            <a:r>
              <a:rPr lang="en-US" i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Hamburg, Germany</a:t>
            </a:r>
            <a:endParaRPr lang="en-US" i="1" baseline="30000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0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pt-PT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MFC</a:t>
              </a:r>
              <a:r>
                <a:rPr lang="pt-PT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pt-PT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Comparative</a:t>
              </a:r>
              <a:r>
                <a:rPr lang="pt-PT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pt-PT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pt-PT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tructure</a:t>
              </a:r>
              <a:r>
                <a:rPr lang="pt-PT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pt-PT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pt-PT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tudies</a:t>
              </a:r>
              <a:r>
                <a:rPr lang="pt-PT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pt-PT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by</a:t>
              </a:r>
              <a:r>
                <a:rPr lang="pt-PT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pt-PT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WAXS</a:t>
              </a:r>
              <a:endParaRPr lang="en-US" sz="2400" i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9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70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10</a:t>
            </a:fld>
            <a:endParaRPr lang="en-US"/>
          </a:p>
        </p:txBody>
      </p:sp>
      <p:sp>
        <p:nvSpPr>
          <p:cNvPr id="14" name="Marcador de Posição do Número do Diapositivo 5"/>
          <p:cNvSpPr txBox="1">
            <a:spLocks/>
          </p:cNvSpPr>
          <p:nvPr/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3D66DD-C61F-4CAE-AFBA-73608837479F}" type="slidenum">
              <a:rPr lang="en-US" smtClean="0"/>
              <a:pPr/>
              <a:t>10</a:t>
            </a:fld>
            <a:endParaRPr lang="en-US" dirty="0" smtClean="0"/>
          </a:p>
        </p:txBody>
      </p:sp>
      <p:grpSp>
        <p:nvGrpSpPr>
          <p:cNvPr id="15" name="Grupo 133"/>
          <p:cNvGrpSpPr>
            <a:grpSpLocks/>
          </p:cNvGrpSpPr>
          <p:nvPr/>
        </p:nvGrpSpPr>
        <p:grpSpPr bwMode="auto">
          <a:xfrm>
            <a:off x="909415" y="5236616"/>
            <a:ext cx="1430337" cy="928688"/>
            <a:chOff x="214282" y="5429264"/>
            <a:chExt cx="1430338" cy="928694"/>
          </a:xfrm>
        </p:grpSpPr>
        <p:graphicFrame>
          <p:nvGraphicFramePr>
            <p:cNvPr id="16" name="Object 5"/>
            <p:cNvGraphicFramePr>
              <a:graphicFrameLocks noChangeAspect="1"/>
            </p:cNvGraphicFramePr>
            <p:nvPr/>
          </p:nvGraphicFramePr>
          <p:xfrm>
            <a:off x="214282" y="5429264"/>
            <a:ext cx="1430338" cy="4159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1" name="Equação" r:id="rId6" imgW="901309" imgH="241195" progId="Equation.3">
                    <p:embed/>
                  </p:oleObj>
                </mc:Choice>
                <mc:Fallback>
                  <p:oleObj name="Equação" r:id="rId6" imgW="901309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282" y="5429264"/>
                          <a:ext cx="1430338" cy="4159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6"/>
            <p:cNvGraphicFramePr>
              <a:graphicFrameLocks noChangeAspect="1"/>
            </p:cNvGraphicFramePr>
            <p:nvPr/>
          </p:nvGraphicFramePr>
          <p:xfrm>
            <a:off x="214282" y="5942027"/>
            <a:ext cx="1389062" cy="4159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2" name="Equação" r:id="rId8" imgW="876300" imgH="241300" progId="Equation.3">
                    <p:embed/>
                  </p:oleObj>
                </mc:Choice>
                <mc:Fallback>
                  <p:oleObj name="Equação" r:id="rId8" imgW="8763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282" y="5942027"/>
                          <a:ext cx="1389062" cy="4159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upo 110"/>
          <p:cNvGrpSpPr>
            <a:grpSpLocks/>
          </p:cNvGrpSpPr>
          <p:nvPr/>
        </p:nvGrpSpPr>
        <p:grpSpPr bwMode="auto">
          <a:xfrm>
            <a:off x="2843808" y="3717032"/>
            <a:ext cx="2428875" cy="2606675"/>
            <a:chOff x="2000232" y="3894350"/>
            <a:chExt cx="2428892" cy="2606484"/>
          </a:xfrm>
        </p:grpSpPr>
        <p:graphicFrame>
          <p:nvGraphicFramePr>
            <p:cNvPr id="19" name="Object 2"/>
            <p:cNvGraphicFramePr>
              <a:graphicFrameLocks noChangeAspect="1"/>
            </p:cNvGraphicFramePr>
            <p:nvPr/>
          </p:nvGraphicFramePr>
          <p:xfrm>
            <a:off x="2390759" y="3894350"/>
            <a:ext cx="1681175" cy="4633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3" name="Equação" r:id="rId10" imgW="863225" imgH="241195" progId="Equation.3">
                    <p:embed/>
                  </p:oleObj>
                </mc:Choice>
                <mc:Fallback>
                  <p:oleObj name="Equação" r:id="rId10" imgW="863225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0759" y="3894350"/>
                          <a:ext cx="1681175" cy="4633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3"/>
            <p:cNvGraphicFramePr>
              <a:graphicFrameLocks noChangeAspect="1"/>
            </p:cNvGraphicFramePr>
            <p:nvPr/>
          </p:nvGraphicFramePr>
          <p:xfrm>
            <a:off x="2176446" y="4519675"/>
            <a:ext cx="2252678" cy="4095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4" name="Equação" r:id="rId12" imgW="1282700" imgH="241300" progId="Equation.3">
                    <p:embed/>
                  </p:oleObj>
                </mc:Choice>
                <mc:Fallback>
                  <p:oleObj name="Equação" r:id="rId12" imgW="12827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76446" y="4519675"/>
                          <a:ext cx="2252678" cy="4095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Rectangle 323"/>
            <p:cNvSpPr>
              <a:spLocks noChangeArrowheads="1"/>
            </p:cNvSpPr>
            <p:nvPr/>
          </p:nvSpPr>
          <p:spPr bwMode="auto">
            <a:xfrm>
              <a:off x="2000232" y="5286388"/>
              <a:ext cx="2357454" cy="1214446"/>
            </a:xfrm>
            <a:prstGeom prst="rect">
              <a:avLst/>
            </a:prstGeom>
            <a:solidFill>
              <a:srgbClr val="FFFFC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graphicFrame>
          <p:nvGraphicFramePr>
            <p:cNvPr id="22" name="Object 4"/>
            <p:cNvGraphicFramePr>
              <a:graphicFrameLocks noChangeAspect="1"/>
            </p:cNvGraphicFramePr>
            <p:nvPr/>
          </p:nvGraphicFramePr>
          <p:xfrm>
            <a:off x="2079624" y="5429264"/>
            <a:ext cx="2278062" cy="857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5" name="Equação" r:id="rId14" imgW="1193800" imgH="469900" progId="Equation.3">
                    <p:embed/>
                  </p:oleObj>
                </mc:Choice>
                <mc:Fallback>
                  <p:oleObj name="Equação" r:id="rId14" imgW="1193800" imgH="469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9624" y="5429264"/>
                          <a:ext cx="2278062" cy="857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upo 109"/>
          <p:cNvGrpSpPr>
            <a:grpSpLocks/>
          </p:cNvGrpSpPr>
          <p:nvPr/>
        </p:nvGrpSpPr>
        <p:grpSpPr bwMode="auto">
          <a:xfrm>
            <a:off x="714375" y="2857500"/>
            <a:ext cx="4143375" cy="642938"/>
            <a:chOff x="714348" y="2857496"/>
            <a:chExt cx="4143404" cy="643638"/>
          </a:xfrm>
        </p:grpSpPr>
        <p:grpSp>
          <p:nvGrpSpPr>
            <p:cNvPr id="24" name="Grupo 105"/>
            <p:cNvGrpSpPr>
              <a:grpSpLocks/>
            </p:cNvGrpSpPr>
            <p:nvPr/>
          </p:nvGrpSpPr>
          <p:grpSpPr bwMode="auto">
            <a:xfrm>
              <a:off x="714348" y="2857496"/>
              <a:ext cx="2071702" cy="642942"/>
              <a:chOff x="571472" y="3286124"/>
              <a:chExt cx="2071702" cy="642942"/>
            </a:xfrm>
          </p:grpSpPr>
          <p:sp>
            <p:nvSpPr>
              <p:cNvPr id="26" name="Rectângulo 25"/>
              <p:cNvSpPr/>
              <p:nvPr/>
            </p:nvSpPr>
            <p:spPr>
              <a:xfrm>
                <a:off x="571472" y="3286124"/>
                <a:ext cx="2071702" cy="643638"/>
              </a:xfrm>
              <a:prstGeom prst="rect">
                <a:avLst/>
              </a:prstGeom>
              <a:solidFill>
                <a:schemeClr val="accent1">
                  <a:alpha val="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/>
              </a:p>
            </p:txBody>
          </p:sp>
          <p:graphicFrame>
            <p:nvGraphicFramePr>
              <p:cNvPr id="27" name="Object 8"/>
              <p:cNvGraphicFramePr>
                <a:graphicFrameLocks noChangeAspect="1"/>
              </p:cNvGraphicFramePr>
              <p:nvPr/>
            </p:nvGraphicFramePr>
            <p:xfrm>
              <a:off x="857224" y="3349448"/>
              <a:ext cx="1443023" cy="5081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76" name="Equação" r:id="rId16" imgW="685800" imgH="241300" progId="Equation.3">
                      <p:embed/>
                    </p:oleObj>
                  </mc:Choice>
                  <mc:Fallback>
                    <p:oleObj name="Equação" r:id="rId16" imgW="6858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57224" y="3349448"/>
                            <a:ext cx="1443023" cy="5081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5" name="Object 9"/>
            <p:cNvGraphicFramePr>
              <a:graphicFrameLocks noChangeAspect="1"/>
            </p:cNvGraphicFramePr>
            <p:nvPr/>
          </p:nvGraphicFramePr>
          <p:xfrm>
            <a:off x="3214678" y="2857496"/>
            <a:ext cx="1643074" cy="643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7" name="Equação" r:id="rId18" imgW="1104900" imgH="431800" progId="Equation.3">
                    <p:embed/>
                  </p:oleObj>
                </mc:Choice>
                <mc:Fallback>
                  <p:oleObj name="Equação" r:id="rId18" imgW="11049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4678" y="2857496"/>
                          <a:ext cx="1643074" cy="643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upo 27"/>
          <p:cNvGrpSpPr/>
          <p:nvPr/>
        </p:nvGrpSpPr>
        <p:grpSpPr>
          <a:xfrm>
            <a:off x="2393950" y="642938"/>
            <a:ext cx="2300288" cy="1716087"/>
            <a:chOff x="2393950" y="642938"/>
            <a:chExt cx="2300288" cy="1716087"/>
          </a:xfrm>
        </p:grpSpPr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2393950" y="781070"/>
              <a:ext cx="602905" cy="283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pt-PT" altLang="en-US" sz="1200">
                  <a:latin typeface="Arial" charset="0"/>
                </a:rPr>
                <a:t>2R</a:t>
              </a:r>
              <a:r>
                <a:rPr lang="pt-PT" altLang="en-US" sz="1200" baseline="-25000">
                  <a:latin typeface="Arial" charset="0"/>
                </a:rPr>
                <a:t>2</a:t>
              </a:r>
              <a:endParaRPr lang="pt-PT" altLang="en-US" sz="1200">
                <a:latin typeface="Arial" charset="0"/>
              </a:endParaRPr>
            </a:p>
          </p:txBody>
        </p:sp>
        <p:sp>
          <p:nvSpPr>
            <p:cNvPr id="30" name="Text Box 20"/>
            <p:cNvSpPr txBox="1">
              <a:spLocks noChangeArrowheads="1"/>
            </p:cNvSpPr>
            <p:nvPr/>
          </p:nvSpPr>
          <p:spPr bwMode="auto">
            <a:xfrm>
              <a:off x="2908300" y="642938"/>
              <a:ext cx="602905" cy="283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pt-PT" altLang="en-US" sz="1200">
                  <a:latin typeface="Arial" charset="0"/>
                </a:rPr>
                <a:t>2R</a:t>
              </a:r>
              <a:r>
                <a:rPr lang="pt-PT" altLang="en-US" sz="1200" baseline="-25000">
                  <a:latin typeface="Arial" charset="0"/>
                </a:rPr>
                <a:t>1</a:t>
              </a:r>
              <a:endParaRPr lang="pt-PT" altLang="en-US" sz="1200">
                <a:latin typeface="Arial" charset="0"/>
              </a:endParaRPr>
            </a:p>
          </p:txBody>
        </p:sp>
        <p:sp>
          <p:nvSpPr>
            <p:cNvPr id="31" name="Line 22"/>
            <p:cNvSpPr>
              <a:spLocks noChangeShapeType="1"/>
            </p:cNvSpPr>
            <p:nvPr/>
          </p:nvSpPr>
          <p:spPr bwMode="auto">
            <a:xfrm flipV="1">
              <a:off x="3086491" y="1694464"/>
              <a:ext cx="1607747" cy="66456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stealth" w="sm" len="lg"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3"/>
            <p:cNvSpPr>
              <a:spLocks noChangeShapeType="1"/>
            </p:cNvSpPr>
            <p:nvPr/>
          </p:nvSpPr>
          <p:spPr bwMode="auto">
            <a:xfrm>
              <a:off x="2705489" y="1782942"/>
              <a:ext cx="401936" cy="5662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4"/>
            <p:cNvSpPr>
              <a:spLocks noChangeShapeType="1"/>
            </p:cNvSpPr>
            <p:nvPr/>
          </p:nvSpPr>
          <p:spPr bwMode="auto">
            <a:xfrm>
              <a:off x="4267180" y="1126245"/>
              <a:ext cx="401936" cy="5662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28"/>
            <p:cNvSpPr>
              <a:spLocks noChangeShapeType="1"/>
            </p:cNvSpPr>
            <p:nvPr/>
          </p:nvSpPr>
          <p:spPr bwMode="auto">
            <a:xfrm>
              <a:off x="3443288" y="1793875"/>
              <a:ext cx="201612" cy="196850"/>
            </a:xfrm>
            <a:prstGeom prst="line">
              <a:avLst/>
            </a:prstGeom>
            <a:ln>
              <a:solidFill>
                <a:srgbClr val="FF0000"/>
              </a:solidFill>
              <a:headEnd type="stealth" w="sm" len="lg"/>
              <a:tailEnd type="none" w="sm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35" name="AutoShape 27"/>
            <p:cNvSpPr>
              <a:spLocks noChangeArrowheads="1"/>
            </p:cNvSpPr>
            <p:nvPr/>
          </p:nvSpPr>
          <p:spPr bwMode="auto">
            <a:xfrm rot="14745904">
              <a:off x="3048000" y="446088"/>
              <a:ext cx="708025" cy="1971675"/>
            </a:xfrm>
            <a:prstGeom prst="can">
              <a:avLst>
                <a:gd name="adj" fmla="val 52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latin typeface="+mn-lt"/>
                <a:cs typeface="+mn-cs"/>
              </a:endParaRPr>
            </a:p>
          </p:txBody>
        </p:sp>
        <p:sp>
          <p:nvSpPr>
            <p:cNvPr id="36" name="Line 29"/>
            <p:cNvSpPr>
              <a:spLocks noChangeShapeType="1"/>
            </p:cNvSpPr>
            <p:nvPr/>
          </p:nvSpPr>
          <p:spPr bwMode="auto">
            <a:xfrm>
              <a:off x="2809875" y="1016000"/>
              <a:ext cx="201613" cy="196850"/>
            </a:xfrm>
            <a:prstGeom prst="line">
              <a:avLst/>
            </a:prstGeom>
            <a:ln>
              <a:solidFill>
                <a:srgbClr val="FF0000"/>
              </a:solidFill>
              <a:headEnd type="none" w="sm" len="lg"/>
              <a:tailEnd type="stealth" w="sm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37" name="Line 30"/>
            <p:cNvSpPr>
              <a:spLocks noChangeShapeType="1"/>
            </p:cNvSpPr>
            <p:nvPr/>
          </p:nvSpPr>
          <p:spPr bwMode="auto">
            <a:xfrm>
              <a:off x="3829050" y="1498600"/>
              <a:ext cx="201613" cy="193675"/>
            </a:xfrm>
            <a:prstGeom prst="line">
              <a:avLst/>
            </a:prstGeom>
            <a:ln>
              <a:solidFill>
                <a:srgbClr val="FF0000"/>
              </a:solidFill>
              <a:headEnd type="stealth" w="sm" len="lg"/>
              <a:tailEnd type="none" w="sm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38" name="Line 31"/>
            <p:cNvSpPr>
              <a:spLocks noChangeShapeType="1"/>
            </p:cNvSpPr>
            <p:nvPr/>
          </p:nvSpPr>
          <p:spPr bwMode="auto">
            <a:xfrm>
              <a:off x="3332163" y="901700"/>
              <a:ext cx="200025" cy="196850"/>
            </a:xfrm>
            <a:prstGeom prst="line">
              <a:avLst/>
            </a:prstGeom>
            <a:ln>
              <a:solidFill>
                <a:srgbClr val="FF0000"/>
              </a:solidFill>
              <a:headEnd type="none" w="sm" len="lg"/>
              <a:tailEnd type="stealth" w="sm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39" name="Text Box 32"/>
            <p:cNvSpPr txBox="1">
              <a:spLocks noChangeArrowheads="1"/>
            </p:cNvSpPr>
            <p:nvPr/>
          </p:nvSpPr>
          <p:spPr bwMode="auto">
            <a:xfrm>
              <a:off x="3794067" y="2009049"/>
              <a:ext cx="301453" cy="283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pt-PT" altLang="en-US" sz="1200">
                  <a:latin typeface="Arial" charset="0"/>
                </a:rPr>
                <a:t>L</a:t>
              </a:r>
            </a:p>
          </p:txBody>
        </p:sp>
        <p:sp>
          <p:nvSpPr>
            <p:cNvPr id="40" name="AutoShape 26"/>
            <p:cNvSpPr>
              <a:spLocks noChangeArrowheads="1"/>
            </p:cNvSpPr>
            <p:nvPr/>
          </p:nvSpPr>
          <p:spPr bwMode="auto">
            <a:xfrm rot="14745904">
              <a:off x="3202782" y="465931"/>
              <a:ext cx="495300" cy="1862137"/>
            </a:xfrm>
            <a:prstGeom prst="can">
              <a:avLst>
                <a:gd name="adj" fmla="val 30548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latin typeface="+mn-lt"/>
                <a:cs typeface="+mn-cs"/>
              </a:endParaRPr>
            </a:p>
          </p:txBody>
        </p:sp>
      </p:grpSp>
      <p:grpSp>
        <p:nvGrpSpPr>
          <p:cNvPr id="41" name="Grupo 159"/>
          <p:cNvGrpSpPr>
            <a:grpSpLocks/>
          </p:cNvGrpSpPr>
          <p:nvPr/>
        </p:nvGrpSpPr>
        <p:grpSpPr bwMode="auto">
          <a:xfrm>
            <a:off x="785813" y="1214438"/>
            <a:ext cx="1306512" cy="798512"/>
            <a:chOff x="785786" y="1214422"/>
            <a:chExt cx="1306303" cy="797960"/>
          </a:xfrm>
        </p:grpSpPr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785786" y="1214422"/>
              <a:ext cx="1306303" cy="28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pt-PT" altLang="en-US" sz="1400">
                  <a:latin typeface="Arial" charset="0"/>
                </a:rPr>
                <a:t>TCL = R</a:t>
              </a:r>
              <a:r>
                <a:rPr lang="pt-PT" altLang="en-US" sz="1400" baseline="-25000">
                  <a:latin typeface="Arial" charset="0"/>
                </a:rPr>
                <a:t>2</a:t>
              </a:r>
              <a:r>
                <a:rPr lang="pt-PT" altLang="en-US" sz="1400">
                  <a:latin typeface="Arial" charset="0"/>
                </a:rPr>
                <a:t> – R</a:t>
              </a:r>
              <a:r>
                <a:rPr lang="pt-PT" altLang="en-US" sz="1400" baseline="-25000">
                  <a:latin typeface="Arial" charset="0"/>
                </a:rPr>
                <a:t>1</a:t>
              </a:r>
              <a:endParaRPr lang="pt-PT" altLang="en-US" sz="1400">
                <a:latin typeface="Arial" charset="0"/>
              </a:endParaRPr>
            </a:p>
          </p:txBody>
        </p:sp>
        <p:sp>
          <p:nvSpPr>
            <p:cNvPr id="43" name="CaixaDeTexto 42"/>
            <p:cNvSpPr txBox="1"/>
            <p:nvPr/>
          </p:nvSpPr>
          <p:spPr>
            <a:xfrm>
              <a:off x="928638" y="1642751"/>
              <a:ext cx="833304" cy="3696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2R</a:t>
              </a:r>
              <a:r>
                <a:rPr lang="pt-PT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1</a:t>
              </a:r>
              <a:r>
                <a:rPr lang="pt-PT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 = ?</a:t>
              </a:r>
            </a:p>
          </p:txBody>
        </p:sp>
      </p:grpSp>
      <p:grpSp>
        <p:nvGrpSpPr>
          <p:cNvPr id="44" name="Grupo 170"/>
          <p:cNvGrpSpPr>
            <a:grpSpLocks/>
          </p:cNvGrpSpPr>
          <p:nvPr/>
        </p:nvGrpSpPr>
        <p:grpSpPr bwMode="auto">
          <a:xfrm>
            <a:off x="5572125" y="496888"/>
            <a:ext cx="3492500" cy="4075112"/>
            <a:chOff x="5572132" y="496653"/>
            <a:chExt cx="3491836" cy="4075355"/>
          </a:xfrm>
        </p:grpSpPr>
        <p:grpSp>
          <p:nvGrpSpPr>
            <p:cNvPr id="45" name="Grupo 169"/>
            <p:cNvGrpSpPr>
              <a:grpSpLocks/>
            </p:cNvGrpSpPr>
            <p:nvPr/>
          </p:nvGrpSpPr>
          <p:grpSpPr bwMode="auto">
            <a:xfrm>
              <a:off x="5572132" y="1248926"/>
              <a:ext cx="3491836" cy="3323082"/>
              <a:chOff x="5580758" y="1248926"/>
              <a:chExt cx="3491836" cy="3323082"/>
            </a:xfrm>
          </p:grpSpPr>
          <p:grpSp>
            <p:nvGrpSpPr>
              <p:cNvPr id="47" name="Grupo 161"/>
              <p:cNvGrpSpPr>
                <a:grpSpLocks/>
              </p:cNvGrpSpPr>
              <p:nvPr/>
            </p:nvGrpSpPr>
            <p:grpSpPr bwMode="auto">
              <a:xfrm>
                <a:off x="5616254" y="1248926"/>
                <a:ext cx="3384902" cy="1301961"/>
                <a:chOff x="5687692" y="660170"/>
                <a:chExt cx="3384902" cy="1301961"/>
              </a:xfrm>
            </p:grpSpPr>
            <p:grpSp>
              <p:nvGrpSpPr>
                <p:cNvPr id="86" name="Group 324"/>
                <p:cNvGrpSpPr>
                  <a:grpSpLocks/>
                </p:cNvGrpSpPr>
                <p:nvPr/>
              </p:nvGrpSpPr>
              <p:grpSpPr bwMode="auto">
                <a:xfrm>
                  <a:off x="5687692" y="742931"/>
                  <a:ext cx="3384902" cy="1219200"/>
                  <a:chOff x="86" y="1646"/>
                  <a:chExt cx="2222" cy="768"/>
                </a:xfrm>
              </p:grpSpPr>
              <p:grpSp>
                <p:nvGrpSpPr>
                  <p:cNvPr id="88" name="Group 290"/>
                  <p:cNvGrpSpPr>
                    <a:grpSpLocks/>
                  </p:cNvGrpSpPr>
                  <p:nvPr/>
                </p:nvGrpSpPr>
                <p:grpSpPr bwMode="auto">
                  <a:xfrm>
                    <a:off x="771" y="1646"/>
                    <a:ext cx="967" cy="241"/>
                    <a:chOff x="2754" y="3108"/>
                    <a:chExt cx="967" cy="241"/>
                  </a:xfrm>
                </p:grpSpPr>
                <p:sp>
                  <p:nvSpPr>
                    <p:cNvPr id="104" name="Rectangle 2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54" y="3108"/>
                      <a:ext cx="555" cy="23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1200" b="1"/>
                        <a:t>PA6, %</a:t>
                      </a:r>
                      <a:r>
                        <a:rPr lang="en-US" altLang="en-US" sz="1800"/>
                        <a:t> </a:t>
                      </a:r>
                    </a:p>
                  </p:txBody>
                </p:sp>
                <p:sp>
                  <p:nvSpPr>
                    <p:cNvPr id="105" name="Rectangle 2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0" y="3118"/>
                      <a:ext cx="561" cy="23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1200" b="1"/>
                        <a:t>HDPE, %</a:t>
                      </a:r>
                      <a:r>
                        <a:rPr lang="pt-PT" altLang="en-US" sz="1800"/>
                        <a:t> </a:t>
                      </a:r>
                    </a:p>
                  </p:txBody>
                </p:sp>
              </p:grpSp>
              <p:sp>
                <p:nvSpPr>
                  <p:cNvPr id="89" name="Rectangle 294"/>
                  <p:cNvSpPr>
                    <a:spLocks noChangeArrowheads="1"/>
                  </p:cNvSpPr>
                  <p:nvPr/>
                </p:nvSpPr>
                <p:spPr bwMode="auto">
                  <a:xfrm>
                    <a:off x="249" y="1868"/>
                    <a:ext cx="534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 b="1">
                        <a:solidFill>
                          <a:schemeClr val="tx2"/>
                        </a:solidFill>
                      </a:rPr>
                      <a:t>80/20/0</a:t>
                    </a:r>
                    <a:r>
                      <a:rPr lang="pt-PT" altLang="en-US" sz="1800"/>
                      <a:t> </a:t>
                    </a:r>
                  </a:p>
                </p:txBody>
              </p:sp>
              <p:sp>
                <p:nvSpPr>
                  <p:cNvPr id="90" name="Rectangle 295"/>
                  <p:cNvSpPr>
                    <a:spLocks noChangeArrowheads="1"/>
                  </p:cNvSpPr>
                  <p:nvPr/>
                </p:nvSpPr>
                <p:spPr bwMode="auto">
                  <a:xfrm>
                    <a:off x="233" y="2061"/>
                    <a:ext cx="590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 b="1">
                        <a:solidFill>
                          <a:srgbClr val="7030A0"/>
                        </a:solidFill>
                      </a:rPr>
                      <a:t>70/20/10</a:t>
                    </a:r>
                    <a:r>
                      <a:rPr lang="pt-PT" altLang="en-US" sz="1800">
                        <a:solidFill>
                          <a:srgbClr val="7030A0"/>
                        </a:solidFill>
                      </a:rPr>
                      <a:t> </a:t>
                    </a:r>
                  </a:p>
                </p:txBody>
              </p:sp>
              <p:sp>
                <p:nvSpPr>
                  <p:cNvPr id="91" name="Line 296"/>
                  <p:cNvSpPr>
                    <a:spLocks noChangeShapeType="1"/>
                  </p:cNvSpPr>
                  <p:nvPr/>
                </p:nvSpPr>
                <p:spPr bwMode="auto">
                  <a:xfrm>
                    <a:off x="139" y="1869"/>
                    <a:ext cx="208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" name="Line 297"/>
                  <p:cNvSpPr>
                    <a:spLocks noChangeShapeType="1"/>
                  </p:cNvSpPr>
                  <p:nvPr/>
                </p:nvSpPr>
                <p:spPr bwMode="auto">
                  <a:xfrm>
                    <a:off x="123" y="2368"/>
                    <a:ext cx="208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" name="Line 298"/>
                  <p:cNvSpPr>
                    <a:spLocks noChangeShapeType="1"/>
                  </p:cNvSpPr>
                  <p:nvPr/>
                </p:nvSpPr>
                <p:spPr bwMode="auto">
                  <a:xfrm>
                    <a:off x="769" y="1733"/>
                    <a:ext cx="0" cy="68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" name="Line 299"/>
                  <p:cNvSpPr>
                    <a:spLocks noChangeShapeType="1"/>
                  </p:cNvSpPr>
                  <p:nvPr/>
                </p:nvSpPr>
                <p:spPr bwMode="auto">
                  <a:xfrm>
                    <a:off x="1201" y="1725"/>
                    <a:ext cx="0" cy="68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" name="Line 300"/>
                  <p:cNvSpPr>
                    <a:spLocks noChangeShapeType="1"/>
                  </p:cNvSpPr>
                  <p:nvPr/>
                </p:nvSpPr>
                <p:spPr bwMode="auto">
                  <a:xfrm>
                    <a:off x="1647" y="1733"/>
                    <a:ext cx="0" cy="68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6" name="Text Box 30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28" y="1712"/>
                    <a:ext cx="680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1200" b="1" i="1"/>
                      <a:t>        f </a:t>
                    </a:r>
                    <a:r>
                      <a:rPr lang="en-US" altLang="en-US" sz="1200" b="1"/>
                      <a:t> </a:t>
                    </a:r>
                  </a:p>
                </p:txBody>
              </p:sp>
              <p:sp>
                <p:nvSpPr>
                  <p:cNvPr id="97" name="Text Box 30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14" y="1912"/>
                    <a:ext cx="318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1200" b="1"/>
                      <a:t>55.7</a:t>
                    </a:r>
                  </a:p>
                </p:txBody>
              </p:sp>
              <p:sp>
                <p:nvSpPr>
                  <p:cNvPr id="98" name="Text Box 30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14" y="2105"/>
                    <a:ext cx="318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1200" b="1"/>
                      <a:t>50.8</a:t>
                    </a:r>
                  </a:p>
                </p:txBody>
              </p:sp>
              <p:sp>
                <p:nvSpPr>
                  <p:cNvPr id="99" name="Text Box 30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68" y="1915"/>
                    <a:ext cx="318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1200" b="1"/>
                      <a:t>44.3</a:t>
                    </a:r>
                  </a:p>
                </p:txBody>
              </p:sp>
              <p:sp>
                <p:nvSpPr>
                  <p:cNvPr id="100" name="Text Box 30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68" y="2105"/>
                    <a:ext cx="318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1200" b="1"/>
                      <a:t>49.2</a:t>
                    </a:r>
                  </a:p>
                </p:txBody>
              </p:sp>
              <p:sp>
                <p:nvSpPr>
                  <p:cNvPr id="101" name="Text Box 30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92" y="2104"/>
                    <a:ext cx="545" cy="17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1200" b="1"/>
                      <a:t>1.03 : 1</a:t>
                    </a:r>
                  </a:p>
                </p:txBody>
              </p:sp>
              <p:sp>
                <p:nvSpPr>
                  <p:cNvPr id="102" name="Text Box 30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84" y="1915"/>
                    <a:ext cx="403" cy="17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1200" b="1"/>
                      <a:t>1.26: 1</a:t>
                    </a:r>
                  </a:p>
                </p:txBody>
              </p:sp>
              <p:sp>
                <p:nvSpPr>
                  <p:cNvPr id="103" name="Text Box 30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" y="1693"/>
                    <a:ext cx="86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1200" b="1"/>
                      <a:t>HDPE/PA6/YP</a:t>
                    </a:r>
                  </a:p>
                </p:txBody>
              </p:sp>
            </p:grpSp>
            <p:sp>
              <p:nvSpPr>
                <p:cNvPr id="87" name="Rectângulo 86"/>
                <p:cNvSpPr/>
                <p:nvPr/>
              </p:nvSpPr>
              <p:spPr>
                <a:xfrm>
                  <a:off x="5702986" y="660417"/>
                  <a:ext cx="3287088" cy="1285952"/>
                </a:xfrm>
                <a:prstGeom prst="rect">
                  <a:avLst/>
                </a:prstGeom>
                <a:solidFill>
                  <a:schemeClr val="accent1">
                    <a:alpha val="2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PT"/>
                </a:p>
              </p:txBody>
            </p:sp>
          </p:grpSp>
          <p:grpSp>
            <p:nvGrpSpPr>
              <p:cNvPr id="48" name="Grupo 162"/>
              <p:cNvGrpSpPr>
                <a:grpSpLocks/>
              </p:cNvGrpSpPr>
              <p:nvPr/>
            </p:nvGrpSpPr>
            <p:grpSpPr bwMode="auto">
              <a:xfrm>
                <a:off x="5580758" y="2695355"/>
                <a:ext cx="3491836" cy="1876653"/>
                <a:chOff x="5652196" y="2106599"/>
                <a:chExt cx="3491836" cy="1876653"/>
              </a:xfrm>
            </p:grpSpPr>
            <p:sp>
              <p:nvSpPr>
                <p:cNvPr id="49" name="Rectangle 42"/>
                <p:cNvSpPr>
                  <a:spLocks noChangeArrowheads="1"/>
                </p:cNvSpPr>
                <p:nvPr/>
              </p:nvSpPr>
              <p:spPr bwMode="auto">
                <a:xfrm>
                  <a:off x="6935819" y="2106599"/>
                  <a:ext cx="881063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/>
                    <a:t>PA12, %</a:t>
                  </a:r>
                  <a:r>
                    <a:rPr lang="en-US" altLang="en-US" sz="1800"/>
                    <a:t> </a:t>
                  </a:r>
                </a:p>
              </p:txBody>
            </p:sp>
            <p:sp>
              <p:nvSpPr>
                <p:cNvPr id="50" name="Rectangle 43"/>
                <p:cNvSpPr>
                  <a:spLocks noChangeArrowheads="1"/>
                </p:cNvSpPr>
                <p:nvPr/>
              </p:nvSpPr>
              <p:spPr bwMode="auto">
                <a:xfrm>
                  <a:off x="7694644" y="2120887"/>
                  <a:ext cx="890588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/>
                    <a:t>HDPE, %</a:t>
                  </a:r>
                  <a:r>
                    <a:rPr lang="pt-PT" altLang="en-US" sz="1800"/>
                    <a:t> </a:t>
                  </a:r>
                </a:p>
              </p:txBody>
            </p:sp>
            <p:sp>
              <p:nvSpPr>
                <p:cNvPr id="51" name="Rectangle 45"/>
                <p:cNvSpPr>
                  <a:spLocks noChangeArrowheads="1"/>
                </p:cNvSpPr>
                <p:nvPr/>
              </p:nvSpPr>
              <p:spPr bwMode="auto">
                <a:xfrm>
                  <a:off x="6005544" y="2473312"/>
                  <a:ext cx="73342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/>
                    <a:t>90/10/0</a:t>
                  </a:r>
                  <a:r>
                    <a:rPr lang="pt-PT" altLang="en-US" sz="1200"/>
                    <a:t> </a:t>
                  </a:r>
                </a:p>
              </p:txBody>
            </p:sp>
            <p:sp>
              <p:nvSpPr>
                <p:cNvPr id="52" name="Rectangle 46"/>
                <p:cNvSpPr>
                  <a:spLocks noChangeArrowheads="1"/>
                </p:cNvSpPr>
                <p:nvPr/>
              </p:nvSpPr>
              <p:spPr bwMode="auto">
                <a:xfrm>
                  <a:off x="5980144" y="2944799"/>
                  <a:ext cx="817563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/>
                    <a:t>70/20/10</a:t>
                  </a:r>
                  <a:r>
                    <a:rPr lang="pt-PT" altLang="en-US" sz="1200"/>
                    <a:t> </a:t>
                  </a:r>
                </a:p>
              </p:txBody>
            </p:sp>
            <p:sp>
              <p:nvSpPr>
                <p:cNvPr id="53" name="Line 49"/>
                <p:cNvSpPr>
                  <a:spLocks noChangeShapeType="1"/>
                </p:cNvSpPr>
                <p:nvPr/>
              </p:nvSpPr>
              <p:spPr bwMode="auto">
                <a:xfrm>
                  <a:off x="6950107" y="2228837"/>
                  <a:ext cx="0" cy="16795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Line 50"/>
                <p:cNvSpPr>
                  <a:spLocks noChangeShapeType="1"/>
                </p:cNvSpPr>
                <p:nvPr/>
              </p:nvSpPr>
              <p:spPr bwMode="auto">
                <a:xfrm>
                  <a:off x="7670832" y="2228837"/>
                  <a:ext cx="0" cy="16795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7054882" y="2519349"/>
                  <a:ext cx="50482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/>
                    <a:t>65.3</a:t>
                  </a:r>
                </a:p>
              </p:txBody>
            </p:sp>
            <p:sp>
              <p:nvSpPr>
                <p:cNvPr id="56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7042182" y="2744774"/>
                  <a:ext cx="50482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/>
                    <a:t>73.8</a:t>
                  </a:r>
                </a:p>
              </p:txBody>
            </p:sp>
            <p:sp>
              <p:nvSpPr>
                <p:cNvPr id="57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7813707" y="2522524"/>
                  <a:ext cx="50482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/>
                    <a:t>34.7</a:t>
                  </a:r>
                </a:p>
              </p:txBody>
            </p:sp>
            <p:sp>
              <p:nvSpPr>
                <p:cNvPr id="58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7813707" y="2744774"/>
                  <a:ext cx="50482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/>
                    <a:t>26.2</a:t>
                  </a:r>
                </a:p>
              </p:txBody>
            </p:sp>
            <p:sp>
              <p:nvSpPr>
                <p:cNvPr id="59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5721382" y="2189149"/>
                  <a:ext cx="136842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/>
                    <a:t>HDPE/PA12/YP</a:t>
                  </a:r>
                </a:p>
              </p:txBody>
            </p:sp>
            <p:sp>
              <p:nvSpPr>
                <p:cNvPr id="60" name="Rectangle 370"/>
                <p:cNvSpPr>
                  <a:spLocks noChangeArrowheads="1"/>
                </p:cNvSpPr>
                <p:nvPr/>
              </p:nvSpPr>
              <p:spPr bwMode="auto">
                <a:xfrm>
                  <a:off x="6005544" y="2706674"/>
                  <a:ext cx="73342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/>
                    <a:t>80/20/0</a:t>
                  </a:r>
                  <a:r>
                    <a:rPr lang="pt-PT" altLang="en-US" sz="1200"/>
                    <a:t> </a:t>
                  </a:r>
                </a:p>
              </p:txBody>
            </p:sp>
            <p:sp>
              <p:nvSpPr>
                <p:cNvPr id="61" name="Rectangle 371"/>
                <p:cNvSpPr>
                  <a:spLocks noChangeArrowheads="1"/>
                </p:cNvSpPr>
                <p:nvPr/>
              </p:nvSpPr>
              <p:spPr bwMode="auto">
                <a:xfrm>
                  <a:off x="5837269" y="3359137"/>
                  <a:ext cx="1008063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/>
                    <a:t>77.5/20/2.5</a:t>
                  </a:r>
                  <a:r>
                    <a:rPr lang="pt-PT" altLang="en-US" sz="1800"/>
                    <a:t> </a:t>
                  </a:r>
                </a:p>
              </p:txBody>
            </p:sp>
            <p:sp>
              <p:nvSpPr>
                <p:cNvPr id="62" name="Rectangle 372"/>
                <p:cNvSpPr>
                  <a:spLocks noChangeArrowheads="1"/>
                </p:cNvSpPr>
                <p:nvPr/>
              </p:nvSpPr>
              <p:spPr bwMode="auto">
                <a:xfrm>
                  <a:off x="5945219" y="3581387"/>
                  <a:ext cx="754063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/>
                    <a:t>65/30/5</a:t>
                  </a:r>
                  <a:r>
                    <a:rPr lang="pt-PT" altLang="en-US" sz="1800"/>
                    <a:t> </a:t>
                  </a:r>
                </a:p>
              </p:txBody>
            </p:sp>
            <p:sp>
              <p:nvSpPr>
                <p:cNvPr id="63" name="Rectangle 373"/>
                <p:cNvSpPr>
                  <a:spLocks noChangeArrowheads="1"/>
                </p:cNvSpPr>
                <p:nvPr/>
              </p:nvSpPr>
              <p:spPr bwMode="auto">
                <a:xfrm>
                  <a:off x="5967444" y="3106724"/>
                  <a:ext cx="754063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/>
                    <a:t>75/20/5</a:t>
                  </a:r>
                  <a:r>
                    <a:rPr lang="pt-PT" altLang="en-US" sz="1800"/>
                    <a:t> </a:t>
                  </a:r>
                </a:p>
              </p:txBody>
            </p:sp>
            <p:sp>
              <p:nvSpPr>
                <p:cNvPr id="64" name="Text Box 411"/>
                <p:cNvSpPr txBox="1">
                  <a:spLocks noChangeArrowheads="1"/>
                </p:cNvSpPr>
                <p:nvPr/>
              </p:nvSpPr>
              <p:spPr bwMode="auto">
                <a:xfrm>
                  <a:off x="7042182" y="2968612"/>
                  <a:ext cx="50482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/>
                    <a:t>66.0</a:t>
                  </a:r>
                </a:p>
              </p:txBody>
            </p:sp>
            <p:sp>
              <p:nvSpPr>
                <p:cNvPr id="65" name="Text Box 412"/>
                <p:cNvSpPr txBox="1">
                  <a:spLocks noChangeArrowheads="1"/>
                </p:cNvSpPr>
                <p:nvPr/>
              </p:nvSpPr>
              <p:spPr bwMode="auto">
                <a:xfrm>
                  <a:off x="7042182" y="3205149"/>
                  <a:ext cx="50482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/>
                    <a:t>67.4</a:t>
                  </a:r>
                </a:p>
              </p:txBody>
            </p:sp>
            <p:sp>
              <p:nvSpPr>
                <p:cNvPr id="66" name="Text Box 413"/>
                <p:cNvSpPr txBox="1">
                  <a:spLocks noChangeArrowheads="1"/>
                </p:cNvSpPr>
                <p:nvPr/>
              </p:nvSpPr>
              <p:spPr bwMode="auto">
                <a:xfrm>
                  <a:off x="7029482" y="3449624"/>
                  <a:ext cx="50482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/>
                    <a:t>68.9</a:t>
                  </a:r>
                </a:p>
              </p:txBody>
            </p:sp>
            <p:sp>
              <p:nvSpPr>
                <p:cNvPr id="67" name="Text Box 414"/>
                <p:cNvSpPr txBox="1">
                  <a:spLocks noChangeArrowheads="1"/>
                </p:cNvSpPr>
                <p:nvPr/>
              </p:nvSpPr>
              <p:spPr bwMode="auto">
                <a:xfrm>
                  <a:off x="7029482" y="3670287"/>
                  <a:ext cx="50482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/>
                    <a:t>71.1</a:t>
                  </a:r>
                </a:p>
              </p:txBody>
            </p:sp>
            <p:sp>
              <p:nvSpPr>
                <p:cNvPr id="68" name="Text Box 415"/>
                <p:cNvSpPr txBox="1">
                  <a:spLocks noChangeArrowheads="1"/>
                </p:cNvSpPr>
                <p:nvPr/>
              </p:nvSpPr>
              <p:spPr bwMode="auto">
                <a:xfrm>
                  <a:off x="7801007" y="2968612"/>
                  <a:ext cx="50482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/>
                    <a:t>34.0</a:t>
                  </a:r>
                </a:p>
              </p:txBody>
            </p:sp>
            <p:sp>
              <p:nvSpPr>
                <p:cNvPr id="69" name="Text Box 416"/>
                <p:cNvSpPr txBox="1">
                  <a:spLocks noChangeArrowheads="1"/>
                </p:cNvSpPr>
                <p:nvPr/>
              </p:nvSpPr>
              <p:spPr bwMode="auto">
                <a:xfrm>
                  <a:off x="7788307" y="3208324"/>
                  <a:ext cx="50482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/>
                    <a:t>32.6</a:t>
                  </a:r>
                </a:p>
              </p:txBody>
            </p:sp>
            <p:sp>
              <p:nvSpPr>
                <p:cNvPr id="70" name="Text Box 417"/>
                <p:cNvSpPr txBox="1">
                  <a:spLocks noChangeArrowheads="1"/>
                </p:cNvSpPr>
                <p:nvPr/>
              </p:nvSpPr>
              <p:spPr bwMode="auto">
                <a:xfrm>
                  <a:off x="7788307" y="3449624"/>
                  <a:ext cx="50482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/>
                    <a:t>31.1</a:t>
                  </a:r>
                </a:p>
              </p:txBody>
            </p:sp>
            <p:sp>
              <p:nvSpPr>
                <p:cNvPr id="71" name="Text Box 418"/>
                <p:cNvSpPr txBox="1">
                  <a:spLocks noChangeArrowheads="1"/>
                </p:cNvSpPr>
                <p:nvPr/>
              </p:nvSpPr>
              <p:spPr bwMode="auto">
                <a:xfrm>
                  <a:off x="7788307" y="3676637"/>
                  <a:ext cx="50482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/>
                    <a:t>28.9</a:t>
                  </a:r>
                </a:p>
              </p:txBody>
            </p:sp>
            <p:grpSp>
              <p:nvGrpSpPr>
                <p:cNvPr id="72" name="Group 431"/>
                <p:cNvGrpSpPr>
                  <a:grpSpLocks/>
                </p:cNvGrpSpPr>
                <p:nvPr/>
              </p:nvGrpSpPr>
              <p:grpSpPr bwMode="auto">
                <a:xfrm>
                  <a:off x="8496332" y="2152637"/>
                  <a:ext cx="647700" cy="1817688"/>
                  <a:chOff x="1949" y="2984"/>
                  <a:chExt cx="408" cy="1145"/>
                </a:xfrm>
              </p:grpSpPr>
              <p:sp>
                <p:nvSpPr>
                  <p:cNvPr id="76" name="Rectangle 428"/>
                  <p:cNvSpPr>
                    <a:spLocks noChangeArrowheads="1"/>
                  </p:cNvSpPr>
                  <p:nvPr/>
                </p:nvSpPr>
                <p:spPr bwMode="auto">
                  <a:xfrm>
                    <a:off x="1952" y="2984"/>
                    <a:ext cx="293" cy="1124"/>
                  </a:xfrm>
                  <a:prstGeom prst="rect">
                    <a:avLst/>
                  </a:prstGeom>
                  <a:solidFill>
                    <a:srgbClr val="E5E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grpSp>
                <p:nvGrpSpPr>
                  <p:cNvPr id="77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1949" y="3015"/>
                    <a:ext cx="408" cy="1114"/>
                    <a:chOff x="2018" y="3004"/>
                    <a:chExt cx="408" cy="1114"/>
                  </a:xfrm>
                </p:grpSpPr>
                <p:sp>
                  <p:nvSpPr>
                    <p:cNvPr id="78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18" y="3032"/>
                      <a:ext cx="0" cy="105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Text Box 5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23" y="3356"/>
                      <a:ext cx="403" cy="1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US" altLang="en-US" sz="1200" b="1"/>
                        <a:t>2.817</a:t>
                      </a:r>
                    </a:p>
                  </p:txBody>
                </p:sp>
                <p:sp>
                  <p:nvSpPr>
                    <p:cNvPr id="80" name="Text Box 5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23" y="3217"/>
                      <a:ext cx="345" cy="1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US" altLang="en-US" sz="1200" b="1"/>
                        <a:t>1.911</a:t>
                      </a:r>
                    </a:p>
                  </p:txBody>
                </p:sp>
                <p:sp>
                  <p:nvSpPr>
                    <p:cNvPr id="81" name="Text Box 36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74" y="3004"/>
                      <a:ext cx="206" cy="1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US" altLang="en-US" sz="1200" b="1" i="1"/>
                        <a:t>f</a:t>
                      </a:r>
                    </a:p>
                  </p:txBody>
                </p:sp>
                <p:sp>
                  <p:nvSpPr>
                    <p:cNvPr id="82" name="Text Box 4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23" y="3496"/>
                      <a:ext cx="345" cy="1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US" altLang="en-US" sz="1200" b="1"/>
                        <a:t>1.941</a:t>
                      </a:r>
                    </a:p>
                  </p:txBody>
                </p:sp>
                <p:sp>
                  <p:nvSpPr>
                    <p:cNvPr id="83" name="Text Box 4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23" y="3642"/>
                      <a:ext cx="345" cy="1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US" altLang="en-US" sz="1200" b="1"/>
                        <a:t>2.067</a:t>
                      </a:r>
                    </a:p>
                  </p:txBody>
                </p:sp>
                <p:sp>
                  <p:nvSpPr>
                    <p:cNvPr id="84" name="Text Box 4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23" y="3787"/>
                      <a:ext cx="345" cy="1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US" altLang="en-US" sz="1200" b="1"/>
                        <a:t>2.215</a:t>
                      </a:r>
                    </a:p>
                  </p:txBody>
                </p:sp>
                <p:sp>
                  <p:nvSpPr>
                    <p:cNvPr id="85" name="Text Box 4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23" y="3945"/>
                      <a:ext cx="345" cy="1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US" altLang="en-US" sz="1200" b="1"/>
                        <a:t>2.460</a:t>
                      </a:r>
                    </a:p>
                  </p:txBody>
                </p:sp>
              </p:grpSp>
            </p:grpSp>
            <p:sp>
              <p:nvSpPr>
                <p:cNvPr id="73" name="Line 47"/>
                <p:cNvSpPr>
                  <a:spLocks noChangeShapeType="1"/>
                </p:cNvSpPr>
                <p:nvPr/>
              </p:nvSpPr>
              <p:spPr bwMode="auto">
                <a:xfrm>
                  <a:off x="5665819" y="2463787"/>
                  <a:ext cx="331152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Line 48"/>
                <p:cNvSpPr>
                  <a:spLocks noChangeShapeType="1"/>
                </p:cNvSpPr>
                <p:nvPr/>
              </p:nvSpPr>
              <p:spPr bwMode="auto">
                <a:xfrm>
                  <a:off x="5680107" y="3938574"/>
                  <a:ext cx="331152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Rectângulo 74"/>
                <p:cNvSpPr/>
                <p:nvPr/>
              </p:nvSpPr>
              <p:spPr>
                <a:xfrm>
                  <a:off x="5652196" y="2125766"/>
                  <a:ext cx="3356925" cy="1857486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  <a:alpha val="36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PT"/>
                </a:p>
              </p:txBody>
            </p:sp>
          </p:grpSp>
        </p:grpSp>
        <p:sp>
          <p:nvSpPr>
            <p:cNvPr id="46" name="CaixaDeTexto 45"/>
            <p:cNvSpPr txBox="1"/>
            <p:nvPr/>
          </p:nvSpPr>
          <p:spPr>
            <a:xfrm>
              <a:off x="5849892" y="496653"/>
              <a:ext cx="2650621" cy="6461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Components of the WAXS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oriented scattering </a:t>
              </a:r>
            </a:p>
          </p:txBody>
        </p:sp>
      </p:grpSp>
      <p:graphicFrame>
        <p:nvGraphicFramePr>
          <p:cNvPr id="106" name="Tabela 105"/>
          <p:cNvGraphicFramePr>
            <a:graphicFrameLocks noGrp="1"/>
          </p:cNvGraphicFramePr>
          <p:nvPr/>
        </p:nvGraphicFramePr>
        <p:xfrm>
          <a:off x="5572125" y="4786313"/>
          <a:ext cx="3441700" cy="1398589"/>
        </p:xfrm>
        <a:graphic>
          <a:graphicData uri="http://schemas.openxmlformats.org/drawingml/2006/table">
            <a:tbl>
              <a:tblPr/>
              <a:tblGrid>
                <a:gridCol w="1371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1399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pt-PT" sz="1100" b="1" dirty="0" err="1">
                          <a:latin typeface="Calibri"/>
                          <a:ea typeface="Calibri"/>
                          <a:cs typeface="Times New Roman"/>
                        </a:rPr>
                        <a:t>HDPE</a:t>
                      </a:r>
                      <a:r>
                        <a:rPr lang="pt-PT" sz="1100" b="1" dirty="0">
                          <a:latin typeface="Calibri"/>
                          <a:ea typeface="Calibri"/>
                          <a:cs typeface="Times New Roman"/>
                        </a:rPr>
                        <a:t>/PA6/</a:t>
                      </a:r>
                      <a:r>
                        <a:rPr lang="pt-PT" sz="1100" b="1" dirty="0" err="1">
                          <a:latin typeface="Calibri"/>
                          <a:ea typeface="Calibri"/>
                          <a:cs typeface="Times New Roman"/>
                        </a:rPr>
                        <a:t>YP</a:t>
                      </a:r>
                      <a:r>
                        <a:rPr lang="pt-PT" sz="1100" b="1" dirty="0"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pt-PT" sz="1100" b="1" dirty="0" err="1">
                          <a:latin typeface="Calibri"/>
                          <a:ea typeface="Calibri"/>
                          <a:cs typeface="Times New Roman"/>
                        </a:rPr>
                        <a:t>MMT</a:t>
                      </a:r>
                      <a:endParaRPr lang="pt-P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pt-PT" sz="1100" b="1">
                          <a:latin typeface="Calibri"/>
                          <a:ea typeface="Calibri"/>
                          <a:cs typeface="Times New Roman"/>
                        </a:rPr>
                        <a:t>PA6, %</a:t>
                      </a:r>
                      <a:endParaRPr lang="pt-P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pt-PT" sz="1100" b="1">
                          <a:latin typeface="Calibri"/>
                          <a:ea typeface="Calibri"/>
                          <a:cs typeface="Times New Roman"/>
                        </a:rPr>
                        <a:t>HDPE, %</a:t>
                      </a:r>
                      <a:endParaRPr lang="pt-P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pt-PT" sz="1100" b="1" i="1" dirty="0"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pt-P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latin typeface="Calibri"/>
                          <a:ea typeface="Calibri"/>
                          <a:cs typeface="Times New Roman"/>
                        </a:rPr>
                        <a:t>80/20/0/4 NM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latin typeface="Calibri"/>
                          <a:ea typeface="Calibri"/>
                          <a:cs typeface="Times New Roman"/>
                        </a:rPr>
                        <a:t>37.6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latin typeface="Calibri"/>
                          <a:ea typeface="Calibri"/>
                          <a:cs typeface="Times New Roman"/>
                        </a:rPr>
                        <a:t>37.3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latin typeface="Calibri"/>
                          <a:ea typeface="Calibri"/>
                          <a:cs typeface="Times New Roman"/>
                        </a:rPr>
                        <a:t>1.00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80/20/0/4 CL</a:t>
                      </a:r>
                      <a:endParaRPr lang="pt-P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30.8</a:t>
                      </a:r>
                      <a:endParaRPr lang="pt-P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35.3</a:t>
                      </a:r>
                      <a:endParaRPr lang="pt-P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0.87 </a:t>
                      </a:r>
                      <a:endParaRPr lang="pt-P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latin typeface="Calibri"/>
                          <a:ea typeface="Calibri"/>
                          <a:cs typeface="Times New Roman"/>
                        </a:rPr>
                        <a:t>80/20/0/5 NM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latin typeface="Calibri"/>
                          <a:ea typeface="Calibri"/>
                          <a:cs typeface="Times New Roman"/>
                        </a:rPr>
                        <a:t>33.8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latin typeface="Calibri"/>
                          <a:ea typeface="Calibri"/>
                          <a:cs typeface="Times New Roman"/>
                        </a:rPr>
                        <a:t>32.1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latin typeface="Calibri"/>
                          <a:ea typeface="Calibri"/>
                          <a:cs typeface="Times New Roman"/>
                        </a:rPr>
                        <a:t>1.05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80/20/0/5 CL</a:t>
                      </a:r>
                      <a:endParaRPr lang="pt-P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31.7</a:t>
                      </a:r>
                      <a:endParaRPr lang="pt-P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39.0</a:t>
                      </a:r>
                      <a:endParaRPr lang="pt-P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0.81 </a:t>
                      </a:r>
                      <a:endParaRPr lang="pt-P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latin typeface="Calibri"/>
                          <a:ea typeface="Calibri"/>
                          <a:cs typeface="Times New Roman"/>
                        </a:rPr>
                        <a:t>80/20/0/7.5 NM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latin typeface="Calibri"/>
                          <a:ea typeface="Calibri"/>
                          <a:cs typeface="Times New Roman"/>
                        </a:rPr>
                        <a:t>32.6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latin typeface="Calibri"/>
                          <a:ea typeface="Calibri"/>
                          <a:cs typeface="Times New Roman"/>
                        </a:rPr>
                        <a:t>27.9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latin typeface="Calibri"/>
                          <a:ea typeface="Calibri"/>
                          <a:cs typeface="Times New Roman"/>
                        </a:rPr>
                        <a:t>1.17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latin typeface="Calibri"/>
                          <a:ea typeface="Calibri"/>
                          <a:cs typeface="Times New Roman"/>
                        </a:rPr>
                        <a:t>77.5/20/2.5/ 5 </a:t>
                      </a:r>
                      <a:r>
                        <a:rPr lang="pt-PT" sz="1100" dirty="0" err="1">
                          <a:latin typeface="Calibri"/>
                          <a:ea typeface="Calibri"/>
                          <a:cs typeface="Times New Roman"/>
                        </a:rPr>
                        <a:t>NM</a:t>
                      </a:r>
                      <a:endParaRPr lang="pt-P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latin typeface="Calibri"/>
                          <a:ea typeface="Calibri"/>
                          <a:cs typeface="Times New Roman"/>
                        </a:rPr>
                        <a:t>32.3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latin typeface="Calibri"/>
                          <a:ea typeface="Calibri"/>
                          <a:cs typeface="Times New Roman"/>
                        </a:rPr>
                        <a:t>29.0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latin typeface="Calibri"/>
                          <a:ea typeface="Calibri"/>
                          <a:cs typeface="Times New Roman"/>
                        </a:rPr>
                        <a:t>1.11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7" name="Rectângulo 106"/>
          <p:cNvSpPr/>
          <p:nvPr/>
        </p:nvSpPr>
        <p:spPr>
          <a:xfrm>
            <a:off x="5520129" y="6341516"/>
            <a:ext cx="28590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pt-PT" sz="16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Macromolecules</a:t>
            </a:r>
            <a:r>
              <a:rPr lang="pt-PT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43:4715 (2010)</a:t>
            </a:r>
            <a:endParaRPr lang="en-US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96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ângulo 67"/>
          <p:cNvSpPr/>
          <p:nvPr/>
        </p:nvSpPr>
        <p:spPr bwMode="auto">
          <a:xfrm>
            <a:off x="899592" y="3740993"/>
            <a:ext cx="3071812" cy="3000375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41" name="Rectângulo 40"/>
          <p:cNvSpPr/>
          <p:nvPr/>
        </p:nvSpPr>
        <p:spPr>
          <a:xfrm>
            <a:off x="899592" y="692696"/>
            <a:ext cx="3071813" cy="3000375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grpSp>
        <p:nvGrpSpPr>
          <p:cNvPr id="11" name="Grupo 10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pt-PT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MFC</a:t>
              </a:r>
              <a:r>
                <a:rPr lang="pt-PT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pt-PT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Comparative</a:t>
              </a:r>
              <a:r>
                <a:rPr lang="pt-PT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pt-PT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Structure</a:t>
              </a:r>
              <a:r>
                <a:rPr lang="pt-PT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pt-PT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Studies</a:t>
              </a:r>
              <a:r>
                <a:rPr lang="pt-PT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pt-PT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by</a:t>
              </a:r>
              <a:r>
                <a:rPr lang="pt-PT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pt-PT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WAXS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9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97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11</a:t>
            </a:fld>
            <a:endParaRPr lang="en-US"/>
          </a:p>
        </p:txBody>
      </p:sp>
      <p:sp>
        <p:nvSpPr>
          <p:cNvPr id="13" name="Marcador de Posição do Número do Diapositivo 5"/>
          <p:cNvSpPr txBox="1">
            <a:spLocks/>
          </p:cNvSpPr>
          <p:nvPr/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3D66DD-C61F-4CAE-AFBA-73608837479F}" type="slidenum">
              <a:rPr lang="en-US" smtClean="0"/>
              <a:pPr/>
              <a:t>11</a:t>
            </a:fld>
            <a:endParaRPr lang="en-US" dirty="0" smtClean="0"/>
          </a:p>
        </p:txBody>
      </p:sp>
      <p:grpSp>
        <p:nvGrpSpPr>
          <p:cNvPr id="14" name="Grupo 13"/>
          <p:cNvGrpSpPr/>
          <p:nvPr/>
        </p:nvGrpSpPr>
        <p:grpSpPr>
          <a:xfrm>
            <a:off x="1058964" y="1130877"/>
            <a:ext cx="2838450" cy="2492375"/>
            <a:chOff x="1069850" y="998538"/>
            <a:chExt cx="2838450" cy="2492375"/>
          </a:xfrm>
        </p:grpSpPr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1069850" y="998538"/>
              <a:ext cx="1230313" cy="2508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pt-PT" altLang="en-US" sz="1000" b="1">
                  <a:latin typeface="Arial" charset="0"/>
                </a:rPr>
                <a:t>UDP MFC 80/20/0</a:t>
              </a:r>
              <a:endParaRPr lang="pt-PT" altLang="en-US" sz="1800">
                <a:latin typeface="Arial" charset="0"/>
              </a:endParaRP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2606550" y="1000125"/>
              <a:ext cx="1301750" cy="2508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pt-PT" altLang="en-US" sz="1000" b="1">
                  <a:latin typeface="Arial" charset="0"/>
                </a:rPr>
                <a:t>UDP MFC 70/20/10</a:t>
              </a:r>
              <a:endParaRPr lang="pt-PT" altLang="en-US" sz="1800">
                <a:latin typeface="Arial" charset="0"/>
              </a:endParaRP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1177800" y="1357313"/>
              <a:ext cx="1036638" cy="35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spcAft>
                  <a:spcPts val="800"/>
                </a:spcAft>
                <a:buFontTx/>
                <a:buNone/>
              </a:pPr>
              <a:r>
                <a:rPr lang="pt-PT" altLang="en-US" sz="1100" dirty="0"/>
                <a:t>  2</a:t>
              </a:r>
              <a:r>
                <a:rPr lang="pt-PT" altLang="en-US" sz="1100" i="1" dirty="0"/>
                <a:t>R</a:t>
              </a:r>
              <a:r>
                <a:rPr lang="pt-PT" altLang="en-US" sz="1100" i="1" baseline="-25000" dirty="0"/>
                <a:t>2</a:t>
              </a:r>
              <a:r>
                <a:rPr lang="pt-PT" altLang="en-US" sz="1100" dirty="0"/>
                <a:t> </a:t>
              </a:r>
              <a:r>
                <a:rPr lang="pt-PT" altLang="en-US" sz="1100" b="1" dirty="0"/>
                <a:t>= </a:t>
              </a:r>
              <a:r>
                <a:rPr lang="pt-PT" altLang="en-US" sz="1100" dirty="0"/>
                <a:t>750 </a:t>
              </a:r>
              <a:r>
                <a:rPr lang="pt-PT" altLang="en-US" sz="1100" dirty="0" err="1"/>
                <a:t>nm</a:t>
              </a:r>
              <a:r>
                <a:rPr lang="pt-PT" altLang="en-US" sz="1100" dirty="0"/>
                <a:t>	</a:t>
              </a:r>
              <a:endParaRPr lang="pt-PT" altLang="en-US" sz="1800" dirty="0">
                <a:latin typeface="Arial" charset="0"/>
              </a:endParaRPr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2736725" y="1404938"/>
              <a:ext cx="1000125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spcAft>
                  <a:spcPts val="800"/>
                </a:spcAft>
                <a:buFontTx/>
                <a:buNone/>
              </a:pPr>
              <a:r>
                <a:rPr lang="pt-PT" altLang="en-US" sz="1100"/>
                <a:t>  2</a:t>
              </a:r>
              <a:r>
                <a:rPr lang="pt-PT" altLang="en-US" sz="1100" i="1"/>
                <a:t>R</a:t>
              </a:r>
              <a:r>
                <a:rPr lang="pt-PT" altLang="en-US" sz="1100" i="1" baseline="-25000"/>
                <a:t>2</a:t>
              </a:r>
              <a:r>
                <a:rPr lang="pt-PT" altLang="en-US" sz="1100"/>
                <a:t> </a:t>
              </a:r>
              <a:r>
                <a:rPr lang="pt-PT" altLang="en-US" sz="1100" b="1"/>
                <a:t>= </a:t>
              </a:r>
              <a:r>
                <a:rPr lang="pt-PT" altLang="en-US" sz="1100"/>
                <a:t>500 nm</a:t>
              </a:r>
              <a:endParaRPr lang="pt-PT" altLang="en-US" sz="1800">
                <a:latin typeface="Arial" charset="0"/>
              </a:endParaRPr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1177800" y="3214688"/>
              <a:ext cx="9556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spcAft>
                  <a:spcPts val="800"/>
                </a:spcAft>
                <a:buFontTx/>
                <a:buNone/>
              </a:pPr>
              <a:r>
                <a:rPr lang="pt-PT" altLang="en-US" sz="1100"/>
                <a:t>  TCL = 100 nm</a:t>
              </a:r>
              <a:endParaRPr lang="pt-PT" altLang="en-US" sz="1800">
                <a:latin typeface="Arial" charset="0"/>
              </a:endParaRP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3555875" y="2181225"/>
              <a:ext cx="214313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spcAft>
                  <a:spcPts val="800"/>
                </a:spcAft>
                <a:buFontTx/>
                <a:buNone/>
              </a:pPr>
              <a:r>
                <a:rPr lang="pt-PT" altLang="en-US" sz="1100"/>
                <a:t>  </a:t>
              </a:r>
              <a:endParaRPr lang="pt-PT" altLang="en-US" sz="1800">
                <a:latin typeface="Arial" charset="0"/>
              </a:endParaRPr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1249238" y="2927350"/>
              <a:ext cx="906462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/>
                <a:t>2</a:t>
              </a:r>
              <a:r>
                <a:rPr lang="en-US" altLang="en-US" sz="1100" i="1"/>
                <a:t>R</a:t>
              </a:r>
              <a:r>
                <a:rPr lang="en-US" altLang="en-US" sz="1100" i="1" baseline="-25000"/>
                <a:t>1</a:t>
              </a:r>
              <a:r>
                <a:rPr lang="en-US" altLang="en-US" sz="1100" i="1"/>
                <a:t> = </a:t>
              </a:r>
              <a:r>
                <a:rPr lang="en-US" altLang="en-US" sz="1100"/>
                <a:t>550 nm </a:t>
              </a:r>
              <a:endParaRPr lang="pt-PT" altLang="en-US" sz="1800">
                <a:latin typeface="Arial" charset="0"/>
              </a:endParaRPr>
            </a:p>
          </p:txBody>
        </p: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2963738" y="2998788"/>
              <a:ext cx="655637" cy="35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/>
                <a:t>2</a:t>
              </a:r>
              <a:r>
                <a:rPr lang="en-US" altLang="en-US" sz="1100" i="1"/>
                <a:t>R</a:t>
              </a:r>
              <a:r>
                <a:rPr lang="en-US" altLang="en-US" sz="1100" i="1" baseline="-25000"/>
                <a:t>1</a:t>
              </a:r>
              <a:r>
                <a:rPr lang="en-US" altLang="en-US" sz="1100"/>
                <a:t> = 350</a:t>
              </a:r>
              <a:endParaRPr lang="pt-PT" altLang="en-US" sz="1800">
                <a:latin typeface="Arial" charset="0"/>
              </a:endParaRPr>
            </a:p>
          </p:txBody>
        </p:sp>
        <p:sp>
          <p:nvSpPr>
            <p:cNvPr id="23" name="Oval 18"/>
            <p:cNvSpPr>
              <a:spLocks noChangeAspect="1" noChangeArrowheads="1"/>
            </p:cNvSpPr>
            <p:nvPr/>
          </p:nvSpPr>
          <p:spPr bwMode="auto">
            <a:xfrm>
              <a:off x="1247650" y="1879600"/>
              <a:ext cx="900113" cy="90011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latin typeface="+mn-lt"/>
                <a:cs typeface="+mn-cs"/>
              </a:endParaRPr>
            </a:p>
          </p:txBody>
        </p:sp>
        <p:sp>
          <p:nvSpPr>
            <p:cNvPr id="24" name="Oval 19"/>
            <p:cNvSpPr>
              <a:spLocks noChangeAspect="1" noChangeArrowheads="1"/>
            </p:cNvSpPr>
            <p:nvPr/>
          </p:nvSpPr>
          <p:spPr bwMode="auto">
            <a:xfrm>
              <a:off x="1365125" y="1995488"/>
              <a:ext cx="658813" cy="658812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 w="1587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latin typeface="+mn-lt"/>
                <a:cs typeface="+mn-cs"/>
              </a:endParaRPr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>
              <a:off x="1249238" y="1652588"/>
              <a:ext cx="0" cy="6016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>
              <a:off x="1247650" y="1668463"/>
              <a:ext cx="9064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2"/>
            <p:cNvSpPr>
              <a:spLocks noChangeShapeType="1"/>
            </p:cNvSpPr>
            <p:nvPr/>
          </p:nvSpPr>
          <p:spPr bwMode="auto">
            <a:xfrm>
              <a:off x="2143000" y="1679575"/>
              <a:ext cx="0" cy="6016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23"/>
            <p:cNvSpPr>
              <a:spLocks noChangeAspect="1" noChangeArrowheads="1"/>
            </p:cNvSpPr>
            <p:nvPr/>
          </p:nvSpPr>
          <p:spPr bwMode="auto">
            <a:xfrm>
              <a:off x="2984375" y="2030413"/>
              <a:ext cx="600075" cy="60166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latin typeface="+mn-lt"/>
                <a:cs typeface="+mn-cs"/>
              </a:endParaRPr>
            </a:p>
          </p:txBody>
        </p:sp>
        <p:sp>
          <p:nvSpPr>
            <p:cNvPr id="29" name="Oval 24"/>
            <p:cNvSpPr>
              <a:spLocks noChangeAspect="1" noChangeArrowheads="1"/>
            </p:cNvSpPr>
            <p:nvPr/>
          </p:nvSpPr>
          <p:spPr bwMode="auto">
            <a:xfrm>
              <a:off x="3076450" y="2120900"/>
              <a:ext cx="420688" cy="420688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 w="1587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latin typeface="+mn-lt"/>
                <a:cs typeface="+mn-cs"/>
              </a:endParaRPr>
            </a:p>
          </p:txBody>
        </p:sp>
        <p:sp>
          <p:nvSpPr>
            <p:cNvPr id="30" name="Line 25"/>
            <p:cNvSpPr>
              <a:spLocks noChangeShapeType="1"/>
            </p:cNvSpPr>
            <p:nvPr/>
          </p:nvSpPr>
          <p:spPr bwMode="auto">
            <a:xfrm>
              <a:off x="2982788" y="1725613"/>
              <a:ext cx="0" cy="6016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6"/>
            <p:cNvSpPr>
              <a:spLocks noChangeShapeType="1"/>
            </p:cNvSpPr>
            <p:nvPr/>
          </p:nvSpPr>
          <p:spPr bwMode="auto">
            <a:xfrm>
              <a:off x="2971675" y="1719263"/>
              <a:ext cx="64611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7"/>
            <p:cNvSpPr>
              <a:spLocks noChangeShapeType="1"/>
            </p:cNvSpPr>
            <p:nvPr/>
          </p:nvSpPr>
          <p:spPr bwMode="auto">
            <a:xfrm>
              <a:off x="3584450" y="1735138"/>
              <a:ext cx="0" cy="6016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8"/>
            <p:cNvSpPr>
              <a:spLocks noChangeShapeType="1"/>
            </p:cNvSpPr>
            <p:nvPr/>
          </p:nvSpPr>
          <p:spPr bwMode="auto">
            <a:xfrm>
              <a:off x="3078038" y="2303463"/>
              <a:ext cx="0" cy="6667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29"/>
            <p:cNvSpPr>
              <a:spLocks noChangeShapeType="1"/>
            </p:cNvSpPr>
            <p:nvPr/>
          </p:nvSpPr>
          <p:spPr bwMode="auto">
            <a:xfrm>
              <a:off x="3049463" y="2951163"/>
              <a:ext cx="4524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0"/>
            <p:cNvSpPr>
              <a:spLocks noChangeShapeType="1"/>
            </p:cNvSpPr>
            <p:nvPr/>
          </p:nvSpPr>
          <p:spPr bwMode="auto">
            <a:xfrm>
              <a:off x="3501900" y="2306638"/>
              <a:ext cx="0" cy="6667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1"/>
            <p:cNvSpPr>
              <a:spLocks noChangeShapeType="1"/>
            </p:cNvSpPr>
            <p:nvPr/>
          </p:nvSpPr>
          <p:spPr bwMode="auto">
            <a:xfrm>
              <a:off x="2025525" y="2281238"/>
              <a:ext cx="0" cy="6667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2"/>
            <p:cNvSpPr>
              <a:spLocks noChangeShapeType="1"/>
            </p:cNvSpPr>
            <p:nvPr/>
          </p:nvSpPr>
          <p:spPr bwMode="auto">
            <a:xfrm>
              <a:off x="1366713" y="2266950"/>
              <a:ext cx="0" cy="6651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>
              <a:off x="1354013" y="2906713"/>
              <a:ext cx="6699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 Box 14"/>
            <p:cNvSpPr txBox="1">
              <a:spLocks noChangeArrowheads="1"/>
            </p:cNvSpPr>
            <p:nvPr/>
          </p:nvSpPr>
          <p:spPr bwMode="auto">
            <a:xfrm>
              <a:off x="2793875" y="3214688"/>
              <a:ext cx="9556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spcAft>
                  <a:spcPts val="800"/>
                </a:spcAft>
                <a:buFontTx/>
                <a:buNone/>
              </a:pPr>
              <a:r>
                <a:rPr lang="pt-PT" altLang="en-US" sz="1100"/>
                <a:t>  TCL = 75 nm</a:t>
              </a:r>
              <a:endParaRPr lang="pt-PT" altLang="en-US" sz="1800">
                <a:latin typeface="Arial" charset="0"/>
              </a:endParaRPr>
            </a:p>
          </p:txBody>
        </p:sp>
      </p:grpSp>
      <p:sp>
        <p:nvSpPr>
          <p:cNvPr id="40" name="CaixaDeTexto 39"/>
          <p:cNvSpPr txBox="1"/>
          <p:nvPr/>
        </p:nvSpPr>
        <p:spPr>
          <a:xfrm>
            <a:off x="1331640" y="692696"/>
            <a:ext cx="240040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HDPE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/PA6/</a:t>
            </a:r>
            <a:r>
              <a:rPr lang="pt-P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YP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no </a:t>
            </a:r>
            <a:r>
              <a:rPr lang="pt-P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MM</a:t>
            </a:r>
            <a:r>
              <a:rPr lang="pt-PT" sz="1600" dirty="0" err="1">
                <a:latin typeface="+mn-lt"/>
                <a:cs typeface="+mn-cs"/>
              </a:rPr>
              <a:t>T</a:t>
            </a:r>
            <a:endParaRPr lang="pt-PT" sz="1600" dirty="0">
              <a:latin typeface="+mn-lt"/>
              <a:cs typeface="+mn-cs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1014611" y="4195848"/>
            <a:ext cx="1229986" cy="2515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t-PT" altLang="en-US" sz="1000" b="1">
                <a:latin typeface="Arial" charset="0"/>
              </a:rPr>
              <a:t>UDP MFC 80/20/0</a:t>
            </a:r>
            <a:endParaRPr lang="pt-PT" altLang="en-US" sz="1800">
              <a:latin typeface="Arial" charset="0"/>
            </a:endParaRP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2551602" y="4197651"/>
            <a:ext cx="1301106" cy="2515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t-PT" altLang="en-US" sz="1000" b="1">
                <a:latin typeface="Arial" charset="0"/>
              </a:rPr>
              <a:t>UDP MFC 70/20/10</a:t>
            </a:r>
            <a:endParaRPr lang="pt-PT" altLang="en-US" sz="1800">
              <a:latin typeface="Arial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1122853" y="4554838"/>
            <a:ext cx="1036313" cy="35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pt-PT" altLang="en-US" sz="1100"/>
              <a:t>  2</a:t>
            </a:r>
            <a:r>
              <a:rPr lang="pt-PT" altLang="en-US" sz="1100" i="1"/>
              <a:t>R</a:t>
            </a:r>
            <a:r>
              <a:rPr lang="pt-PT" altLang="en-US" sz="1100" i="1" baseline="-25000"/>
              <a:t>2</a:t>
            </a:r>
            <a:r>
              <a:rPr lang="pt-PT" altLang="en-US" sz="1100"/>
              <a:t> </a:t>
            </a:r>
            <a:r>
              <a:rPr lang="pt-PT" altLang="en-US" sz="1100" b="1"/>
              <a:t>= </a:t>
            </a:r>
            <a:r>
              <a:rPr lang="pt-PT" altLang="en-US" sz="1100"/>
              <a:t>625 nm	</a:t>
            </a:r>
            <a:endParaRPr lang="pt-PT" altLang="en-US" sz="1800">
              <a:latin typeface="Arial" charset="0"/>
            </a:endParaRP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2729118" y="4546048"/>
            <a:ext cx="1000118" cy="2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pt-PT" altLang="en-US" sz="1100"/>
              <a:t>  2</a:t>
            </a:r>
            <a:r>
              <a:rPr lang="pt-PT" altLang="en-US" sz="1100" i="1"/>
              <a:t>R</a:t>
            </a:r>
            <a:r>
              <a:rPr lang="pt-PT" altLang="en-US" sz="1100" i="1" baseline="-25000"/>
              <a:t>2</a:t>
            </a:r>
            <a:r>
              <a:rPr lang="pt-PT" altLang="en-US" sz="1100"/>
              <a:t> </a:t>
            </a:r>
            <a:r>
              <a:rPr lang="pt-PT" altLang="en-US" sz="1100" b="1"/>
              <a:t>= </a:t>
            </a:r>
            <a:r>
              <a:rPr lang="pt-PT" altLang="en-US" sz="1100"/>
              <a:t>560 nm</a:t>
            </a:r>
            <a:endParaRPr lang="pt-PT" altLang="en-US" sz="1800">
              <a:latin typeface="Arial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100338" y="6374110"/>
            <a:ext cx="955033" cy="2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pt-PT" altLang="en-US" sz="1100"/>
              <a:t>  </a:t>
            </a:r>
            <a:r>
              <a:rPr lang="pt-PT" altLang="en-US" sz="1100" b="1"/>
              <a:t>TCL = 43 nm</a:t>
            </a:r>
            <a:endParaRPr lang="pt-PT" altLang="en-US" sz="1800" b="1">
              <a:latin typeface="Arial" charset="0"/>
            </a:endParaRP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3500921" y="5287890"/>
            <a:ext cx="214628" cy="28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pt-PT" altLang="en-US" sz="1100"/>
              <a:t>  </a:t>
            </a:r>
            <a:endParaRPr lang="pt-PT" altLang="en-US" sz="1800">
              <a:latin typeface="Arial" charset="0"/>
            </a:endParaRPr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1137134" y="6125035"/>
            <a:ext cx="906757" cy="35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100"/>
              <a:t>2</a:t>
            </a:r>
            <a:r>
              <a:rPr lang="en-US" altLang="en-US" sz="1100" i="1"/>
              <a:t>R</a:t>
            </a:r>
            <a:r>
              <a:rPr lang="en-US" altLang="en-US" sz="1100" i="1" baseline="-25000"/>
              <a:t>1</a:t>
            </a:r>
            <a:r>
              <a:rPr lang="en-US" altLang="en-US" sz="1100" i="1"/>
              <a:t> = </a:t>
            </a:r>
            <a:r>
              <a:rPr lang="en-US" altLang="en-US" sz="1100"/>
              <a:t>539 nm </a:t>
            </a:r>
            <a:endParaRPr lang="pt-PT" altLang="en-US" sz="1800">
              <a:latin typeface="Arial" charset="0"/>
            </a:endParaRPr>
          </a:p>
        </p:txBody>
      </p:sp>
      <p:sp>
        <p:nvSpPr>
          <p:cNvPr id="49" name="Text Box 17"/>
          <p:cNvSpPr txBox="1">
            <a:spLocks noChangeArrowheads="1"/>
          </p:cNvSpPr>
          <p:nvPr/>
        </p:nvSpPr>
        <p:spPr bwMode="auto">
          <a:xfrm>
            <a:off x="2800549" y="6115321"/>
            <a:ext cx="891884" cy="35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100"/>
              <a:t>2</a:t>
            </a:r>
            <a:r>
              <a:rPr lang="en-US" altLang="en-US" sz="1100" i="1"/>
              <a:t>R</a:t>
            </a:r>
            <a:r>
              <a:rPr lang="en-US" altLang="en-US" sz="1100" i="1" baseline="-25000"/>
              <a:t>1</a:t>
            </a:r>
            <a:r>
              <a:rPr lang="en-US" altLang="en-US" sz="1100"/>
              <a:t> = 457 nm</a:t>
            </a:r>
            <a:endParaRPr lang="pt-PT" altLang="en-US" sz="1800">
              <a:latin typeface="Arial" charset="0"/>
            </a:endParaRPr>
          </a:p>
        </p:txBody>
      </p:sp>
      <p:sp>
        <p:nvSpPr>
          <p:cNvPr id="50" name="Oval 18"/>
          <p:cNvSpPr>
            <a:spLocks noChangeAspect="1" noChangeArrowheads="1"/>
          </p:cNvSpPr>
          <p:nvPr/>
        </p:nvSpPr>
        <p:spPr bwMode="auto">
          <a:xfrm>
            <a:off x="1192411" y="5077860"/>
            <a:ext cx="749300" cy="747713"/>
          </a:xfrm>
          <a:prstGeom prst="ellipse">
            <a:avLst/>
          </a:prstGeom>
          <a:solidFill>
            <a:schemeClr val="bg1">
              <a:lumMod val="75000"/>
            </a:schemeClr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latin typeface="+mn-lt"/>
              <a:cs typeface="+mn-cs"/>
            </a:endParaRPr>
          </a:p>
        </p:txBody>
      </p:sp>
      <p:sp>
        <p:nvSpPr>
          <p:cNvPr id="51" name="Oval 19"/>
          <p:cNvSpPr>
            <a:spLocks noChangeAspect="1" noChangeArrowheads="1"/>
          </p:cNvSpPr>
          <p:nvPr/>
        </p:nvSpPr>
        <p:spPr bwMode="auto">
          <a:xfrm>
            <a:off x="1246160" y="5125485"/>
            <a:ext cx="644525" cy="644525"/>
          </a:xfrm>
          <a:prstGeom prst="ellipse">
            <a:avLst/>
          </a:prstGeom>
          <a:solidFill>
            <a:srgbClr val="FFC000">
              <a:alpha val="57000"/>
            </a:srgbClr>
          </a:solidFill>
          <a:ln w="1587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latin typeface="+mn-lt"/>
              <a:cs typeface="+mn-cs"/>
            </a:endParaRPr>
          </a:p>
        </p:txBody>
      </p:sp>
      <p:sp>
        <p:nvSpPr>
          <p:cNvPr id="52" name="Line 20"/>
          <p:cNvSpPr>
            <a:spLocks noChangeShapeType="1"/>
          </p:cNvSpPr>
          <p:nvPr/>
        </p:nvSpPr>
        <p:spPr bwMode="auto">
          <a:xfrm>
            <a:off x="1193680" y="4850768"/>
            <a:ext cx="0" cy="60156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21"/>
          <p:cNvSpPr>
            <a:spLocks noChangeShapeType="1"/>
          </p:cNvSpPr>
          <p:nvPr/>
        </p:nvSpPr>
        <p:spPr bwMode="auto">
          <a:xfrm>
            <a:off x="1186057" y="4903235"/>
            <a:ext cx="75599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22"/>
          <p:cNvSpPr>
            <a:spLocks noChangeShapeType="1"/>
          </p:cNvSpPr>
          <p:nvPr/>
        </p:nvSpPr>
        <p:spPr bwMode="auto">
          <a:xfrm>
            <a:off x="1944076" y="4881575"/>
            <a:ext cx="0" cy="60156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Oval 23"/>
          <p:cNvSpPr>
            <a:spLocks noChangeAspect="1" noChangeArrowheads="1"/>
          </p:cNvSpPr>
          <p:nvPr/>
        </p:nvSpPr>
        <p:spPr bwMode="auto">
          <a:xfrm>
            <a:off x="2929136" y="5138185"/>
            <a:ext cx="673100" cy="6731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latin typeface="+mn-lt"/>
              <a:cs typeface="+mn-cs"/>
            </a:endParaRPr>
          </a:p>
        </p:txBody>
      </p:sp>
      <p:sp>
        <p:nvSpPr>
          <p:cNvPr id="56" name="Oval 24"/>
          <p:cNvSpPr>
            <a:spLocks noChangeAspect="1" noChangeArrowheads="1"/>
          </p:cNvSpPr>
          <p:nvPr/>
        </p:nvSpPr>
        <p:spPr bwMode="auto">
          <a:xfrm>
            <a:off x="2989235" y="5203273"/>
            <a:ext cx="550862" cy="550862"/>
          </a:xfrm>
          <a:prstGeom prst="ellipse">
            <a:avLst/>
          </a:prstGeom>
          <a:solidFill>
            <a:srgbClr val="FFC000">
              <a:alpha val="57000"/>
            </a:srgbClr>
          </a:solidFill>
          <a:ln w="1587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latin typeface="+mn-lt"/>
              <a:cs typeface="+mn-cs"/>
            </a:endParaRPr>
          </a:p>
        </p:txBody>
      </p:sp>
      <p:sp>
        <p:nvSpPr>
          <p:cNvPr id="57" name="Line 25"/>
          <p:cNvSpPr>
            <a:spLocks noChangeShapeType="1"/>
          </p:cNvSpPr>
          <p:nvPr/>
        </p:nvSpPr>
        <p:spPr bwMode="auto">
          <a:xfrm>
            <a:off x="2928155" y="4831798"/>
            <a:ext cx="0" cy="60156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26"/>
          <p:cNvSpPr>
            <a:spLocks noChangeShapeType="1"/>
          </p:cNvSpPr>
          <p:nvPr/>
        </p:nvSpPr>
        <p:spPr bwMode="auto">
          <a:xfrm>
            <a:off x="2919616" y="4879154"/>
            <a:ext cx="68399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27"/>
          <p:cNvSpPr>
            <a:spLocks noChangeShapeType="1"/>
          </p:cNvSpPr>
          <p:nvPr/>
        </p:nvSpPr>
        <p:spPr bwMode="auto">
          <a:xfrm>
            <a:off x="3610466" y="4837197"/>
            <a:ext cx="0" cy="60156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28"/>
          <p:cNvSpPr>
            <a:spLocks noChangeShapeType="1"/>
          </p:cNvSpPr>
          <p:nvPr/>
        </p:nvSpPr>
        <p:spPr bwMode="auto">
          <a:xfrm>
            <a:off x="2989429" y="5409854"/>
            <a:ext cx="0" cy="66635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29"/>
          <p:cNvSpPr>
            <a:spLocks noChangeShapeType="1"/>
          </p:cNvSpPr>
          <p:nvPr/>
        </p:nvSpPr>
        <p:spPr bwMode="auto">
          <a:xfrm>
            <a:off x="2986283" y="6050725"/>
            <a:ext cx="57599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30"/>
          <p:cNvSpPr>
            <a:spLocks noChangeShapeType="1"/>
          </p:cNvSpPr>
          <p:nvPr/>
        </p:nvSpPr>
        <p:spPr bwMode="auto">
          <a:xfrm>
            <a:off x="3548271" y="5393506"/>
            <a:ext cx="0" cy="66635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31"/>
          <p:cNvSpPr>
            <a:spLocks noChangeShapeType="1"/>
          </p:cNvSpPr>
          <p:nvPr/>
        </p:nvSpPr>
        <p:spPr bwMode="auto">
          <a:xfrm>
            <a:off x="1899581" y="5478373"/>
            <a:ext cx="0" cy="66635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32"/>
          <p:cNvSpPr>
            <a:spLocks noChangeShapeType="1"/>
          </p:cNvSpPr>
          <p:nvPr/>
        </p:nvSpPr>
        <p:spPr bwMode="auto">
          <a:xfrm>
            <a:off x="1243417" y="5463763"/>
            <a:ext cx="0" cy="66635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33"/>
          <p:cNvSpPr>
            <a:spLocks noChangeShapeType="1"/>
          </p:cNvSpPr>
          <p:nvPr/>
        </p:nvSpPr>
        <p:spPr bwMode="auto">
          <a:xfrm>
            <a:off x="1230717" y="6104073"/>
            <a:ext cx="66928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Text Box 14"/>
          <p:cNvSpPr txBox="1">
            <a:spLocks noChangeArrowheads="1"/>
          </p:cNvSpPr>
          <p:nvPr/>
        </p:nvSpPr>
        <p:spPr bwMode="auto">
          <a:xfrm>
            <a:off x="2729111" y="6403423"/>
            <a:ext cx="955033" cy="2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pt-PT" altLang="en-US" sz="1100" b="1"/>
              <a:t>  TCL = 52 nm</a:t>
            </a:r>
            <a:endParaRPr lang="pt-PT" altLang="en-US" sz="1800" b="1">
              <a:latin typeface="Arial" charset="0"/>
            </a:endParaRPr>
          </a:p>
        </p:txBody>
      </p:sp>
      <p:sp>
        <p:nvSpPr>
          <p:cNvPr id="67" name="CaixaDeTexto 66"/>
          <p:cNvSpPr txBox="1"/>
          <p:nvPr/>
        </p:nvSpPr>
        <p:spPr bwMode="auto">
          <a:xfrm>
            <a:off x="1228924" y="3818973"/>
            <a:ext cx="250299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HDPE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/PA12/</a:t>
            </a:r>
            <a:r>
              <a:rPr lang="pt-P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YP</a:t>
            </a:r>
            <a:r>
              <a:rPr lang="pt-P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no </a:t>
            </a:r>
            <a:r>
              <a:rPr lang="pt-P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MM</a:t>
            </a:r>
            <a:r>
              <a:rPr lang="pt-PT" sz="1600" dirty="0" err="1">
                <a:latin typeface="+mn-lt"/>
                <a:cs typeface="+mn-cs"/>
              </a:rPr>
              <a:t>T</a:t>
            </a:r>
            <a:endParaRPr lang="pt-PT" sz="1600" dirty="0">
              <a:latin typeface="+mn-lt"/>
              <a:cs typeface="+mn-cs"/>
            </a:endParaRPr>
          </a:p>
        </p:txBody>
      </p:sp>
      <p:grpSp>
        <p:nvGrpSpPr>
          <p:cNvPr id="69" name="Grupo 140"/>
          <p:cNvGrpSpPr>
            <a:grpSpLocks/>
          </p:cNvGrpSpPr>
          <p:nvPr/>
        </p:nvGrpSpPr>
        <p:grpSpPr bwMode="auto">
          <a:xfrm>
            <a:off x="4572000" y="609802"/>
            <a:ext cx="4414838" cy="6238673"/>
            <a:chOff x="4514094" y="609795"/>
            <a:chExt cx="4415624" cy="6239438"/>
          </a:xfrm>
        </p:grpSpPr>
        <p:sp>
          <p:nvSpPr>
            <p:cNvPr id="70" name="CaixaDeTexto 69"/>
            <p:cNvSpPr txBox="1"/>
            <p:nvPr/>
          </p:nvSpPr>
          <p:spPr>
            <a:xfrm>
              <a:off x="5068231" y="609795"/>
              <a:ext cx="2638115" cy="3385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HDPE</a:t>
              </a:r>
              <a:r>
                <a:rPr lang="pt-PT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/PA6/</a:t>
              </a:r>
              <a:r>
                <a:rPr lang="pt-PT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YP</a:t>
              </a:r>
              <a:r>
                <a:rPr lang="pt-PT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, </a:t>
              </a:r>
              <a:r>
                <a:rPr lang="pt-PT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with</a:t>
              </a:r>
              <a:r>
                <a:rPr lang="pt-PT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  </a:t>
              </a:r>
              <a:r>
                <a:rPr lang="pt-PT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MM</a:t>
              </a:r>
              <a:r>
                <a:rPr lang="pt-PT" sz="1600" dirty="0" err="1">
                  <a:latin typeface="+mn-lt"/>
                  <a:cs typeface="+mn-cs"/>
                </a:rPr>
                <a:t>T</a:t>
              </a:r>
              <a:endParaRPr lang="pt-PT" sz="1600" dirty="0">
                <a:latin typeface="+mn-lt"/>
                <a:cs typeface="+mn-cs"/>
              </a:endParaRPr>
            </a:p>
          </p:txBody>
        </p:sp>
        <p:grpSp>
          <p:nvGrpSpPr>
            <p:cNvPr id="71" name="Grupo 138"/>
            <p:cNvGrpSpPr>
              <a:grpSpLocks/>
            </p:cNvGrpSpPr>
            <p:nvPr/>
          </p:nvGrpSpPr>
          <p:grpSpPr bwMode="auto">
            <a:xfrm>
              <a:off x="4608934" y="928670"/>
              <a:ext cx="3692664" cy="2920167"/>
              <a:chOff x="4608934" y="928670"/>
              <a:chExt cx="3692664" cy="2920167"/>
            </a:xfrm>
          </p:grpSpPr>
          <p:grpSp>
            <p:nvGrpSpPr>
              <p:cNvPr id="97" name="Grupo 121"/>
              <p:cNvGrpSpPr>
                <a:grpSpLocks/>
              </p:cNvGrpSpPr>
              <p:nvPr/>
            </p:nvGrpSpPr>
            <p:grpSpPr bwMode="auto">
              <a:xfrm>
                <a:off x="4608934" y="928670"/>
                <a:ext cx="1714512" cy="2524927"/>
                <a:chOff x="4608934" y="928670"/>
                <a:chExt cx="1714512" cy="2524927"/>
              </a:xfrm>
            </p:grpSpPr>
            <p:sp>
              <p:nvSpPr>
                <p:cNvPr id="110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894951" y="3176636"/>
                  <a:ext cx="955040" cy="2769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just" eaLnBrk="1" hangingPunct="1">
                    <a:spcBef>
                      <a:spcPct val="0"/>
                    </a:spcBef>
                    <a:spcAft>
                      <a:spcPts val="800"/>
                    </a:spcAft>
                    <a:buFontTx/>
                    <a:buNone/>
                  </a:pPr>
                  <a:r>
                    <a:rPr lang="pt-PT" altLang="en-US" sz="1100" b="1"/>
                    <a:t>  TCL = 156 nm</a:t>
                  </a:r>
                  <a:endParaRPr lang="pt-PT" altLang="en-US" sz="1800" b="1">
                    <a:latin typeface="Arial" charset="0"/>
                  </a:endParaRPr>
                </a:p>
              </p:txBody>
            </p:sp>
            <p:sp>
              <p:nvSpPr>
                <p:cNvPr id="11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908243" y="2937030"/>
                  <a:ext cx="906763" cy="3595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en-US" altLang="en-US" sz="1100"/>
                    <a:t>2</a:t>
                  </a:r>
                  <a:r>
                    <a:rPr lang="en-US" altLang="en-US" sz="1100" i="1"/>
                    <a:t>R</a:t>
                  </a:r>
                  <a:r>
                    <a:rPr lang="en-US" altLang="en-US" sz="1100" i="1" baseline="-25000"/>
                    <a:t>1</a:t>
                  </a:r>
                  <a:r>
                    <a:rPr lang="en-US" altLang="en-US" sz="1100" i="1"/>
                    <a:t> = </a:t>
                  </a:r>
                  <a:r>
                    <a:rPr lang="en-US" altLang="en-US" sz="1100"/>
                    <a:t>738 nm </a:t>
                  </a:r>
                  <a:endParaRPr lang="pt-PT" altLang="en-US" sz="1800">
                    <a:latin typeface="Arial" charset="0"/>
                  </a:endParaRPr>
                </a:p>
              </p:txBody>
            </p:sp>
            <p:sp>
              <p:nvSpPr>
                <p:cNvPr id="112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4787193" y="1643183"/>
                  <a:ext cx="1259112" cy="125904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PT">
                    <a:latin typeface="+mn-lt"/>
                    <a:cs typeface="+mn-cs"/>
                  </a:endParaRPr>
                </a:p>
              </p:txBody>
            </p:sp>
            <p:sp>
              <p:nvSpPr>
                <p:cNvPr id="113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4966613" y="1847995"/>
                  <a:ext cx="885983" cy="885934"/>
                </a:xfrm>
                <a:prstGeom prst="ellipse">
                  <a:avLst/>
                </a:prstGeom>
                <a:solidFill>
                  <a:srgbClr val="FFC000">
                    <a:alpha val="39000"/>
                  </a:srgbClr>
                </a:solidFill>
                <a:ln w="15875">
                  <a:solidFill>
                    <a:schemeClr val="bg2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PT">
                    <a:latin typeface="+mn-lt"/>
                    <a:cs typeface="+mn-cs"/>
                  </a:endParaRPr>
                </a:p>
              </p:txBody>
            </p:sp>
            <p:sp>
              <p:nvSpPr>
                <p:cNvPr id="114" name="Line 20"/>
                <p:cNvSpPr>
                  <a:spLocks noChangeShapeType="1"/>
                </p:cNvSpPr>
                <p:nvPr/>
              </p:nvSpPr>
              <p:spPr bwMode="auto">
                <a:xfrm>
                  <a:off x="4796627" y="1551747"/>
                  <a:ext cx="0" cy="7560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Line 21"/>
                <p:cNvSpPr>
                  <a:spLocks noChangeShapeType="1"/>
                </p:cNvSpPr>
                <p:nvPr/>
              </p:nvSpPr>
              <p:spPr bwMode="auto">
                <a:xfrm>
                  <a:off x="4775742" y="1571612"/>
                  <a:ext cx="12960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stealth" w="med" len="med"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Line 22"/>
                <p:cNvSpPr>
                  <a:spLocks noChangeShapeType="1"/>
                </p:cNvSpPr>
                <p:nvPr/>
              </p:nvSpPr>
              <p:spPr bwMode="auto">
                <a:xfrm>
                  <a:off x="6048180" y="1587623"/>
                  <a:ext cx="0" cy="7920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" name="Line 33"/>
                <p:cNvSpPr>
                  <a:spLocks noChangeShapeType="1"/>
                </p:cNvSpPr>
                <p:nvPr/>
              </p:nvSpPr>
              <p:spPr bwMode="auto">
                <a:xfrm>
                  <a:off x="4934476" y="2979228"/>
                  <a:ext cx="9360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stealth" w="med" len="med"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608934" y="928670"/>
                  <a:ext cx="1714512" cy="25155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pt-PT" altLang="en-US" sz="1000" b="1">
                      <a:latin typeface="Arial" charset="0"/>
                    </a:rPr>
                    <a:t>UDP MFC 80/20/0/ </a:t>
                  </a:r>
                  <a:r>
                    <a:rPr lang="pt-PT" altLang="en-US" sz="1000" b="1">
                      <a:solidFill>
                        <a:srgbClr val="00B050"/>
                      </a:solidFill>
                      <a:latin typeface="Arial" charset="0"/>
                    </a:rPr>
                    <a:t>5% NM</a:t>
                  </a:r>
                  <a:endParaRPr lang="pt-PT" altLang="en-US" sz="1800">
                    <a:solidFill>
                      <a:srgbClr val="00B050"/>
                    </a:solidFill>
                    <a:latin typeface="Arial" charset="0"/>
                  </a:endParaRPr>
                </a:p>
              </p:txBody>
            </p:sp>
            <p:sp>
              <p:nvSpPr>
                <p:cNvPr id="11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867277" y="1261314"/>
                  <a:ext cx="1000125" cy="2769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just" eaLnBrk="1" hangingPunct="1">
                    <a:spcBef>
                      <a:spcPct val="0"/>
                    </a:spcBef>
                    <a:spcAft>
                      <a:spcPts val="800"/>
                    </a:spcAft>
                    <a:buFontTx/>
                    <a:buNone/>
                  </a:pPr>
                  <a:r>
                    <a:rPr lang="pt-PT" altLang="en-US" sz="1100"/>
                    <a:t>  2</a:t>
                  </a:r>
                  <a:r>
                    <a:rPr lang="pt-PT" altLang="en-US" sz="1100" i="1"/>
                    <a:t>R</a:t>
                  </a:r>
                  <a:r>
                    <a:rPr lang="pt-PT" altLang="en-US" sz="1100" i="1" baseline="-25000"/>
                    <a:t>2</a:t>
                  </a:r>
                  <a:r>
                    <a:rPr lang="pt-PT" altLang="en-US" sz="1100"/>
                    <a:t> </a:t>
                  </a:r>
                  <a:r>
                    <a:rPr lang="pt-PT" altLang="en-US" sz="1100" b="1"/>
                    <a:t>= </a:t>
                  </a:r>
                  <a:r>
                    <a:rPr lang="pt-PT" altLang="en-US" sz="1100"/>
                    <a:t>1050 nm</a:t>
                  </a:r>
                  <a:endParaRPr lang="pt-PT" altLang="en-US" sz="1800">
                    <a:latin typeface="Arial" charset="0"/>
                  </a:endParaRPr>
                </a:p>
              </p:txBody>
            </p:sp>
            <p:sp>
              <p:nvSpPr>
                <p:cNvPr id="120" name="Line 20"/>
                <p:cNvSpPr>
                  <a:spLocks noChangeShapeType="1"/>
                </p:cNvSpPr>
                <p:nvPr/>
              </p:nvSpPr>
              <p:spPr bwMode="auto">
                <a:xfrm>
                  <a:off x="4966192" y="2236366"/>
                  <a:ext cx="0" cy="7560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Line 22"/>
                <p:cNvSpPr>
                  <a:spLocks noChangeShapeType="1"/>
                </p:cNvSpPr>
                <p:nvPr/>
              </p:nvSpPr>
              <p:spPr bwMode="auto">
                <a:xfrm>
                  <a:off x="5857884" y="2207910"/>
                  <a:ext cx="0" cy="7920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8" name="Text Box 14"/>
              <p:cNvSpPr txBox="1">
                <a:spLocks noChangeArrowheads="1"/>
              </p:cNvSpPr>
              <p:nvPr/>
            </p:nvSpPr>
            <p:spPr bwMode="auto">
              <a:xfrm>
                <a:off x="7000892" y="3571876"/>
                <a:ext cx="955040" cy="276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spcAft>
                    <a:spcPts val="800"/>
                  </a:spcAft>
                  <a:buFontTx/>
                  <a:buNone/>
                </a:pPr>
                <a:r>
                  <a:rPr lang="pt-PT" altLang="en-US" sz="1100" b="1"/>
                  <a:t>  TCL = 228 nm</a:t>
                </a:r>
                <a:endParaRPr lang="pt-PT" altLang="en-US" sz="1800" b="1">
                  <a:latin typeface="Arial" charset="0"/>
                </a:endParaRPr>
              </a:p>
            </p:txBody>
          </p:sp>
          <p:sp>
            <p:nvSpPr>
              <p:cNvPr id="99" name="Text Box 16"/>
              <p:cNvSpPr txBox="1">
                <a:spLocks noChangeArrowheads="1"/>
              </p:cNvSpPr>
              <p:nvPr/>
            </p:nvSpPr>
            <p:spPr bwMode="auto">
              <a:xfrm>
                <a:off x="7072330" y="3298000"/>
                <a:ext cx="906763" cy="3595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1000"/>
                  </a:spcAft>
                  <a:buFontTx/>
                  <a:buNone/>
                </a:pPr>
                <a:r>
                  <a:rPr lang="en-US" altLang="en-US" sz="1100"/>
                  <a:t>2</a:t>
                </a:r>
                <a:r>
                  <a:rPr lang="en-US" altLang="en-US" sz="1100" i="1"/>
                  <a:t>R</a:t>
                </a:r>
                <a:r>
                  <a:rPr lang="en-US" altLang="en-US" sz="1100" i="1" baseline="-25000"/>
                  <a:t>1</a:t>
                </a:r>
                <a:r>
                  <a:rPr lang="en-US" altLang="en-US" sz="1100" i="1"/>
                  <a:t> = </a:t>
                </a:r>
                <a:r>
                  <a:rPr lang="en-US" altLang="en-US" sz="1100"/>
                  <a:t>864 nm </a:t>
                </a:r>
                <a:endParaRPr lang="pt-PT" altLang="en-US" sz="1800">
                  <a:latin typeface="Arial" charset="0"/>
                </a:endParaRPr>
              </a:p>
            </p:txBody>
          </p:sp>
          <p:sp>
            <p:nvSpPr>
              <p:cNvPr id="100" name="Oval 18"/>
              <p:cNvSpPr>
                <a:spLocks noChangeAspect="1" noChangeArrowheads="1"/>
              </p:cNvSpPr>
              <p:nvPr/>
            </p:nvSpPr>
            <p:spPr bwMode="auto">
              <a:xfrm>
                <a:off x="6698883" y="1617779"/>
                <a:ext cx="1583020" cy="158451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>
                  <a:latin typeface="+mn-lt"/>
                  <a:cs typeface="+mn-cs"/>
                </a:endParaRPr>
              </a:p>
            </p:txBody>
          </p:sp>
          <p:sp>
            <p:nvSpPr>
              <p:cNvPr id="101" name="Oval 19"/>
              <p:cNvSpPr>
                <a:spLocks noChangeAspect="1" noChangeArrowheads="1"/>
              </p:cNvSpPr>
              <p:nvPr/>
            </p:nvSpPr>
            <p:spPr bwMode="auto">
              <a:xfrm>
                <a:off x="6952928" y="1878161"/>
                <a:ext cx="1035234" cy="1036764"/>
              </a:xfrm>
              <a:prstGeom prst="ellipse">
                <a:avLst/>
              </a:prstGeom>
              <a:solidFill>
                <a:srgbClr val="FFC000">
                  <a:alpha val="39000"/>
                </a:srgbClr>
              </a:solidFill>
              <a:ln w="1587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>
                  <a:latin typeface="+mn-lt"/>
                  <a:cs typeface="+mn-cs"/>
                </a:endParaRPr>
              </a:p>
            </p:txBody>
          </p:sp>
          <p:sp>
            <p:nvSpPr>
              <p:cNvPr id="102" name="Line 20"/>
              <p:cNvSpPr>
                <a:spLocks noChangeShapeType="1"/>
              </p:cNvSpPr>
              <p:nvPr/>
            </p:nvSpPr>
            <p:spPr bwMode="auto">
              <a:xfrm>
                <a:off x="6709904" y="1527150"/>
                <a:ext cx="0" cy="7560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21"/>
              <p:cNvSpPr>
                <a:spLocks noChangeShapeType="1"/>
              </p:cNvSpPr>
              <p:nvPr/>
            </p:nvSpPr>
            <p:spPr bwMode="auto">
              <a:xfrm>
                <a:off x="6677143" y="1547015"/>
                <a:ext cx="1620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Line 22"/>
              <p:cNvSpPr>
                <a:spLocks noChangeShapeType="1"/>
              </p:cNvSpPr>
              <p:nvPr/>
            </p:nvSpPr>
            <p:spPr bwMode="auto">
              <a:xfrm>
                <a:off x="8275888" y="1512232"/>
                <a:ext cx="0" cy="10080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33"/>
              <p:cNvSpPr>
                <a:spLocks noChangeShapeType="1"/>
              </p:cNvSpPr>
              <p:nvPr/>
            </p:nvSpPr>
            <p:spPr bwMode="auto">
              <a:xfrm>
                <a:off x="6946082" y="3286124"/>
                <a:ext cx="1080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Text Box 10"/>
              <p:cNvSpPr txBox="1">
                <a:spLocks noChangeArrowheads="1"/>
              </p:cNvSpPr>
              <p:nvPr/>
            </p:nvSpPr>
            <p:spPr bwMode="auto">
              <a:xfrm>
                <a:off x="6642975" y="940375"/>
                <a:ext cx="1658623" cy="25155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1000"/>
                  </a:spcAft>
                  <a:buFontTx/>
                  <a:buNone/>
                </a:pPr>
                <a:r>
                  <a:rPr lang="pt-PT" altLang="en-US" sz="1000" b="1">
                    <a:latin typeface="Arial" charset="0"/>
                  </a:rPr>
                  <a:t>UDP MFC 80/20/0/ </a:t>
                </a:r>
                <a:r>
                  <a:rPr lang="pt-PT" altLang="en-US" sz="1000" b="1">
                    <a:solidFill>
                      <a:srgbClr val="FF0000"/>
                    </a:solidFill>
                    <a:latin typeface="Arial" charset="0"/>
                  </a:rPr>
                  <a:t>5% CL</a:t>
                </a:r>
                <a:endParaRPr lang="pt-PT" altLang="en-US" sz="180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107" name="Text Box 13"/>
              <p:cNvSpPr txBox="1">
                <a:spLocks noChangeArrowheads="1"/>
              </p:cNvSpPr>
              <p:nvPr/>
            </p:nvSpPr>
            <p:spPr bwMode="auto">
              <a:xfrm>
                <a:off x="7000899" y="1236717"/>
                <a:ext cx="1000125" cy="276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spcAft>
                    <a:spcPts val="800"/>
                  </a:spcAft>
                  <a:buFontTx/>
                  <a:buNone/>
                </a:pPr>
                <a:r>
                  <a:rPr lang="pt-PT" altLang="en-US" sz="1100"/>
                  <a:t>  2</a:t>
                </a:r>
                <a:r>
                  <a:rPr lang="pt-PT" altLang="en-US" sz="1100" i="1"/>
                  <a:t>R</a:t>
                </a:r>
                <a:r>
                  <a:rPr lang="pt-PT" altLang="en-US" sz="1100" i="1" baseline="-25000"/>
                  <a:t>2</a:t>
                </a:r>
                <a:r>
                  <a:rPr lang="pt-PT" altLang="en-US" sz="1100"/>
                  <a:t> </a:t>
                </a:r>
                <a:r>
                  <a:rPr lang="pt-PT" altLang="en-US" sz="1100" b="1"/>
                  <a:t>= </a:t>
                </a:r>
                <a:r>
                  <a:rPr lang="pt-PT" altLang="en-US" sz="1100"/>
                  <a:t>1320 nm</a:t>
                </a:r>
                <a:endParaRPr lang="pt-PT" altLang="en-US" sz="1800">
                  <a:latin typeface="Arial" charset="0"/>
                </a:endParaRPr>
              </a:p>
            </p:txBody>
          </p:sp>
          <p:sp>
            <p:nvSpPr>
              <p:cNvPr id="108" name="Line 20"/>
              <p:cNvSpPr>
                <a:spLocks noChangeShapeType="1"/>
              </p:cNvSpPr>
              <p:nvPr/>
            </p:nvSpPr>
            <p:spPr bwMode="auto">
              <a:xfrm>
                <a:off x="6947268" y="2312715"/>
                <a:ext cx="0" cy="9720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22"/>
              <p:cNvSpPr>
                <a:spLocks noChangeShapeType="1"/>
              </p:cNvSpPr>
              <p:nvPr/>
            </p:nvSpPr>
            <p:spPr bwMode="auto">
              <a:xfrm>
                <a:off x="8002743" y="2337701"/>
                <a:ext cx="0" cy="9720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" name="Grupo 139"/>
            <p:cNvGrpSpPr>
              <a:grpSpLocks/>
            </p:cNvGrpSpPr>
            <p:nvPr/>
          </p:nvGrpSpPr>
          <p:grpSpPr bwMode="auto">
            <a:xfrm>
              <a:off x="4514094" y="3598864"/>
              <a:ext cx="4415624" cy="3250369"/>
              <a:chOff x="4514094" y="3598864"/>
              <a:chExt cx="4415624" cy="3250369"/>
            </a:xfrm>
          </p:grpSpPr>
          <p:sp>
            <p:nvSpPr>
              <p:cNvPr id="73" name="Text Box 14"/>
              <p:cNvSpPr txBox="1">
                <a:spLocks noChangeArrowheads="1"/>
              </p:cNvSpPr>
              <p:nvPr/>
            </p:nvSpPr>
            <p:spPr bwMode="auto">
              <a:xfrm>
                <a:off x="5188596" y="6572272"/>
                <a:ext cx="955040" cy="276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spcAft>
                    <a:spcPts val="800"/>
                  </a:spcAft>
                  <a:buFontTx/>
                  <a:buNone/>
                </a:pPr>
                <a:r>
                  <a:rPr lang="pt-PT" altLang="en-US" sz="1100" b="1"/>
                  <a:t>  TCL = 245 nm</a:t>
                </a:r>
                <a:endParaRPr lang="pt-PT" altLang="en-US" sz="1800" b="1">
                  <a:latin typeface="Arial" charset="0"/>
                </a:endParaRPr>
              </a:p>
            </p:txBody>
          </p:sp>
          <p:sp>
            <p:nvSpPr>
              <p:cNvPr id="74" name="Text Box 16"/>
              <p:cNvSpPr txBox="1">
                <a:spLocks noChangeArrowheads="1"/>
              </p:cNvSpPr>
              <p:nvPr/>
            </p:nvSpPr>
            <p:spPr bwMode="auto">
              <a:xfrm>
                <a:off x="5144231" y="6378625"/>
                <a:ext cx="906763" cy="3595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1000"/>
                  </a:spcAft>
                  <a:buFontTx/>
                  <a:buNone/>
                </a:pPr>
                <a:r>
                  <a:rPr lang="en-US" altLang="en-US" sz="1100"/>
                  <a:t>2</a:t>
                </a:r>
                <a:r>
                  <a:rPr lang="en-US" altLang="en-US" sz="1100" i="1"/>
                  <a:t>R</a:t>
                </a:r>
                <a:r>
                  <a:rPr lang="en-US" altLang="en-US" sz="1100" i="1" baseline="-25000"/>
                  <a:t>1</a:t>
                </a:r>
                <a:r>
                  <a:rPr lang="en-US" altLang="en-US" sz="1100" i="1"/>
                  <a:t> = </a:t>
                </a:r>
                <a:r>
                  <a:rPr lang="en-US" altLang="en-US" sz="1100"/>
                  <a:t>1260 nm </a:t>
                </a:r>
                <a:endParaRPr lang="pt-PT" altLang="en-US" sz="1800">
                  <a:latin typeface="Arial" charset="0"/>
                </a:endParaRPr>
              </a:p>
            </p:txBody>
          </p:sp>
          <p:sp>
            <p:nvSpPr>
              <p:cNvPr id="75" name="Oval 18"/>
              <p:cNvSpPr>
                <a:spLocks noChangeAspect="1" noChangeArrowheads="1"/>
              </p:cNvSpPr>
              <p:nvPr/>
            </p:nvSpPr>
            <p:spPr bwMode="auto">
              <a:xfrm>
                <a:off x="4545850" y="4188256"/>
                <a:ext cx="2097461" cy="209893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>
                  <a:latin typeface="+mn-lt"/>
                  <a:cs typeface="+mn-cs"/>
                </a:endParaRPr>
              </a:p>
            </p:txBody>
          </p:sp>
          <p:sp>
            <p:nvSpPr>
              <p:cNvPr id="76" name="Oval 19"/>
              <p:cNvSpPr>
                <a:spLocks noChangeAspect="1" noChangeArrowheads="1"/>
              </p:cNvSpPr>
              <p:nvPr/>
            </p:nvSpPr>
            <p:spPr bwMode="auto">
              <a:xfrm>
                <a:off x="4820763" y="4484929"/>
                <a:ext cx="1511569" cy="1511486"/>
              </a:xfrm>
              <a:prstGeom prst="ellipse">
                <a:avLst/>
              </a:prstGeom>
              <a:solidFill>
                <a:srgbClr val="FFC000">
                  <a:alpha val="36000"/>
                </a:srgbClr>
              </a:solidFill>
              <a:ln w="1587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>
                  <a:latin typeface="+mn-lt"/>
                  <a:cs typeface="+mn-cs"/>
                </a:endParaRPr>
              </a:p>
            </p:txBody>
          </p:sp>
          <p:sp>
            <p:nvSpPr>
              <p:cNvPr id="77" name="Line 20"/>
              <p:cNvSpPr>
                <a:spLocks noChangeShapeType="1"/>
              </p:cNvSpPr>
              <p:nvPr/>
            </p:nvSpPr>
            <p:spPr bwMode="auto">
              <a:xfrm>
                <a:off x="4540250" y="4075118"/>
                <a:ext cx="0" cy="12240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21"/>
              <p:cNvSpPr>
                <a:spLocks noChangeShapeType="1"/>
              </p:cNvSpPr>
              <p:nvPr/>
            </p:nvSpPr>
            <p:spPr bwMode="auto">
              <a:xfrm>
                <a:off x="4514094" y="4117980"/>
                <a:ext cx="2160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22"/>
              <p:cNvSpPr>
                <a:spLocks noChangeShapeType="1"/>
              </p:cNvSpPr>
              <p:nvPr/>
            </p:nvSpPr>
            <p:spPr bwMode="auto">
              <a:xfrm>
                <a:off x="6650052" y="4096752"/>
                <a:ext cx="0" cy="12960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Line 33"/>
              <p:cNvSpPr>
                <a:spLocks noChangeShapeType="1"/>
              </p:cNvSpPr>
              <p:nvPr/>
            </p:nvSpPr>
            <p:spPr bwMode="auto">
              <a:xfrm>
                <a:off x="4857752" y="6383358"/>
                <a:ext cx="1512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Text Box 10"/>
              <p:cNvSpPr txBox="1">
                <a:spLocks noChangeArrowheads="1"/>
              </p:cNvSpPr>
              <p:nvPr/>
            </p:nvSpPr>
            <p:spPr bwMode="auto">
              <a:xfrm>
                <a:off x="4714876" y="3598864"/>
                <a:ext cx="1785950" cy="25155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1000"/>
                  </a:spcAft>
                  <a:buFontTx/>
                  <a:buNone/>
                </a:pPr>
                <a:r>
                  <a:rPr lang="pt-PT" altLang="en-US" sz="1000" b="1">
                    <a:latin typeface="Arial" charset="0"/>
                  </a:rPr>
                  <a:t>UDP MFC 80/20/0/ </a:t>
                </a:r>
                <a:r>
                  <a:rPr lang="pt-PT" altLang="en-US" sz="1000" b="1">
                    <a:solidFill>
                      <a:srgbClr val="00B050"/>
                    </a:solidFill>
                    <a:latin typeface="Arial" charset="0"/>
                  </a:rPr>
                  <a:t>7.5% NM</a:t>
                </a:r>
                <a:endParaRPr lang="pt-PT" altLang="en-US" sz="1800">
                  <a:solidFill>
                    <a:srgbClr val="00B050"/>
                  </a:solidFill>
                  <a:latin typeface="Arial" charset="0"/>
                </a:endParaRPr>
              </a:p>
            </p:txBody>
          </p:sp>
          <p:sp>
            <p:nvSpPr>
              <p:cNvPr id="82" name="Text Box 13"/>
              <p:cNvSpPr txBox="1">
                <a:spLocks noChangeArrowheads="1"/>
              </p:cNvSpPr>
              <p:nvPr/>
            </p:nvSpPr>
            <p:spPr bwMode="auto">
              <a:xfrm>
                <a:off x="5072800" y="3888714"/>
                <a:ext cx="1000125" cy="276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spcAft>
                    <a:spcPts val="800"/>
                  </a:spcAft>
                  <a:buFontTx/>
                  <a:buNone/>
                </a:pPr>
                <a:r>
                  <a:rPr lang="pt-PT" altLang="en-US" sz="1100"/>
                  <a:t>  2</a:t>
                </a:r>
                <a:r>
                  <a:rPr lang="pt-PT" altLang="en-US" sz="1100" i="1"/>
                  <a:t>R</a:t>
                </a:r>
                <a:r>
                  <a:rPr lang="pt-PT" altLang="en-US" sz="1100" i="1" baseline="-25000"/>
                  <a:t>2</a:t>
                </a:r>
                <a:r>
                  <a:rPr lang="pt-PT" altLang="en-US" sz="1100"/>
                  <a:t> </a:t>
                </a:r>
                <a:r>
                  <a:rPr lang="pt-PT" altLang="en-US" sz="1100" b="1"/>
                  <a:t>= </a:t>
                </a:r>
                <a:r>
                  <a:rPr lang="pt-PT" altLang="en-US" sz="1100"/>
                  <a:t>1750 nm</a:t>
                </a:r>
                <a:endParaRPr lang="pt-PT" altLang="en-US" sz="1800">
                  <a:latin typeface="Arial" charset="0"/>
                </a:endParaRPr>
              </a:p>
            </p:txBody>
          </p:sp>
          <p:sp>
            <p:nvSpPr>
              <p:cNvPr id="83" name="Line 20"/>
              <p:cNvSpPr>
                <a:spLocks noChangeShapeType="1"/>
              </p:cNvSpPr>
              <p:nvPr/>
            </p:nvSpPr>
            <p:spPr bwMode="auto">
              <a:xfrm>
                <a:off x="4835019" y="5174262"/>
                <a:ext cx="0" cy="12600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Line 22"/>
              <p:cNvSpPr>
                <a:spLocks noChangeShapeType="1"/>
              </p:cNvSpPr>
              <p:nvPr/>
            </p:nvSpPr>
            <p:spPr bwMode="auto">
              <a:xfrm>
                <a:off x="6346838" y="5254638"/>
                <a:ext cx="0" cy="11880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Text Box 14"/>
              <p:cNvSpPr txBox="1">
                <a:spLocks noChangeArrowheads="1"/>
              </p:cNvSpPr>
              <p:nvPr/>
            </p:nvSpPr>
            <p:spPr bwMode="auto">
              <a:xfrm>
                <a:off x="7474612" y="6560425"/>
                <a:ext cx="955040" cy="276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spcAft>
                    <a:spcPts val="800"/>
                  </a:spcAft>
                  <a:buFontTx/>
                  <a:buNone/>
                </a:pPr>
                <a:r>
                  <a:rPr lang="pt-PT" altLang="en-US" sz="1100" b="1"/>
                  <a:t>  TCL = 173 nm</a:t>
                </a:r>
                <a:endParaRPr lang="pt-PT" altLang="en-US" sz="1800" b="1">
                  <a:latin typeface="Arial" charset="0"/>
                </a:endParaRPr>
              </a:p>
            </p:txBody>
          </p:sp>
          <p:sp>
            <p:nvSpPr>
              <p:cNvPr id="86" name="Text Box 16"/>
              <p:cNvSpPr txBox="1">
                <a:spLocks noChangeArrowheads="1"/>
              </p:cNvSpPr>
              <p:nvPr/>
            </p:nvSpPr>
            <p:spPr bwMode="auto">
              <a:xfrm>
                <a:off x="7458951" y="6333380"/>
                <a:ext cx="906763" cy="3595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1000"/>
                  </a:spcAft>
                  <a:buFontTx/>
                  <a:buNone/>
                </a:pPr>
                <a:r>
                  <a:rPr lang="en-US" altLang="en-US" sz="1100"/>
                  <a:t>2</a:t>
                </a:r>
                <a:r>
                  <a:rPr lang="en-US" altLang="en-US" sz="1100" i="1"/>
                  <a:t>R</a:t>
                </a:r>
                <a:r>
                  <a:rPr lang="en-US" altLang="en-US" sz="1100" i="1" baseline="-25000"/>
                  <a:t>1</a:t>
                </a:r>
                <a:r>
                  <a:rPr lang="en-US" altLang="en-US" sz="1100" i="1"/>
                  <a:t> = </a:t>
                </a:r>
                <a:r>
                  <a:rPr lang="en-US" altLang="en-US" sz="1100"/>
                  <a:t>854 nm </a:t>
                </a:r>
                <a:endParaRPr lang="pt-PT" altLang="en-US" sz="1800">
                  <a:latin typeface="Arial" charset="0"/>
                </a:endParaRPr>
              </a:p>
            </p:txBody>
          </p:sp>
          <p:sp>
            <p:nvSpPr>
              <p:cNvPr id="87" name="Oval 18"/>
              <p:cNvSpPr>
                <a:spLocks noChangeAspect="1" noChangeArrowheads="1"/>
              </p:cNvSpPr>
              <p:nvPr/>
            </p:nvSpPr>
            <p:spPr bwMode="auto">
              <a:xfrm>
                <a:off x="7178393" y="4786818"/>
                <a:ext cx="1440119" cy="144003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>
                  <a:latin typeface="+mn-lt"/>
                  <a:cs typeface="+mn-cs"/>
                </a:endParaRPr>
              </a:p>
            </p:txBody>
          </p:sp>
          <p:sp>
            <p:nvSpPr>
              <p:cNvPr id="88" name="Oval 19"/>
              <p:cNvSpPr>
                <a:spLocks noChangeAspect="1" noChangeArrowheads="1"/>
              </p:cNvSpPr>
              <p:nvPr/>
            </p:nvSpPr>
            <p:spPr bwMode="auto">
              <a:xfrm>
                <a:off x="7372330" y="5004106"/>
                <a:ext cx="1025708" cy="1027238"/>
              </a:xfrm>
              <a:prstGeom prst="ellipse">
                <a:avLst/>
              </a:prstGeom>
              <a:solidFill>
                <a:srgbClr val="FFC000">
                  <a:alpha val="36000"/>
                </a:srgbClr>
              </a:solidFill>
              <a:ln w="1587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>
                  <a:latin typeface="+mn-lt"/>
                  <a:cs typeface="+mn-cs"/>
                </a:endParaRPr>
              </a:p>
            </p:txBody>
          </p:sp>
          <p:sp>
            <p:nvSpPr>
              <p:cNvPr id="89" name="Line 20"/>
              <p:cNvSpPr>
                <a:spLocks noChangeShapeType="1"/>
              </p:cNvSpPr>
              <p:nvPr/>
            </p:nvSpPr>
            <p:spPr bwMode="auto">
              <a:xfrm>
                <a:off x="7175885" y="4702957"/>
                <a:ext cx="0" cy="7560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21"/>
              <p:cNvSpPr>
                <a:spLocks noChangeShapeType="1"/>
              </p:cNvSpPr>
              <p:nvPr/>
            </p:nvSpPr>
            <p:spPr bwMode="auto">
              <a:xfrm>
                <a:off x="7167700" y="4714884"/>
                <a:ext cx="1476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22"/>
              <p:cNvSpPr>
                <a:spLocks noChangeShapeType="1"/>
              </p:cNvSpPr>
              <p:nvPr/>
            </p:nvSpPr>
            <p:spPr bwMode="auto">
              <a:xfrm>
                <a:off x="8631266" y="4716472"/>
                <a:ext cx="0" cy="9000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33"/>
              <p:cNvSpPr>
                <a:spLocks noChangeShapeType="1"/>
              </p:cNvSpPr>
              <p:nvPr/>
            </p:nvSpPr>
            <p:spPr bwMode="auto">
              <a:xfrm>
                <a:off x="7358184" y="6357958"/>
                <a:ext cx="1080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Text Box 10"/>
              <p:cNvSpPr txBox="1">
                <a:spLocks noChangeArrowheads="1"/>
              </p:cNvSpPr>
              <p:nvPr/>
            </p:nvSpPr>
            <p:spPr bwMode="auto">
              <a:xfrm>
                <a:off x="7000892" y="4143380"/>
                <a:ext cx="1928826" cy="25155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1000"/>
                  </a:spcAft>
                  <a:buFontTx/>
                  <a:buNone/>
                </a:pPr>
                <a:r>
                  <a:rPr lang="pt-PT" altLang="en-US" sz="1000" b="1">
                    <a:latin typeface="Arial" charset="0"/>
                  </a:rPr>
                  <a:t>UDP MFC 77.5/20/</a:t>
                </a:r>
                <a:r>
                  <a:rPr lang="pt-PT" altLang="en-US" sz="1000" b="1">
                    <a:solidFill>
                      <a:srgbClr val="0070C0"/>
                    </a:solidFill>
                    <a:latin typeface="Arial" charset="0"/>
                  </a:rPr>
                  <a:t>2.5 7.5 NM</a:t>
                </a:r>
                <a:endParaRPr lang="pt-PT" altLang="en-US" sz="1800">
                  <a:solidFill>
                    <a:srgbClr val="0070C0"/>
                  </a:solidFill>
                  <a:latin typeface="Arial" charset="0"/>
                </a:endParaRPr>
              </a:p>
            </p:txBody>
          </p:sp>
          <p:sp>
            <p:nvSpPr>
              <p:cNvPr id="94" name="Text Box 13"/>
              <p:cNvSpPr txBox="1">
                <a:spLocks noChangeArrowheads="1"/>
              </p:cNvSpPr>
              <p:nvPr/>
            </p:nvSpPr>
            <p:spPr bwMode="auto">
              <a:xfrm>
                <a:off x="7370789" y="4429132"/>
                <a:ext cx="1000125" cy="276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spcAft>
                    <a:spcPts val="800"/>
                  </a:spcAft>
                  <a:buFontTx/>
                  <a:buNone/>
                </a:pPr>
                <a:r>
                  <a:rPr lang="pt-PT" altLang="en-US" sz="1100"/>
                  <a:t>  2</a:t>
                </a:r>
                <a:r>
                  <a:rPr lang="pt-PT" altLang="en-US" sz="1100" i="1"/>
                  <a:t>R</a:t>
                </a:r>
                <a:r>
                  <a:rPr lang="pt-PT" altLang="en-US" sz="1100" i="1" baseline="-25000"/>
                  <a:t>2</a:t>
                </a:r>
                <a:r>
                  <a:rPr lang="pt-PT" altLang="en-US" sz="1100"/>
                  <a:t> </a:t>
                </a:r>
                <a:r>
                  <a:rPr lang="pt-PT" altLang="en-US" sz="1100" b="1"/>
                  <a:t>= </a:t>
                </a:r>
                <a:r>
                  <a:rPr lang="pt-PT" altLang="en-US" sz="1100"/>
                  <a:t>1200 nm</a:t>
                </a:r>
                <a:endParaRPr lang="pt-PT" altLang="en-US" sz="1800">
                  <a:latin typeface="Arial" charset="0"/>
                </a:endParaRPr>
              </a:p>
            </p:txBody>
          </p:sp>
          <p:sp>
            <p:nvSpPr>
              <p:cNvPr id="95" name="Line 20"/>
              <p:cNvSpPr>
                <a:spLocks noChangeShapeType="1"/>
              </p:cNvSpPr>
              <p:nvPr/>
            </p:nvSpPr>
            <p:spPr bwMode="auto">
              <a:xfrm>
                <a:off x="7383550" y="5451076"/>
                <a:ext cx="0" cy="9000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22"/>
              <p:cNvSpPr>
                <a:spLocks noChangeShapeType="1"/>
              </p:cNvSpPr>
              <p:nvPr/>
            </p:nvSpPr>
            <p:spPr bwMode="auto">
              <a:xfrm>
                <a:off x="8421292" y="5441670"/>
                <a:ext cx="0" cy="9360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96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pt-PT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MFC</a:t>
              </a:r>
              <a:r>
                <a:rPr lang="pt-PT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pt-PT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TEM </a:t>
              </a:r>
              <a:r>
                <a:rPr lang="pt-PT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and</a:t>
              </a:r>
              <a:r>
                <a:rPr lang="pt-PT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pt-PT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WAXS</a:t>
              </a:r>
              <a:r>
                <a:rPr lang="pt-PT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data </a:t>
              </a:r>
              <a:r>
                <a:rPr lang="pt-PT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comparison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 b="1" i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9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22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2" name="Picture 4" descr="SRPS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23" y="6324562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12</a:t>
            </a:fld>
            <a:endParaRPr lang="en-US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979712" y="1756842"/>
            <a:ext cx="1230312" cy="2524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t-PT" altLang="en-US" sz="1000" b="1">
                <a:latin typeface="Arial Narrow" panose="020B0606020202030204" pitchFamily="34" charset="0"/>
              </a:rPr>
              <a:t>UDP MFC 80/20/0</a:t>
            </a:r>
            <a:endParaRPr lang="pt-PT" altLang="en-US" sz="1800">
              <a:latin typeface="Arial Narrow" panose="020B0606020202030204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763688" y="2025303"/>
            <a:ext cx="167527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pt-PT" altLang="en-US" sz="1800" dirty="0">
                <a:latin typeface="Arial Narrow" panose="020B0606020202030204" pitchFamily="34" charset="0"/>
              </a:rPr>
              <a:t>  2</a:t>
            </a:r>
            <a:r>
              <a:rPr lang="pt-PT" altLang="en-US" sz="1800" i="1" dirty="0">
                <a:latin typeface="Arial Narrow" panose="020B0606020202030204" pitchFamily="34" charset="0"/>
              </a:rPr>
              <a:t>R</a:t>
            </a:r>
            <a:r>
              <a:rPr lang="pt-PT" altLang="en-US" sz="1800" i="1" baseline="-25000" dirty="0">
                <a:latin typeface="Arial Narrow" panose="020B0606020202030204" pitchFamily="34" charset="0"/>
              </a:rPr>
              <a:t>2</a:t>
            </a:r>
            <a:r>
              <a:rPr lang="pt-PT" altLang="en-US" sz="1800" dirty="0">
                <a:latin typeface="Arial Narrow" panose="020B0606020202030204" pitchFamily="34" charset="0"/>
              </a:rPr>
              <a:t> </a:t>
            </a:r>
            <a:r>
              <a:rPr lang="pt-PT" altLang="en-US" sz="1800" b="1" dirty="0">
                <a:latin typeface="Arial Narrow" panose="020B0606020202030204" pitchFamily="34" charset="0"/>
              </a:rPr>
              <a:t>= </a:t>
            </a:r>
            <a:r>
              <a:rPr lang="pt-PT" altLang="en-US" sz="1800" dirty="0">
                <a:latin typeface="Arial Narrow" panose="020B0606020202030204" pitchFamily="34" charset="0"/>
              </a:rPr>
              <a:t>750 </a:t>
            </a:r>
            <a:r>
              <a:rPr lang="pt-PT" altLang="en-US" sz="1800" dirty="0" err="1">
                <a:latin typeface="Arial Narrow" panose="020B0606020202030204" pitchFamily="34" charset="0"/>
              </a:rPr>
              <a:t>nm</a:t>
            </a:r>
            <a:r>
              <a:rPr lang="pt-PT" altLang="en-US" sz="1400" dirty="0">
                <a:latin typeface="Arial Narrow" panose="020B0606020202030204" pitchFamily="34" charset="0"/>
              </a:rPr>
              <a:t>	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835696" y="4781056"/>
            <a:ext cx="1534219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pt-PT" altLang="en-US" sz="1800" dirty="0">
                <a:latin typeface="Arial Narrow" panose="020B0606020202030204" pitchFamily="34" charset="0"/>
              </a:rPr>
              <a:t> </a:t>
            </a:r>
            <a:r>
              <a:rPr lang="pt-PT" altLang="en-US" sz="1800" dirty="0" smtClean="0">
                <a:latin typeface="Arial Narrow" panose="020B0606020202030204" pitchFamily="34" charset="0"/>
              </a:rPr>
              <a:t>2</a:t>
            </a:r>
            <a:r>
              <a:rPr lang="pt-PT" altLang="en-US" sz="1800" i="1" dirty="0" smtClean="0">
                <a:latin typeface="Arial Narrow" panose="020B0606020202030204" pitchFamily="34" charset="0"/>
              </a:rPr>
              <a:t>R</a:t>
            </a:r>
            <a:r>
              <a:rPr lang="pt-PT" altLang="en-US" sz="1800" i="1" baseline="-25000" dirty="0" smtClean="0">
                <a:latin typeface="Arial Narrow" panose="020B0606020202030204" pitchFamily="34" charset="0"/>
              </a:rPr>
              <a:t>1</a:t>
            </a:r>
            <a:r>
              <a:rPr lang="pt-PT" altLang="en-US" sz="1800" dirty="0" smtClean="0">
                <a:latin typeface="Arial Narrow" panose="020B0606020202030204" pitchFamily="34" charset="0"/>
              </a:rPr>
              <a:t> </a:t>
            </a:r>
            <a:r>
              <a:rPr lang="pt-PT" altLang="en-US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= </a:t>
            </a:r>
            <a:r>
              <a:rPr lang="pt-PT" altLang="en-US" sz="1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550 </a:t>
            </a:r>
            <a:r>
              <a:rPr lang="pt-PT" altLang="en-US" sz="18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nm</a:t>
            </a:r>
            <a:endParaRPr lang="pt-PT" altLang="en-US" sz="18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655863" y="3610830"/>
            <a:ext cx="9064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100"/>
              <a:t>2</a:t>
            </a:r>
            <a:r>
              <a:rPr lang="en-US" altLang="en-US" sz="1100" i="1"/>
              <a:t>R</a:t>
            </a:r>
            <a:r>
              <a:rPr lang="en-US" altLang="en-US" sz="1100" i="1" baseline="-25000"/>
              <a:t>1</a:t>
            </a:r>
            <a:r>
              <a:rPr lang="en-US" altLang="en-US" sz="1100" i="1"/>
              <a:t> = </a:t>
            </a:r>
            <a:r>
              <a:rPr lang="en-US" altLang="en-US" sz="1100"/>
              <a:t>550 nm </a:t>
            </a:r>
            <a:endParaRPr lang="pt-PT" altLang="en-US" sz="1800">
              <a:latin typeface="Arial" charset="0"/>
            </a:endParaRPr>
          </a:p>
        </p:txBody>
      </p:sp>
      <p:sp>
        <p:nvSpPr>
          <p:cNvPr id="17" name="Oval 18"/>
          <p:cNvSpPr>
            <a:spLocks noChangeAspect="1" noChangeArrowheads="1"/>
          </p:cNvSpPr>
          <p:nvPr/>
        </p:nvSpPr>
        <p:spPr bwMode="auto">
          <a:xfrm>
            <a:off x="1654275" y="2563079"/>
            <a:ext cx="1909613" cy="1909613"/>
          </a:xfrm>
          <a:prstGeom prst="ellipse">
            <a:avLst/>
          </a:prstGeom>
          <a:solidFill>
            <a:schemeClr val="bg1">
              <a:lumMod val="75000"/>
            </a:schemeClr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latin typeface="+mn-lt"/>
              <a:cs typeface="+mn-cs"/>
            </a:endParaRPr>
          </a:p>
        </p:txBody>
      </p:sp>
      <p:sp>
        <p:nvSpPr>
          <p:cNvPr id="18" name="Oval 19"/>
          <p:cNvSpPr>
            <a:spLocks noChangeAspect="1" noChangeArrowheads="1"/>
          </p:cNvSpPr>
          <p:nvPr/>
        </p:nvSpPr>
        <p:spPr bwMode="auto">
          <a:xfrm>
            <a:off x="1793523" y="2711625"/>
            <a:ext cx="1627832" cy="1627834"/>
          </a:xfrm>
          <a:prstGeom prst="ellipse">
            <a:avLst/>
          </a:prstGeom>
          <a:solidFill>
            <a:srgbClr val="FFC000">
              <a:alpha val="35000"/>
            </a:srgbClr>
          </a:solidFill>
          <a:ln w="15875">
            <a:solidFill>
              <a:schemeClr val="bg2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latin typeface="+mn-lt"/>
              <a:cs typeface="+mn-cs"/>
            </a:endParaRPr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1654275" y="2350356"/>
            <a:ext cx="1588" cy="97767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1654276" y="2350355"/>
            <a:ext cx="1909612" cy="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>
            <a:off x="3563888" y="2350357"/>
            <a:ext cx="0" cy="125253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31"/>
          <p:cNvSpPr>
            <a:spLocks noChangeShapeType="1"/>
          </p:cNvSpPr>
          <p:nvPr/>
        </p:nvSpPr>
        <p:spPr bwMode="auto">
          <a:xfrm>
            <a:off x="3421355" y="3549143"/>
            <a:ext cx="0" cy="113945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>
            <a:off x="1800100" y="3672709"/>
            <a:ext cx="0" cy="107306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3"/>
          <p:cNvSpPr>
            <a:spLocks noChangeShapeType="1"/>
          </p:cNvSpPr>
          <p:nvPr/>
        </p:nvSpPr>
        <p:spPr bwMode="auto">
          <a:xfrm>
            <a:off x="1800100" y="4698686"/>
            <a:ext cx="162125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CaixaDeTexto 24"/>
          <p:cNvSpPr txBox="1"/>
          <p:nvPr/>
        </p:nvSpPr>
        <p:spPr>
          <a:xfrm>
            <a:off x="1293813" y="980728"/>
            <a:ext cx="21904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HDPE/PA6/YP, no MM</a:t>
            </a:r>
            <a:r>
              <a:rPr lang="pt-PT" dirty="0">
                <a:latin typeface="Arial Narrow" panose="020B0606020202030204" pitchFamily="34" charset="0"/>
              </a:rPr>
              <a:t>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latin typeface="Arial Narrow" panose="020B0606020202030204" pitchFamily="34" charset="0"/>
              </a:rPr>
              <a:t>               (</a:t>
            </a:r>
            <a:r>
              <a:rPr lang="pt-PT" dirty="0" err="1">
                <a:latin typeface="Arial Narrow" panose="020B0606020202030204" pitchFamily="34" charset="0"/>
              </a:rPr>
              <a:t>model</a:t>
            </a:r>
            <a:r>
              <a:rPr lang="pt-PT" dirty="0">
                <a:latin typeface="Arial Narrow" panose="020B0606020202030204" pitchFamily="34" charset="0"/>
              </a:rPr>
              <a:t>)</a:t>
            </a:r>
          </a:p>
        </p:txBody>
      </p:sp>
      <p:grpSp>
        <p:nvGrpSpPr>
          <p:cNvPr id="26" name="Grupo 25"/>
          <p:cNvGrpSpPr>
            <a:grpSpLocks/>
          </p:cNvGrpSpPr>
          <p:nvPr/>
        </p:nvGrpSpPr>
        <p:grpSpPr bwMode="auto">
          <a:xfrm>
            <a:off x="4429125" y="981075"/>
            <a:ext cx="3962400" cy="4894334"/>
            <a:chOff x="4429124" y="980728"/>
            <a:chExt cx="3961670" cy="4894874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4" y="1643050"/>
              <a:ext cx="3961670" cy="364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8" name="Conexão recta unidireccional 27"/>
            <p:cNvCxnSpPr/>
            <p:nvPr/>
          </p:nvCxnSpPr>
          <p:spPr>
            <a:xfrm rot="5400000" flipH="1" flipV="1">
              <a:off x="6036892" y="2463617"/>
              <a:ext cx="500117" cy="1588"/>
            </a:xfrm>
            <a:prstGeom prst="straightConnector1">
              <a:avLst/>
            </a:prstGeom>
            <a:ln w="19050">
              <a:headEnd type="arrow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xão recta unidireccional 28"/>
            <p:cNvCxnSpPr/>
            <p:nvPr/>
          </p:nvCxnSpPr>
          <p:spPr>
            <a:xfrm flipV="1">
              <a:off x="5143367" y="3714704"/>
              <a:ext cx="3214096" cy="468052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arrow"/>
              <a:tailEnd type="stealth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CaixaDeTexto 139"/>
            <p:cNvSpPr txBox="1">
              <a:spLocks noChangeArrowheads="1"/>
            </p:cNvSpPr>
            <p:nvPr/>
          </p:nvSpPr>
          <p:spPr bwMode="auto">
            <a:xfrm>
              <a:off x="5868144" y="5229200"/>
              <a:ext cx="1123819" cy="646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18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ca. 520 </a:t>
              </a:r>
              <a:r>
                <a:rPr lang="pt-PT" altLang="en-US" sz="1800" dirty="0" err="1">
                  <a:solidFill>
                    <a:srgbClr val="FF0000"/>
                  </a:solidFill>
                  <a:latin typeface="Arial Narrow" panose="020B0606020202030204" pitchFamily="34" charset="0"/>
                </a:rPr>
                <a:t>nm</a:t>
              </a:r>
              <a:endParaRPr lang="pt-PT" altLang="en-US" sz="18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1800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ca. 90  </a:t>
              </a:r>
              <a:r>
                <a:rPr lang="pt-PT" altLang="en-US" sz="1800" dirty="0" err="1">
                  <a:solidFill>
                    <a:schemeClr val="accent1"/>
                  </a:solidFill>
                  <a:latin typeface="Arial Narrow" panose="020B0606020202030204" pitchFamily="34" charset="0"/>
                </a:rPr>
                <a:t>nm</a:t>
              </a:r>
              <a:endParaRPr lang="pt-PT" altLang="en-US" sz="1800" dirty="0">
                <a:solidFill>
                  <a:schemeClr val="accent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5219553" y="980728"/>
              <a:ext cx="2190004" cy="6464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HDPE/PA6/YP, no MM</a:t>
              </a:r>
              <a:r>
                <a:rPr lang="pt-PT" dirty="0">
                  <a:latin typeface="Arial Narrow" panose="020B0606020202030204" pitchFamily="34" charset="0"/>
                </a:rPr>
                <a:t>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dirty="0">
                  <a:latin typeface="Arial Narrow" panose="020B0606020202030204" pitchFamily="34" charset="0"/>
                </a:rPr>
                <a:t>           (TEM </a:t>
              </a:r>
              <a:r>
                <a:rPr lang="pt-PT" dirty="0" err="1">
                  <a:latin typeface="Arial Narrow" panose="020B0606020202030204" pitchFamily="34" charset="0"/>
                </a:rPr>
                <a:t>image</a:t>
              </a:r>
              <a:r>
                <a:rPr lang="pt-PT" dirty="0">
                  <a:latin typeface="Arial Narrow" panose="020B0606020202030204" pitchFamily="34" charset="0"/>
                </a:rPr>
                <a:t>)</a:t>
              </a:r>
            </a:p>
          </p:txBody>
        </p:sp>
      </p:grp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1835696" y="5085184"/>
            <a:ext cx="1534219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pt-PT" altLang="en-US" sz="18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pt-PT" altLang="en-US" sz="1800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TCL</a:t>
            </a:r>
            <a:r>
              <a:rPr lang="pt-PT" altLang="en-US" sz="1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= 100 </a:t>
            </a:r>
            <a:r>
              <a:rPr lang="pt-PT" altLang="en-US" sz="1800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nm</a:t>
            </a:r>
            <a:endParaRPr lang="pt-PT" altLang="en-US" sz="18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65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i="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SAXS</a:t>
              </a:r>
              <a:r>
                <a:rPr lang="en-US" sz="2400" b="1" i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with 2D Detection – Outputs </a:t>
              </a:r>
              <a:endParaRPr lang="en-US" sz="2400" i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13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9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404" name="Photo Editor Photo" r:id="rId4" imgW="4009524" imgH="1991003" progId="">
                      <p:embed/>
                    </p:oleObj>
                  </mc:Choice>
                  <mc:Fallback>
                    <p:oleObj name="Photo Editor Photo" r:id="rId4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2" name="Picture 4" descr="SRPS6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78" y="6453336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13</a:t>
            </a:fld>
            <a:endParaRPr lang="en-US"/>
          </a:p>
        </p:txBody>
      </p:sp>
      <p:pic>
        <p:nvPicPr>
          <p:cNvPr id="13" name="Picture 38" descr="PE_PA1282_die_c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62" y="936129"/>
            <a:ext cx="16287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236"/>
          <p:cNvSpPr>
            <a:spLocks noChangeShapeType="1"/>
          </p:cNvSpPr>
          <p:nvPr/>
        </p:nvSpPr>
        <p:spPr bwMode="auto">
          <a:xfrm>
            <a:off x="1022670" y="1740158"/>
            <a:ext cx="823912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5" name="Group 64"/>
          <p:cNvGrpSpPr>
            <a:grpSpLocks/>
          </p:cNvGrpSpPr>
          <p:nvPr/>
        </p:nvGrpSpPr>
        <p:grpSpPr bwMode="auto">
          <a:xfrm>
            <a:off x="2051720" y="692696"/>
            <a:ext cx="2321316" cy="2355738"/>
            <a:chOff x="1118" y="1104"/>
            <a:chExt cx="2098" cy="1938"/>
          </a:xfrm>
        </p:grpSpPr>
        <p:sp>
          <p:nvSpPr>
            <p:cNvPr id="16" name="Text Box 412"/>
            <p:cNvSpPr txBox="1">
              <a:spLocks noChangeArrowheads="1"/>
            </p:cNvSpPr>
            <p:nvPr/>
          </p:nvSpPr>
          <p:spPr bwMode="auto">
            <a:xfrm>
              <a:off x="1508" y="2763"/>
              <a:ext cx="1552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1600" dirty="0" err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Raw</a:t>
              </a:r>
              <a:r>
                <a:rPr lang="pt-PT" altLang="en-US" sz="16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pt-PT" altLang="en-US" sz="1600" dirty="0" err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SAXS</a:t>
              </a:r>
              <a:r>
                <a:rPr lang="pt-PT" altLang="en-US" sz="16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curve</a:t>
              </a:r>
              <a:endParaRPr lang="en-US" altLang="en-US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7" name="Rectangle 413"/>
            <p:cNvSpPr>
              <a:spLocks noChangeArrowheads="1"/>
            </p:cNvSpPr>
            <p:nvPr/>
          </p:nvSpPr>
          <p:spPr bwMode="auto">
            <a:xfrm>
              <a:off x="1337" y="2495"/>
              <a:ext cx="12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charset="0"/>
                </a:rPr>
                <a:t>0.00</a:t>
              </a:r>
              <a:endParaRPr lang="en-US" altLang="en-US" sz="2400">
                <a:latin typeface="Arial" charset="0"/>
              </a:endParaRPr>
            </a:p>
          </p:txBody>
        </p:sp>
        <p:sp>
          <p:nvSpPr>
            <p:cNvPr id="18" name="Rectangle 414"/>
            <p:cNvSpPr>
              <a:spLocks noChangeArrowheads="1"/>
            </p:cNvSpPr>
            <p:nvPr/>
          </p:nvSpPr>
          <p:spPr bwMode="auto">
            <a:xfrm>
              <a:off x="1774" y="2495"/>
              <a:ext cx="12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0.05</a:t>
              </a:r>
              <a:endParaRPr lang="en-US" altLang="en-US" sz="2400" dirty="0">
                <a:latin typeface="Arial" charset="0"/>
              </a:endParaRPr>
            </a:p>
          </p:txBody>
        </p:sp>
        <p:sp>
          <p:nvSpPr>
            <p:cNvPr id="19" name="Rectangle 415"/>
            <p:cNvSpPr>
              <a:spLocks noChangeArrowheads="1"/>
            </p:cNvSpPr>
            <p:nvPr/>
          </p:nvSpPr>
          <p:spPr bwMode="auto">
            <a:xfrm>
              <a:off x="2210" y="2495"/>
              <a:ext cx="12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charset="0"/>
                </a:rPr>
                <a:t>0.10</a:t>
              </a:r>
              <a:endParaRPr lang="en-US" altLang="en-US" sz="2400">
                <a:latin typeface="Arial" charset="0"/>
              </a:endParaRPr>
            </a:p>
          </p:txBody>
        </p:sp>
        <p:sp>
          <p:nvSpPr>
            <p:cNvPr id="20" name="Rectangle 416"/>
            <p:cNvSpPr>
              <a:spLocks noChangeArrowheads="1"/>
            </p:cNvSpPr>
            <p:nvPr/>
          </p:nvSpPr>
          <p:spPr bwMode="auto">
            <a:xfrm>
              <a:off x="2653" y="2495"/>
              <a:ext cx="12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charset="0"/>
                </a:rPr>
                <a:t>0.15</a:t>
              </a:r>
              <a:endParaRPr lang="en-US" altLang="en-US" sz="2400">
                <a:latin typeface="Arial" charset="0"/>
              </a:endParaRPr>
            </a:p>
          </p:txBody>
        </p:sp>
        <p:sp>
          <p:nvSpPr>
            <p:cNvPr id="21" name="Rectangle 417"/>
            <p:cNvSpPr>
              <a:spLocks noChangeArrowheads="1"/>
            </p:cNvSpPr>
            <p:nvPr/>
          </p:nvSpPr>
          <p:spPr bwMode="auto">
            <a:xfrm>
              <a:off x="3090" y="2495"/>
              <a:ext cx="12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charset="0"/>
                </a:rPr>
                <a:t>0.20</a:t>
              </a:r>
              <a:endParaRPr lang="en-US" altLang="en-US" sz="2400">
                <a:latin typeface="Arial" charset="0"/>
              </a:endParaRPr>
            </a:p>
          </p:txBody>
        </p:sp>
        <p:sp>
          <p:nvSpPr>
            <p:cNvPr id="22" name="Rectangle 418"/>
            <p:cNvSpPr>
              <a:spLocks noChangeArrowheads="1"/>
            </p:cNvSpPr>
            <p:nvPr/>
          </p:nvSpPr>
          <p:spPr bwMode="auto">
            <a:xfrm>
              <a:off x="1313" y="2303"/>
              <a:ext cx="3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US" altLang="en-US" sz="2400">
                <a:latin typeface="Arial" charset="0"/>
              </a:endParaRPr>
            </a:p>
          </p:txBody>
        </p:sp>
        <p:sp>
          <p:nvSpPr>
            <p:cNvPr id="23" name="Rectangle 419"/>
            <p:cNvSpPr>
              <a:spLocks noChangeArrowheads="1"/>
            </p:cNvSpPr>
            <p:nvPr/>
          </p:nvSpPr>
          <p:spPr bwMode="auto">
            <a:xfrm>
              <a:off x="1259" y="1704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charset="0"/>
                </a:rPr>
                <a:t>500</a:t>
              </a:r>
              <a:endParaRPr lang="en-US" altLang="en-US" sz="2400">
                <a:latin typeface="Arial" charset="0"/>
              </a:endParaRPr>
            </a:p>
          </p:txBody>
        </p:sp>
        <p:sp>
          <p:nvSpPr>
            <p:cNvPr id="24" name="Rectangle 420"/>
            <p:cNvSpPr>
              <a:spLocks noChangeArrowheads="1"/>
            </p:cNvSpPr>
            <p:nvPr/>
          </p:nvSpPr>
          <p:spPr bwMode="auto">
            <a:xfrm>
              <a:off x="1229" y="1104"/>
              <a:ext cx="1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charset="0"/>
                </a:rPr>
                <a:t>1000</a:t>
              </a:r>
              <a:endParaRPr lang="en-US" altLang="en-US" sz="2400">
                <a:latin typeface="Arial" charset="0"/>
              </a:endParaRPr>
            </a:p>
          </p:txBody>
        </p:sp>
        <p:sp>
          <p:nvSpPr>
            <p:cNvPr id="25" name="Line 421"/>
            <p:cNvSpPr>
              <a:spLocks noChangeShapeType="1"/>
            </p:cNvSpPr>
            <p:nvPr/>
          </p:nvSpPr>
          <p:spPr bwMode="auto">
            <a:xfrm flipV="1">
              <a:off x="1391" y="2459"/>
              <a:ext cx="1" cy="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422"/>
            <p:cNvSpPr>
              <a:spLocks noChangeShapeType="1"/>
            </p:cNvSpPr>
            <p:nvPr/>
          </p:nvSpPr>
          <p:spPr bwMode="auto">
            <a:xfrm flipV="1">
              <a:off x="1827" y="2459"/>
              <a:ext cx="1" cy="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423"/>
            <p:cNvSpPr>
              <a:spLocks noChangeShapeType="1"/>
            </p:cNvSpPr>
            <p:nvPr/>
          </p:nvSpPr>
          <p:spPr bwMode="auto">
            <a:xfrm flipV="1">
              <a:off x="2043" y="2459"/>
              <a:ext cx="1" cy="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424"/>
            <p:cNvSpPr>
              <a:spLocks noChangeShapeType="1"/>
            </p:cNvSpPr>
            <p:nvPr/>
          </p:nvSpPr>
          <p:spPr bwMode="auto">
            <a:xfrm flipV="1">
              <a:off x="2264" y="2459"/>
              <a:ext cx="1" cy="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425"/>
            <p:cNvSpPr>
              <a:spLocks noChangeShapeType="1"/>
            </p:cNvSpPr>
            <p:nvPr/>
          </p:nvSpPr>
          <p:spPr bwMode="auto">
            <a:xfrm flipV="1">
              <a:off x="2486" y="2459"/>
              <a:ext cx="1" cy="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426"/>
            <p:cNvSpPr>
              <a:spLocks noChangeShapeType="1"/>
            </p:cNvSpPr>
            <p:nvPr/>
          </p:nvSpPr>
          <p:spPr bwMode="auto">
            <a:xfrm flipV="1">
              <a:off x="2701" y="2459"/>
              <a:ext cx="1" cy="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427"/>
            <p:cNvSpPr>
              <a:spLocks noChangeShapeType="1"/>
            </p:cNvSpPr>
            <p:nvPr/>
          </p:nvSpPr>
          <p:spPr bwMode="auto">
            <a:xfrm flipV="1">
              <a:off x="2922" y="2459"/>
              <a:ext cx="1" cy="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428"/>
            <p:cNvSpPr>
              <a:spLocks noChangeShapeType="1"/>
            </p:cNvSpPr>
            <p:nvPr/>
          </p:nvSpPr>
          <p:spPr bwMode="auto">
            <a:xfrm flipV="1">
              <a:off x="3144" y="2459"/>
              <a:ext cx="1" cy="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429"/>
            <p:cNvSpPr>
              <a:spLocks noChangeShapeType="1"/>
            </p:cNvSpPr>
            <p:nvPr/>
          </p:nvSpPr>
          <p:spPr bwMode="auto">
            <a:xfrm>
              <a:off x="1391" y="2459"/>
              <a:ext cx="17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430"/>
            <p:cNvSpPr>
              <a:spLocks noChangeShapeType="1"/>
            </p:cNvSpPr>
            <p:nvPr/>
          </p:nvSpPr>
          <p:spPr bwMode="auto">
            <a:xfrm>
              <a:off x="1361" y="2339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431"/>
            <p:cNvSpPr>
              <a:spLocks noChangeShapeType="1"/>
            </p:cNvSpPr>
            <p:nvPr/>
          </p:nvSpPr>
          <p:spPr bwMode="auto">
            <a:xfrm>
              <a:off x="1373" y="2039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432"/>
            <p:cNvSpPr>
              <a:spLocks noChangeShapeType="1"/>
            </p:cNvSpPr>
            <p:nvPr/>
          </p:nvSpPr>
          <p:spPr bwMode="auto">
            <a:xfrm>
              <a:off x="1361" y="1740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433"/>
            <p:cNvSpPr>
              <a:spLocks noChangeShapeType="1"/>
            </p:cNvSpPr>
            <p:nvPr/>
          </p:nvSpPr>
          <p:spPr bwMode="auto">
            <a:xfrm>
              <a:off x="1373" y="1440"/>
              <a:ext cx="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434"/>
            <p:cNvSpPr>
              <a:spLocks noChangeShapeType="1"/>
            </p:cNvSpPr>
            <p:nvPr/>
          </p:nvSpPr>
          <p:spPr bwMode="auto">
            <a:xfrm>
              <a:off x="1361" y="1140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435"/>
            <p:cNvSpPr>
              <a:spLocks noChangeShapeType="1"/>
            </p:cNvSpPr>
            <p:nvPr/>
          </p:nvSpPr>
          <p:spPr bwMode="auto">
            <a:xfrm flipV="1">
              <a:off x="1391" y="1140"/>
              <a:ext cx="1" cy="13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36"/>
            <p:cNvSpPr>
              <a:spLocks/>
            </p:cNvSpPr>
            <p:nvPr/>
          </p:nvSpPr>
          <p:spPr bwMode="auto">
            <a:xfrm>
              <a:off x="1600" y="1961"/>
              <a:ext cx="1544" cy="378"/>
            </a:xfrm>
            <a:custGeom>
              <a:avLst/>
              <a:gdLst>
                <a:gd name="T0" fmla="*/ 24 w 1544"/>
                <a:gd name="T1" fmla="*/ 114 h 378"/>
                <a:gd name="T2" fmla="*/ 54 w 1544"/>
                <a:gd name="T3" fmla="*/ 180 h 378"/>
                <a:gd name="T4" fmla="*/ 78 w 1544"/>
                <a:gd name="T5" fmla="*/ 216 h 378"/>
                <a:gd name="T6" fmla="*/ 102 w 1544"/>
                <a:gd name="T7" fmla="*/ 240 h 378"/>
                <a:gd name="T8" fmla="*/ 132 w 1544"/>
                <a:gd name="T9" fmla="*/ 258 h 378"/>
                <a:gd name="T10" fmla="*/ 156 w 1544"/>
                <a:gd name="T11" fmla="*/ 270 h 378"/>
                <a:gd name="T12" fmla="*/ 186 w 1544"/>
                <a:gd name="T13" fmla="*/ 276 h 378"/>
                <a:gd name="T14" fmla="*/ 210 w 1544"/>
                <a:gd name="T15" fmla="*/ 276 h 378"/>
                <a:gd name="T16" fmla="*/ 239 w 1544"/>
                <a:gd name="T17" fmla="*/ 276 h 378"/>
                <a:gd name="T18" fmla="*/ 263 w 1544"/>
                <a:gd name="T19" fmla="*/ 270 h 378"/>
                <a:gd name="T20" fmla="*/ 287 w 1544"/>
                <a:gd name="T21" fmla="*/ 264 h 378"/>
                <a:gd name="T22" fmla="*/ 317 w 1544"/>
                <a:gd name="T23" fmla="*/ 252 h 378"/>
                <a:gd name="T24" fmla="*/ 341 w 1544"/>
                <a:gd name="T25" fmla="*/ 234 h 378"/>
                <a:gd name="T26" fmla="*/ 365 w 1544"/>
                <a:gd name="T27" fmla="*/ 216 h 378"/>
                <a:gd name="T28" fmla="*/ 395 w 1544"/>
                <a:gd name="T29" fmla="*/ 198 h 378"/>
                <a:gd name="T30" fmla="*/ 419 w 1544"/>
                <a:gd name="T31" fmla="*/ 180 h 378"/>
                <a:gd name="T32" fmla="*/ 449 w 1544"/>
                <a:gd name="T33" fmla="*/ 168 h 378"/>
                <a:gd name="T34" fmla="*/ 473 w 1544"/>
                <a:gd name="T35" fmla="*/ 162 h 378"/>
                <a:gd name="T36" fmla="*/ 503 w 1544"/>
                <a:gd name="T37" fmla="*/ 156 h 378"/>
                <a:gd name="T38" fmla="*/ 527 w 1544"/>
                <a:gd name="T39" fmla="*/ 162 h 378"/>
                <a:gd name="T40" fmla="*/ 551 w 1544"/>
                <a:gd name="T41" fmla="*/ 168 h 378"/>
                <a:gd name="T42" fmla="*/ 580 w 1544"/>
                <a:gd name="T43" fmla="*/ 180 h 378"/>
                <a:gd name="T44" fmla="*/ 604 w 1544"/>
                <a:gd name="T45" fmla="*/ 198 h 378"/>
                <a:gd name="T46" fmla="*/ 634 w 1544"/>
                <a:gd name="T47" fmla="*/ 216 h 378"/>
                <a:gd name="T48" fmla="*/ 658 w 1544"/>
                <a:gd name="T49" fmla="*/ 234 h 378"/>
                <a:gd name="T50" fmla="*/ 682 w 1544"/>
                <a:gd name="T51" fmla="*/ 252 h 378"/>
                <a:gd name="T52" fmla="*/ 712 w 1544"/>
                <a:gd name="T53" fmla="*/ 270 h 378"/>
                <a:gd name="T54" fmla="*/ 736 w 1544"/>
                <a:gd name="T55" fmla="*/ 288 h 378"/>
                <a:gd name="T56" fmla="*/ 766 w 1544"/>
                <a:gd name="T57" fmla="*/ 300 h 378"/>
                <a:gd name="T58" fmla="*/ 790 w 1544"/>
                <a:gd name="T59" fmla="*/ 312 h 378"/>
                <a:gd name="T60" fmla="*/ 814 w 1544"/>
                <a:gd name="T61" fmla="*/ 324 h 378"/>
                <a:gd name="T62" fmla="*/ 844 w 1544"/>
                <a:gd name="T63" fmla="*/ 336 h 378"/>
                <a:gd name="T64" fmla="*/ 868 w 1544"/>
                <a:gd name="T65" fmla="*/ 342 h 378"/>
                <a:gd name="T66" fmla="*/ 897 w 1544"/>
                <a:gd name="T67" fmla="*/ 348 h 378"/>
                <a:gd name="T68" fmla="*/ 921 w 1544"/>
                <a:gd name="T69" fmla="*/ 354 h 378"/>
                <a:gd name="T70" fmla="*/ 951 w 1544"/>
                <a:gd name="T71" fmla="*/ 360 h 378"/>
                <a:gd name="T72" fmla="*/ 975 w 1544"/>
                <a:gd name="T73" fmla="*/ 360 h 378"/>
                <a:gd name="T74" fmla="*/ 999 w 1544"/>
                <a:gd name="T75" fmla="*/ 366 h 378"/>
                <a:gd name="T76" fmla="*/ 1029 w 1544"/>
                <a:gd name="T77" fmla="*/ 366 h 378"/>
                <a:gd name="T78" fmla="*/ 1053 w 1544"/>
                <a:gd name="T79" fmla="*/ 372 h 378"/>
                <a:gd name="T80" fmla="*/ 1077 w 1544"/>
                <a:gd name="T81" fmla="*/ 372 h 378"/>
                <a:gd name="T82" fmla="*/ 1107 w 1544"/>
                <a:gd name="T83" fmla="*/ 372 h 378"/>
                <a:gd name="T84" fmla="*/ 1131 w 1544"/>
                <a:gd name="T85" fmla="*/ 372 h 378"/>
                <a:gd name="T86" fmla="*/ 1161 w 1544"/>
                <a:gd name="T87" fmla="*/ 378 h 378"/>
                <a:gd name="T88" fmla="*/ 1185 w 1544"/>
                <a:gd name="T89" fmla="*/ 378 h 378"/>
                <a:gd name="T90" fmla="*/ 1215 w 1544"/>
                <a:gd name="T91" fmla="*/ 378 h 378"/>
                <a:gd name="T92" fmla="*/ 1238 w 1544"/>
                <a:gd name="T93" fmla="*/ 378 h 378"/>
                <a:gd name="T94" fmla="*/ 1262 w 1544"/>
                <a:gd name="T95" fmla="*/ 378 h 378"/>
                <a:gd name="T96" fmla="*/ 1292 w 1544"/>
                <a:gd name="T97" fmla="*/ 378 h 378"/>
                <a:gd name="T98" fmla="*/ 1316 w 1544"/>
                <a:gd name="T99" fmla="*/ 378 h 378"/>
                <a:gd name="T100" fmla="*/ 1346 w 1544"/>
                <a:gd name="T101" fmla="*/ 378 h 378"/>
                <a:gd name="T102" fmla="*/ 1370 w 1544"/>
                <a:gd name="T103" fmla="*/ 378 h 378"/>
                <a:gd name="T104" fmla="*/ 1394 w 1544"/>
                <a:gd name="T105" fmla="*/ 378 h 378"/>
                <a:gd name="T106" fmla="*/ 1424 w 1544"/>
                <a:gd name="T107" fmla="*/ 378 h 378"/>
                <a:gd name="T108" fmla="*/ 1448 w 1544"/>
                <a:gd name="T109" fmla="*/ 378 h 378"/>
                <a:gd name="T110" fmla="*/ 1478 w 1544"/>
                <a:gd name="T111" fmla="*/ 378 h 378"/>
                <a:gd name="T112" fmla="*/ 1502 w 1544"/>
                <a:gd name="T113" fmla="*/ 378 h 378"/>
                <a:gd name="T114" fmla="*/ 1526 w 1544"/>
                <a:gd name="T115" fmla="*/ 378 h 37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544"/>
                <a:gd name="T175" fmla="*/ 0 h 378"/>
                <a:gd name="T176" fmla="*/ 1544 w 1544"/>
                <a:gd name="T177" fmla="*/ 378 h 37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544" h="378">
                  <a:moveTo>
                    <a:pt x="0" y="0"/>
                  </a:moveTo>
                  <a:lnTo>
                    <a:pt x="6" y="24"/>
                  </a:lnTo>
                  <a:lnTo>
                    <a:pt x="12" y="42"/>
                  </a:lnTo>
                  <a:lnTo>
                    <a:pt x="12" y="60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24" y="114"/>
                  </a:lnTo>
                  <a:lnTo>
                    <a:pt x="30" y="126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36" y="150"/>
                  </a:lnTo>
                  <a:lnTo>
                    <a:pt x="42" y="156"/>
                  </a:lnTo>
                  <a:lnTo>
                    <a:pt x="48" y="168"/>
                  </a:lnTo>
                  <a:lnTo>
                    <a:pt x="48" y="174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0" y="186"/>
                  </a:lnTo>
                  <a:lnTo>
                    <a:pt x="60" y="198"/>
                  </a:lnTo>
                  <a:lnTo>
                    <a:pt x="66" y="198"/>
                  </a:lnTo>
                  <a:lnTo>
                    <a:pt x="66" y="204"/>
                  </a:lnTo>
                  <a:lnTo>
                    <a:pt x="72" y="210"/>
                  </a:lnTo>
                  <a:lnTo>
                    <a:pt x="78" y="216"/>
                  </a:lnTo>
                  <a:lnTo>
                    <a:pt x="84" y="222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90" y="234"/>
                  </a:lnTo>
                  <a:lnTo>
                    <a:pt x="96" y="234"/>
                  </a:lnTo>
                  <a:lnTo>
                    <a:pt x="96" y="240"/>
                  </a:lnTo>
                  <a:lnTo>
                    <a:pt x="102" y="240"/>
                  </a:lnTo>
                  <a:lnTo>
                    <a:pt x="108" y="246"/>
                  </a:lnTo>
                  <a:lnTo>
                    <a:pt x="114" y="246"/>
                  </a:lnTo>
                  <a:lnTo>
                    <a:pt x="114" y="252"/>
                  </a:lnTo>
                  <a:lnTo>
                    <a:pt x="120" y="252"/>
                  </a:lnTo>
                  <a:lnTo>
                    <a:pt x="126" y="258"/>
                  </a:lnTo>
                  <a:lnTo>
                    <a:pt x="132" y="258"/>
                  </a:lnTo>
                  <a:lnTo>
                    <a:pt x="132" y="264"/>
                  </a:lnTo>
                  <a:lnTo>
                    <a:pt x="138" y="264"/>
                  </a:lnTo>
                  <a:lnTo>
                    <a:pt x="144" y="264"/>
                  </a:lnTo>
                  <a:lnTo>
                    <a:pt x="150" y="270"/>
                  </a:lnTo>
                  <a:lnTo>
                    <a:pt x="156" y="270"/>
                  </a:lnTo>
                  <a:lnTo>
                    <a:pt x="162" y="270"/>
                  </a:lnTo>
                  <a:lnTo>
                    <a:pt x="162" y="276"/>
                  </a:lnTo>
                  <a:lnTo>
                    <a:pt x="168" y="276"/>
                  </a:lnTo>
                  <a:lnTo>
                    <a:pt x="174" y="276"/>
                  </a:lnTo>
                  <a:lnTo>
                    <a:pt x="180" y="276"/>
                  </a:lnTo>
                  <a:lnTo>
                    <a:pt x="186" y="276"/>
                  </a:lnTo>
                  <a:lnTo>
                    <a:pt x="192" y="276"/>
                  </a:lnTo>
                  <a:lnTo>
                    <a:pt x="198" y="276"/>
                  </a:lnTo>
                  <a:lnTo>
                    <a:pt x="204" y="276"/>
                  </a:lnTo>
                  <a:lnTo>
                    <a:pt x="210" y="276"/>
                  </a:lnTo>
                  <a:lnTo>
                    <a:pt x="216" y="276"/>
                  </a:lnTo>
                  <a:lnTo>
                    <a:pt x="222" y="276"/>
                  </a:lnTo>
                  <a:lnTo>
                    <a:pt x="227" y="276"/>
                  </a:lnTo>
                  <a:lnTo>
                    <a:pt x="233" y="276"/>
                  </a:lnTo>
                  <a:lnTo>
                    <a:pt x="239" y="276"/>
                  </a:lnTo>
                  <a:lnTo>
                    <a:pt x="245" y="276"/>
                  </a:lnTo>
                  <a:lnTo>
                    <a:pt x="251" y="276"/>
                  </a:lnTo>
                  <a:lnTo>
                    <a:pt x="257" y="270"/>
                  </a:lnTo>
                  <a:lnTo>
                    <a:pt x="263" y="270"/>
                  </a:lnTo>
                  <a:lnTo>
                    <a:pt x="269" y="270"/>
                  </a:lnTo>
                  <a:lnTo>
                    <a:pt x="275" y="270"/>
                  </a:lnTo>
                  <a:lnTo>
                    <a:pt x="281" y="264"/>
                  </a:lnTo>
                  <a:lnTo>
                    <a:pt x="287" y="264"/>
                  </a:lnTo>
                  <a:lnTo>
                    <a:pt x="293" y="258"/>
                  </a:lnTo>
                  <a:lnTo>
                    <a:pt x="299" y="258"/>
                  </a:lnTo>
                  <a:lnTo>
                    <a:pt x="305" y="258"/>
                  </a:lnTo>
                  <a:lnTo>
                    <a:pt x="305" y="252"/>
                  </a:lnTo>
                  <a:lnTo>
                    <a:pt x="311" y="252"/>
                  </a:lnTo>
                  <a:lnTo>
                    <a:pt x="317" y="252"/>
                  </a:lnTo>
                  <a:lnTo>
                    <a:pt x="317" y="246"/>
                  </a:lnTo>
                  <a:lnTo>
                    <a:pt x="323" y="246"/>
                  </a:lnTo>
                  <a:lnTo>
                    <a:pt x="323" y="240"/>
                  </a:lnTo>
                  <a:lnTo>
                    <a:pt x="329" y="240"/>
                  </a:lnTo>
                  <a:lnTo>
                    <a:pt x="335" y="240"/>
                  </a:lnTo>
                  <a:lnTo>
                    <a:pt x="341" y="234"/>
                  </a:lnTo>
                  <a:lnTo>
                    <a:pt x="347" y="234"/>
                  </a:lnTo>
                  <a:lnTo>
                    <a:pt x="347" y="228"/>
                  </a:lnTo>
                  <a:lnTo>
                    <a:pt x="353" y="228"/>
                  </a:lnTo>
                  <a:lnTo>
                    <a:pt x="359" y="222"/>
                  </a:lnTo>
                  <a:lnTo>
                    <a:pt x="365" y="216"/>
                  </a:lnTo>
                  <a:lnTo>
                    <a:pt x="371" y="216"/>
                  </a:lnTo>
                  <a:lnTo>
                    <a:pt x="377" y="210"/>
                  </a:lnTo>
                  <a:lnTo>
                    <a:pt x="383" y="204"/>
                  </a:lnTo>
                  <a:lnTo>
                    <a:pt x="389" y="204"/>
                  </a:lnTo>
                  <a:lnTo>
                    <a:pt x="389" y="198"/>
                  </a:lnTo>
                  <a:lnTo>
                    <a:pt x="395" y="198"/>
                  </a:lnTo>
                  <a:lnTo>
                    <a:pt x="401" y="192"/>
                  </a:lnTo>
                  <a:lnTo>
                    <a:pt x="407" y="192"/>
                  </a:lnTo>
                  <a:lnTo>
                    <a:pt x="413" y="186"/>
                  </a:lnTo>
                  <a:lnTo>
                    <a:pt x="419" y="186"/>
                  </a:lnTo>
                  <a:lnTo>
                    <a:pt x="419" y="180"/>
                  </a:lnTo>
                  <a:lnTo>
                    <a:pt x="425" y="180"/>
                  </a:lnTo>
                  <a:lnTo>
                    <a:pt x="431" y="174"/>
                  </a:lnTo>
                  <a:lnTo>
                    <a:pt x="437" y="174"/>
                  </a:lnTo>
                  <a:lnTo>
                    <a:pt x="443" y="174"/>
                  </a:lnTo>
                  <a:lnTo>
                    <a:pt x="443" y="168"/>
                  </a:lnTo>
                  <a:lnTo>
                    <a:pt x="449" y="168"/>
                  </a:lnTo>
                  <a:lnTo>
                    <a:pt x="455" y="168"/>
                  </a:lnTo>
                  <a:lnTo>
                    <a:pt x="461" y="162"/>
                  </a:lnTo>
                  <a:lnTo>
                    <a:pt x="467" y="162"/>
                  </a:lnTo>
                  <a:lnTo>
                    <a:pt x="473" y="162"/>
                  </a:lnTo>
                  <a:lnTo>
                    <a:pt x="479" y="162"/>
                  </a:lnTo>
                  <a:lnTo>
                    <a:pt x="485" y="156"/>
                  </a:lnTo>
                  <a:lnTo>
                    <a:pt x="491" y="156"/>
                  </a:lnTo>
                  <a:lnTo>
                    <a:pt x="497" y="156"/>
                  </a:lnTo>
                  <a:lnTo>
                    <a:pt x="503" y="156"/>
                  </a:lnTo>
                  <a:lnTo>
                    <a:pt x="509" y="156"/>
                  </a:lnTo>
                  <a:lnTo>
                    <a:pt x="515" y="162"/>
                  </a:lnTo>
                  <a:lnTo>
                    <a:pt x="515" y="156"/>
                  </a:lnTo>
                  <a:lnTo>
                    <a:pt x="521" y="162"/>
                  </a:lnTo>
                  <a:lnTo>
                    <a:pt x="527" y="162"/>
                  </a:lnTo>
                  <a:lnTo>
                    <a:pt x="533" y="162"/>
                  </a:lnTo>
                  <a:lnTo>
                    <a:pt x="539" y="162"/>
                  </a:lnTo>
                  <a:lnTo>
                    <a:pt x="545" y="168"/>
                  </a:lnTo>
                  <a:lnTo>
                    <a:pt x="551" y="168"/>
                  </a:lnTo>
                  <a:lnTo>
                    <a:pt x="557" y="168"/>
                  </a:lnTo>
                  <a:lnTo>
                    <a:pt x="557" y="174"/>
                  </a:lnTo>
                  <a:lnTo>
                    <a:pt x="562" y="174"/>
                  </a:lnTo>
                  <a:lnTo>
                    <a:pt x="568" y="174"/>
                  </a:lnTo>
                  <a:lnTo>
                    <a:pt x="568" y="180"/>
                  </a:lnTo>
                  <a:lnTo>
                    <a:pt x="574" y="180"/>
                  </a:lnTo>
                  <a:lnTo>
                    <a:pt x="580" y="180"/>
                  </a:lnTo>
                  <a:lnTo>
                    <a:pt x="580" y="186"/>
                  </a:lnTo>
                  <a:lnTo>
                    <a:pt x="586" y="186"/>
                  </a:lnTo>
                  <a:lnTo>
                    <a:pt x="592" y="192"/>
                  </a:lnTo>
                  <a:lnTo>
                    <a:pt x="598" y="192"/>
                  </a:lnTo>
                  <a:lnTo>
                    <a:pt x="604" y="198"/>
                  </a:lnTo>
                  <a:lnTo>
                    <a:pt x="610" y="198"/>
                  </a:lnTo>
                  <a:lnTo>
                    <a:pt x="610" y="204"/>
                  </a:lnTo>
                  <a:lnTo>
                    <a:pt x="616" y="204"/>
                  </a:lnTo>
                  <a:lnTo>
                    <a:pt x="622" y="210"/>
                  </a:lnTo>
                  <a:lnTo>
                    <a:pt x="628" y="216"/>
                  </a:lnTo>
                  <a:lnTo>
                    <a:pt x="634" y="216"/>
                  </a:lnTo>
                  <a:lnTo>
                    <a:pt x="640" y="222"/>
                  </a:lnTo>
                  <a:lnTo>
                    <a:pt x="646" y="228"/>
                  </a:lnTo>
                  <a:lnTo>
                    <a:pt x="652" y="228"/>
                  </a:lnTo>
                  <a:lnTo>
                    <a:pt x="652" y="234"/>
                  </a:lnTo>
                  <a:lnTo>
                    <a:pt x="658" y="234"/>
                  </a:lnTo>
                  <a:lnTo>
                    <a:pt x="664" y="234"/>
                  </a:lnTo>
                  <a:lnTo>
                    <a:pt x="664" y="240"/>
                  </a:lnTo>
                  <a:lnTo>
                    <a:pt x="670" y="240"/>
                  </a:lnTo>
                  <a:lnTo>
                    <a:pt x="670" y="246"/>
                  </a:lnTo>
                  <a:lnTo>
                    <a:pt x="676" y="246"/>
                  </a:lnTo>
                  <a:lnTo>
                    <a:pt x="682" y="252"/>
                  </a:lnTo>
                  <a:lnTo>
                    <a:pt x="688" y="258"/>
                  </a:lnTo>
                  <a:lnTo>
                    <a:pt x="694" y="258"/>
                  </a:lnTo>
                  <a:lnTo>
                    <a:pt x="700" y="264"/>
                  </a:lnTo>
                  <a:lnTo>
                    <a:pt x="706" y="264"/>
                  </a:lnTo>
                  <a:lnTo>
                    <a:pt x="706" y="270"/>
                  </a:lnTo>
                  <a:lnTo>
                    <a:pt x="712" y="270"/>
                  </a:lnTo>
                  <a:lnTo>
                    <a:pt x="718" y="276"/>
                  </a:lnTo>
                  <a:lnTo>
                    <a:pt x="724" y="276"/>
                  </a:lnTo>
                  <a:lnTo>
                    <a:pt x="730" y="282"/>
                  </a:lnTo>
                  <a:lnTo>
                    <a:pt x="736" y="282"/>
                  </a:lnTo>
                  <a:lnTo>
                    <a:pt x="736" y="288"/>
                  </a:lnTo>
                  <a:lnTo>
                    <a:pt x="742" y="288"/>
                  </a:lnTo>
                  <a:lnTo>
                    <a:pt x="748" y="294"/>
                  </a:lnTo>
                  <a:lnTo>
                    <a:pt x="754" y="294"/>
                  </a:lnTo>
                  <a:lnTo>
                    <a:pt x="760" y="294"/>
                  </a:lnTo>
                  <a:lnTo>
                    <a:pt x="760" y="300"/>
                  </a:lnTo>
                  <a:lnTo>
                    <a:pt x="766" y="300"/>
                  </a:lnTo>
                  <a:lnTo>
                    <a:pt x="772" y="306"/>
                  </a:lnTo>
                  <a:lnTo>
                    <a:pt x="778" y="306"/>
                  </a:lnTo>
                  <a:lnTo>
                    <a:pt x="784" y="312"/>
                  </a:lnTo>
                  <a:lnTo>
                    <a:pt x="790" y="312"/>
                  </a:lnTo>
                  <a:lnTo>
                    <a:pt x="796" y="312"/>
                  </a:lnTo>
                  <a:lnTo>
                    <a:pt x="796" y="318"/>
                  </a:lnTo>
                  <a:lnTo>
                    <a:pt x="802" y="318"/>
                  </a:lnTo>
                  <a:lnTo>
                    <a:pt x="808" y="318"/>
                  </a:lnTo>
                  <a:lnTo>
                    <a:pt x="808" y="324"/>
                  </a:lnTo>
                  <a:lnTo>
                    <a:pt x="814" y="324"/>
                  </a:lnTo>
                  <a:lnTo>
                    <a:pt x="820" y="324"/>
                  </a:lnTo>
                  <a:lnTo>
                    <a:pt x="826" y="324"/>
                  </a:lnTo>
                  <a:lnTo>
                    <a:pt x="826" y="330"/>
                  </a:lnTo>
                  <a:lnTo>
                    <a:pt x="832" y="330"/>
                  </a:lnTo>
                  <a:lnTo>
                    <a:pt x="838" y="330"/>
                  </a:lnTo>
                  <a:lnTo>
                    <a:pt x="844" y="336"/>
                  </a:lnTo>
                  <a:lnTo>
                    <a:pt x="850" y="336"/>
                  </a:lnTo>
                  <a:lnTo>
                    <a:pt x="856" y="336"/>
                  </a:lnTo>
                  <a:lnTo>
                    <a:pt x="862" y="336"/>
                  </a:lnTo>
                  <a:lnTo>
                    <a:pt x="862" y="342"/>
                  </a:lnTo>
                  <a:lnTo>
                    <a:pt x="868" y="342"/>
                  </a:lnTo>
                  <a:lnTo>
                    <a:pt x="874" y="342"/>
                  </a:lnTo>
                  <a:lnTo>
                    <a:pt x="880" y="342"/>
                  </a:lnTo>
                  <a:lnTo>
                    <a:pt x="886" y="348"/>
                  </a:lnTo>
                  <a:lnTo>
                    <a:pt x="891" y="348"/>
                  </a:lnTo>
                  <a:lnTo>
                    <a:pt x="897" y="348"/>
                  </a:lnTo>
                  <a:lnTo>
                    <a:pt x="903" y="348"/>
                  </a:lnTo>
                  <a:lnTo>
                    <a:pt x="909" y="354"/>
                  </a:lnTo>
                  <a:lnTo>
                    <a:pt x="915" y="354"/>
                  </a:lnTo>
                  <a:lnTo>
                    <a:pt x="921" y="354"/>
                  </a:lnTo>
                  <a:lnTo>
                    <a:pt x="927" y="354"/>
                  </a:lnTo>
                  <a:lnTo>
                    <a:pt x="933" y="354"/>
                  </a:lnTo>
                  <a:lnTo>
                    <a:pt x="939" y="360"/>
                  </a:lnTo>
                  <a:lnTo>
                    <a:pt x="945" y="360"/>
                  </a:lnTo>
                  <a:lnTo>
                    <a:pt x="951" y="360"/>
                  </a:lnTo>
                  <a:lnTo>
                    <a:pt x="957" y="360"/>
                  </a:lnTo>
                  <a:lnTo>
                    <a:pt x="963" y="360"/>
                  </a:lnTo>
                  <a:lnTo>
                    <a:pt x="969" y="360"/>
                  </a:lnTo>
                  <a:lnTo>
                    <a:pt x="975" y="360"/>
                  </a:lnTo>
                  <a:lnTo>
                    <a:pt x="981" y="366"/>
                  </a:lnTo>
                  <a:lnTo>
                    <a:pt x="987" y="366"/>
                  </a:lnTo>
                  <a:lnTo>
                    <a:pt x="993" y="366"/>
                  </a:lnTo>
                  <a:lnTo>
                    <a:pt x="999" y="366"/>
                  </a:lnTo>
                  <a:lnTo>
                    <a:pt x="1005" y="366"/>
                  </a:lnTo>
                  <a:lnTo>
                    <a:pt x="1011" y="366"/>
                  </a:lnTo>
                  <a:lnTo>
                    <a:pt x="1017" y="366"/>
                  </a:lnTo>
                  <a:lnTo>
                    <a:pt x="1023" y="366"/>
                  </a:lnTo>
                  <a:lnTo>
                    <a:pt x="1029" y="366"/>
                  </a:lnTo>
                  <a:lnTo>
                    <a:pt x="1035" y="366"/>
                  </a:lnTo>
                  <a:lnTo>
                    <a:pt x="1041" y="372"/>
                  </a:lnTo>
                  <a:lnTo>
                    <a:pt x="1047" y="372"/>
                  </a:lnTo>
                  <a:lnTo>
                    <a:pt x="1053" y="372"/>
                  </a:lnTo>
                  <a:lnTo>
                    <a:pt x="1059" y="372"/>
                  </a:lnTo>
                  <a:lnTo>
                    <a:pt x="1065" y="372"/>
                  </a:lnTo>
                  <a:lnTo>
                    <a:pt x="1071" y="372"/>
                  </a:lnTo>
                  <a:lnTo>
                    <a:pt x="1077" y="372"/>
                  </a:lnTo>
                  <a:lnTo>
                    <a:pt x="1083" y="372"/>
                  </a:lnTo>
                  <a:lnTo>
                    <a:pt x="1089" y="372"/>
                  </a:lnTo>
                  <a:lnTo>
                    <a:pt x="1095" y="372"/>
                  </a:lnTo>
                  <a:lnTo>
                    <a:pt x="1101" y="372"/>
                  </a:lnTo>
                  <a:lnTo>
                    <a:pt x="1107" y="372"/>
                  </a:lnTo>
                  <a:lnTo>
                    <a:pt x="1113" y="372"/>
                  </a:lnTo>
                  <a:lnTo>
                    <a:pt x="1119" y="372"/>
                  </a:lnTo>
                  <a:lnTo>
                    <a:pt x="1125" y="372"/>
                  </a:lnTo>
                  <a:lnTo>
                    <a:pt x="1131" y="372"/>
                  </a:lnTo>
                  <a:lnTo>
                    <a:pt x="1137" y="372"/>
                  </a:lnTo>
                  <a:lnTo>
                    <a:pt x="1137" y="378"/>
                  </a:lnTo>
                  <a:lnTo>
                    <a:pt x="1143" y="378"/>
                  </a:lnTo>
                  <a:lnTo>
                    <a:pt x="1149" y="378"/>
                  </a:lnTo>
                  <a:lnTo>
                    <a:pt x="1155" y="378"/>
                  </a:lnTo>
                  <a:lnTo>
                    <a:pt x="1161" y="378"/>
                  </a:lnTo>
                  <a:lnTo>
                    <a:pt x="1167" y="378"/>
                  </a:lnTo>
                  <a:lnTo>
                    <a:pt x="1173" y="378"/>
                  </a:lnTo>
                  <a:lnTo>
                    <a:pt x="1179" y="378"/>
                  </a:lnTo>
                  <a:lnTo>
                    <a:pt x="1185" y="378"/>
                  </a:lnTo>
                  <a:lnTo>
                    <a:pt x="1191" y="378"/>
                  </a:lnTo>
                  <a:lnTo>
                    <a:pt x="1197" y="378"/>
                  </a:lnTo>
                  <a:lnTo>
                    <a:pt x="1203" y="378"/>
                  </a:lnTo>
                  <a:lnTo>
                    <a:pt x="1209" y="378"/>
                  </a:lnTo>
                  <a:lnTo>
                    <a:pt x="1215" y="378"/>
                  </a:lnTo>
                  <a:lnTo>
                    <a:pt x="1221" y="378"/>
                  </a:lnTo>
                  <a:lnTo>
                    <a:pt x="1226" y="378"/>
                  </a:lnTo>
                  <a:lnTo>
                    <a:pt x="1232" y="378"/>
                  </a:lnTo>
                  <a:lnTo>
                    <a:pt x="1238" y="378"/>
                  </a:lnTo>
                  <a:lnTo>
                    <a:pt x="1244" y="378"/>
                  </a:lnTo>
                  <a:lnTo>
                    <a:pt x="1250" y="378"/>
                  </a:lnTo>
                  <a:lnTo>
                    <a:pt x="1256" y="378"/>
                  </a:lnTo>
                  <a:lnTo>
                    <a:pt x="1262" y="378"/>
                  </a:lnTo>
                  <a:lnTo>
                    <a:pt x="1268" y="378"/>
                  </a:lnTo>
                  <a:lnTo>
                    <a:pt x="1274" y="378"/>
                  </a:lnTo>
                  <a:lnTo>
                    <a:pt x="1280" y="378"/>
                  </a:lnTo>
                  <a:lnTo>
                    <a:pt x="1286" y="378"/>
                  </a:lnTo>
                  <a:lnTo>
                    <a:pt x="1292" y="378"/>
                  </a:lnTo>
                  <a:lnTo>
                    <a:pt x="1298" y="378"/>
                  </a:lnTo>
                  <a:lnTo>
                    <a:pt x="1304" y="378"/>
                  </a:lnTo>
                  <a:lnTo>
                    <a:pt x="1310" y="378"/>
                  </a:lnTo>
                  <a:lnTo>
                    <a:pt x="1316" y="378"/>
                  </a:lnTo>
                  <a:lnTo>
                    <a:pt x="1322" y="378"/>
                  </a:lnTo>
                  <a:lnTo>
                    <a:pt x="1328" y="378"/>
                  </a:lnTo>
                  <a:lnTo>
                    <a:pt x="1334" y="378"/>
                  </a:lnTo>
                  <a:lnTo>
                    <a:pt x="1340" y="378"/>
                  </a:lnTo>
                  <a:lnTo>
                    <a:pt x="1346" y="378"/>
                  </a:lnTo>
                  <a:lnTo>
                    <a:pt x="1352" y="378"/>
                  </a:lnTo>
                  <a:lnTo>
                    <a:pt x="1358" y="378"/>
                  </a:lnTo>
                  <a:lnTo>
                    <a:pt x="1364" y="378"/>
                  </a:lnTo>
                  <a:lnTo>
                    <a:pt x="1370" y="378"/>
                  </a:lnTo>
                  <a:lnTo>
                    <a:pt x="1376" y="378"/>
                  </a:lnTo>
                  <a:lnTo>
                    <a:pt x="1382" y="378"/>
                  </a:lnTo>
                  <a:lnTo>
                    <a:pt x="1388" y="378"/>
                  </a:lnTo>
                  <a:lnTo>
                    <a:pt x="1394" y="378"/>
                  </a:lnTo>
                  <a:lnTo>
                    <a:pt x="1400" y="378"/>
                  </a:lnTo>
                  <a:lnTo>
                    <a:pt x="1406" y="378"/>
                  </a:lnTo>
                  <a:lnTo>
                    <a:pt x="1412" y="378"/>
                  </a:lnTo>
                  <a:lnTo>
                    <a:pt x="1418" y="378"/>
                  </a:lnTo>
                  <a:lnTo>
                    <a:pt x="1424" y="378"/>
                  </a:lnTo>
                  <a:lnTo>
                    <a:pt x="1430" y="378"/>
                  </a:lnTo>
                  <a:lnTo>
                    <a:pt x="1436" y="378"/>
                  </a:lnTo>
                  <a:lnTo>
                    <a:pt x="1442" y="378"/>
                  </a:lnTo>
                  <a:lnTo>
                    <a:pt x="1448" y="378"/>
                  </a:lnTo>
                  <a:lnTo>
                    <a:pt x="1454" y="378"/>
                  </a:lnTo>
                  <a:lnTo>
                    <a:pt x="1460" y="378"/>
                  </a:lnTo>
                  <a:lnTo>
                    <a:pt x="1466" y="378"/>
                  </a:lnTo>
                  <a:lnTo>
                    <a:pt x="1472" y="378"/>
                  </a:lnTo>
                  <a:lnTo>
                    <a:pt x="1478" y="378"/>
                  </a:lnTo>
                  <a:lnTo>
                    <a:pt x="1484" y="378"/>
                  </a:lnTo>
                  <a:lnTo>
                    <a:pt x="1490" y="378"/>
                  </a:lnTo>
                  <a:lnTo>
                    <a:pt x="1496" y="378"/>
                  </a:lnTo>
                  <a:lnTo>
                    <a:pt x="1502" y="378"/>
                  </a:lnTo>
                  <a:lnTo>
                    <a:pt x="1508" y="378"/>
                  </a:lnTo>
                  <a:lnTo>
                    <a:pt x="1514" y="378"/>
                  </a:lnTo>
                  <a:lnTo>
                    <a:pt x="1520" y="378"/>
                  </a:lnTo>
                  <a:lnTo>
                    <a:pt x="1526" y="378"/>
                  </a:lnTo>
                  <a:lnTo>
                    <a:pt x="1532" y="378"/>
                  </a:lnTo>
                  <a:lnTo>
                    <a:pt x="1538" y="378"/>
                  </a:lnTo>
                  <a:lnTo>
                    <a:pt x="1544" y="378"/>
                  </a:lnTo>
                </a:path>
              </a:pathLst>
            </a:custGeom>
            <a:ln w="15875">
              <a:solidFill>
                <a:srgbClr val="FF0000"/>
              </a:solidFill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Rectangle 437"/>
            <p:cNvSpPr>
              <a:spLocks noChangeArrowheads="1"/>
            </p:cNvSpPr>
            <p:nvPr/>
          </p:nvSpPr>
          <p:spPr bwMode="auto">
            <a:xfrm rot="-5400000">
              <a:off x="931" y="1756"/>
              <a:ext cx="46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b="1" dirty="0">
                  <a:solidFill>
                    <a:srgbClr val="000000"/>
                  </a:solidFill>
                  <a:latin typeface="Arial" charset="0"/>
                </a:rPr>
                <a:t>Intensity, </a:t>
              </a:r>
              <a:r>
                <a:rPr lang="en-US" altLang="en-US" sz="900" b="1" dirty="0" err="1">
                  <a:solidFill>
                    <a:srgbClr val="000000"/>
                  </a:solidFill>
                  <a:latin typeface="Arial" charset="0"/>
                </a:rPr>
                <a:t>a.u</a:t>
              </a:r>
              <a:r>
                <a:rPr lang="en-US" altLang="en-US" sz="900" dirty="0">
                  <a:solidFill>
                    <a:srgbClr val="000000"/>
                  </a:solidFill>
                  <a:latin typeface="Arial" charset="0"/>
                </a:rPr>
                <a:t>.</a:t>
              </a:r>
              <a:endParaRPr lang="en-US" altLang="en-US" sz="2400" dirty="0">
                <a:latin typeface="Arial" charset="0"/>
              </a:endParaRPr>
            </a:p>
          </p:txBody>
        </p:sp>
        <p:sp>
          <p:nvSpPr>
            <p:cNvPr id="42" name="Rectangle 438"/>
            <p:cNvSpPr>
              <a:spLocks noChangeArrowheads="1"/>
            </p:cNvSpPr>
            <p:nvPr/>
          </p:nvSpPr>
          <p:spPr bwMode="auto">
            <a:xfrm>
              <a:off x="2168" y="2603"/>
              <a:ext cx="23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" charset="0"/>
                </a:rPr>
                <a:t>s, nm</a:t>
              </a:r>
              <a:endParaRPr lang="en-US" altLang="en-US" sz="1200">
                <a:latin typeface="Arial" charset="0"/>
              </a:endParaRPr>
            </a:p>
          </p:txBody>
        </p:sp>
        <p:sp>
          <p:nvSpPr>
            <p:cNvPr id="43" name="Rectangle 439"/>
            <p:cNvSpPr>
              <a:spLocks noChangeArrowheads="1"/>
            </p:cNvSpPr>
            <p:nvPr/>
          </p:nvSpPr>
          <p:spPr bwMode="auto">
            <a:xfrm>
              <a:off x="2330" y="2591"/>
              <a:ext cx="3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00">
                  <a:solidFill>
                    <a:srgbClr val="000000"/>
                  </a:solidFill>
                  <a:latin typeface="Arial" charset="0"/>
                </a:rPr>
                <a:t>-1</a:t>
              </a:r>
              <a:endParaRPr lang="en-US" altLang="en-US" sz="2400">
                <a:latin typeface="Arial" charset="0"/>
              </a:endParaRPr>
            </a:p>
          </p:txBody>
        </p:sp>
        <p:grpSp>
          <p:nvGrpSpPr>
            <p:cNvPr id="44" name="Group 441"/>
            <p:cNvGrpSpPr>
              <a:grpSpLocks/>
            </p:cNvGrpSpPr>
            <p:nvPr/>
          </p:nvGrpSpPr>
          <p:grpSpPr bwMode="auto">
            <a:xfrm>
              <a:off x="1920" y="1134"/>
              <a:ext cx="432" cy="646"/>
              <a:chOff x="13728" y="14304"/>
              <a:chExt cx="432" cy="646"/>
            </a:xfrm>
          </p:grpSpPr>
          <p:sp>
            <p:nvSpPr>
              <p:cNvPr id="45" name="Rectangle 442"/>
              <p:cNvSpPr>
                <a:spLocks noChangeArrowheads="1"/>
              </p:cNvSpPr>
              <p:nvPr/>
            </p:nvSpPr>
            <p:spPr bwMode="auto">
              <a:xfrm>
                <a:off x="14160" y="14304"/>
                <a:ext cx="0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>
                  <a:latin typeface="Arial" charset="0"/>
                </a:endParaRPr>
              </a:p>
            </p:txBody>
          </p:sp>
          <p:grpSp>
            <p:nvGrpSpPr>
              <p:cNvPr id="46" name="Group 443"/>
              <p:cNvGrpSpPr>
                <a:grpSpLocks/>
              </p:cNvGrpSpPr>
              <p:nvPr/>
            </p:nvGrpSpPr>
            <p:grpSpPr bwMode="auto">
              <a:xfrm>
                <a:off x="13728" y="14400"/>
                <a:ext cx="353" cy="550"/>
                <a:chOff x="13415" y="16748"/>
                <a:chExt cx="353" cy="550"/>
              </a:xfrm>
            </p:grpSpPr>
            <p:sp>
              <p:nvSpPr>
                <p:cNvPr id="47" name="Rectangle 445"/>
                <p:cNvSpPr>
                  <a:spLocks noChangeArrowheads="1"/>
                </p:cNvSpPr>
                <p:nvPr/>
              </p:nvSpPr>
              <p:spPr bwMode="auto">
                <a:xfrm>
                  <a:off x="13415" y="16766"/>
                  <a:ext cx="0" cy="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 dirty="0">
                    <a:latin typeface="Arial" charset="0"/>
                  </a:endParaRPr>
                </a:p>
              </p:txBody>
            </p:sp>
            <p:sp>
              <p:nvSpPr>
                <p:cNvPr id="48" name="Rectangle 446"/>
                <p:cNvSpPr>
                  <a:spLocks noChangeArrowheads="1"/>
                </p:cNvSpPr>
                <p:nvPr/>
              </p:nvSpPr>
              <p:spPr bwMode="auto">
                <a:xfrm>
                  <a:off x="13768" y="16876"/>
                  <a:ext cx="0" cy="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 dirty="0">
                    <a:latin typeface="Arial" charset="0"/>
                  </a:endParaRPr>
                </a:p>
              </p:txBody>
            </p:sp>
            <p:sp>
              <p:nvSpPr>
                <p:cNvPr id="49" name="Rectangle 448"/>
                <p:cNvSpPr>
                  <a:spLocks noChangeArrowheads="1"/>
                </p:cNvSpPr>
                <p:nvPr/>
              </p:nvSpPr>
              <p:spPr bwMode="auto">
                <a:xfrm>
                  <a:off x="13626" y="16748"/>
                  <a:ext cx="0" cy="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 dirty="0">
                    <a:latin typeface="Arial" charset="0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/>
              <p:cNvSpPr txBox="1"/>
              <p:nvPr/>
            </p:nvSpPr>
            <p:spPr>
              <a:xfrm>
                <a:off x="2483768" y="817996"/>
                <a:ext cx="1835333" cy="450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pt-PT" b="0" i="1" smtClean="0">
                                  <a:latin typeface="Cambria Math"/>
                                </a:rPr>
                                <m:t>𝑎𝑐</m:t>
                              </m:r>
                            </m:sub>
                          </m:sSub>
                          <m:r>
                            <a:rPr lang="pt-PT" b="0" i="1" smtClean="0">
                              <a:latin typeface="Cambria Math"/>
                            </a:rPr>
                            <m:t>=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pt-PT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pt-PT" b="0" i="1" smtClean="0">
                          <a:latin typeface="Cambria Math"/>
                        </a:rPr>
                        <m:t>=</m:t>
                      </m:r>
                      <m:box>
                        <m:box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pt-P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P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pt-PT" b="0" i="1" smtClean="0">
                                      <a:latin typeface="Cambria Math"/>
                                    </a:rPr>
                                    <m:t>𝑚𝑎𝑥</m:t>
                                  </m:r>
                                </m:sub>
                              </m:sSub>
                            </m:den>
                          </m:f>
                        </m:e>
                      </m:box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CaixaDeTexto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817996"/>
                <a:ext cx="1835333" cy="45076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2"/>
          <p:cNvGrpSpPr>
            <a:grpSpLocks/>
          </p:cNvGrpSpPr>
          <p:nvPr/>
        </p:nvGrpSpPr>
        <p:grpSpPr bwMode="auto">
          <a:xfrm>
            <a:off x="4467373" y="2107763"/>
            <a:ext cx="3561168" cy="1681095"/>
            <a:chOff x="14496" y="14505"/>
            <a:chExt cx="3892" cy="2122"/>
          </a:xfrm>
        </p:grpSpPr>
        <p:grpSp>
          <p:nvGrpSpPr>
            <p:cNvPr id="52" name="Group 53"/>
            <p:cNvGrpSpPr>
              <a:grpSpLocks/>
            </p:cNvGrpSpPr>
            <p:nvPr/>
          </p:nvGrpSpPr>
          <p:grpSpPr bwMode="auto">
            <a:xfrm>
              <a:off x="14496" y="14514"/>
              <a:ext cx="2103" cy="1647"/>
              <a:chOff x="15201" y="14424"/>
              <a:chExt cx="2103" cy="1647"/>
            </a:xfrm>
          </p:grpSpPr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>
                <a:off x="15507" y="14448"/>
                <a:ext cx="1753" cy="1181"/>
              </a:xfrm>
              <a:custGeom>
                <a:avLst/>
                <a:gdLst>
                  <a:gd name="T0" fmla="*/ 24 w 1753"/>
                  <a:gd name="T1" fmla="*/ 114 h 1181"/>
                  <a:gd name="T2" fmla="*/ 54 w 1753"/>
                  <a:gd name="T3" fmla="*/ 306 h 1181"/>
                  <a:gd name="T4" fmla="*/ 84 w 1753"/>
                  <a:gd name="T5" fmla="*/ 468 h 1181"/>
                  <a:gd name="T6" fmla="*/ 113 w 1753"/>
                  <a:gd name="T7" fmla="*/ 636 h 1181"/>
                  <a:gd name="T8" fmla="*/ 143 w 1753"/>
                  <a:gd name="T9" fmla="*/ 785 h 1181"/>
                  <a:gd name="T10" fmla="*/ 173 w 1753"/>
                  <a:gd name="T11" fmla="*/ 917 h 1181"/>
                  <a:gd name="T12" fmla="*/ 203 w 1753"/>
                  <a:gd name="T13" fmla="*/ 1031 h 1181"/>
                  <a:gd name="T14" fmla="*/ 233 w 1753"/>
                  <a:gd name="T15" fmla="*/ 1115 h 1181"/>
                  <a:gd name="T16" fmla="*/ 257 w 1753"/>
                  <a:gd name="T17" fmla="*/ 1169 h 1181"/>
                  <a:gd name="T18" fmla="*/ 287 w 1753"/>
                  <a:gd name="T19" fmla="*/ 1181 h 1181"/>
                  <a:gd name="T20" fmla="*/ 317 w 1753"/>
                  <a:gd name="T21" fmla="*/ 1157 h 1181"/>
                  <a:gd name="T22" fmla="*/ 347 w 1753"/>
                  <a:gd name="T23" fmla="*/ 1103 h 1181"/>
                  <a:gd name="T24" fmla="*/ 377 w 1753"/>
                  <a:gd name="T25" fmla="*/ 1019 h 1181"/>
                  <a:gd name="T26" fmla="*/ 407 w 1753"/>
                  <a:gd name="T27" fmla="*/ 929 h 1181"/>
                  <a:gd name="T28" fmla="*/ 436 w 1753"/>
                  <a:gd name="T29" fmla="*/ 833 h 1181"/>
                  <a:gd name="T30" fmla="*/ 466 w 1753"/>
                  <a:gd name="T31" fmla="*/ 749 h 1181"/>
                  <a:gd name="T32" fmla="*/ 490 w 1753"/>
                  <a:gd name="T33" fmla="*/ 684 h 1181"/>
                  <a:gd name="T34" fmla="*/ 520 w 1753"/>
                  <a:gd name="T35" fmla="*/ 642 h 1181"/>
                  <a:gd name="T36" fmla="*/ 550 w 1753"/>
                  <a:gd name="T37" fmla="*/ 624 h 1181"/>
                  <a:gd name="T38" fmla="*/ 580 w 1753"/>
                  <a:gd name="T39" fmla="*/ 618 h 1181"/>
                  <a:gd name="T40" fmla="*/ 610 w 1753"/>
                  <a:gd name="T41" fmla="*/ 630 h 1181"/>
                  <a:gd name="T42" fmla="*/ 640 w 1753"/>
                  <a:gd name="T43" fmla="*/ 648 h 1181"/>
                  <a:gd name="T44" fmla="*/ 670 w 1753"/>
                  <a:gd name="T45" fmla="*/ 666 h 1181"/>
                  <a:gd name="T46" fmla="*/ 700 w 1753"/>
                  <a:gd name="T47" fmla="*/ 690 h 1181"/>
                  <a:gd name="T48" fmla="*/ 730 w 1753"/>
                  <a:gd name="T49" fmla="*/ 714 h 1181"/>
                  <a:gd name="T50" fmla="*/ 754 w 1753"/>
                  <a:gd name="T51" fmla="*/ 738 h 1181"/>
                  <a:gd name="T52" fmla="*/ 783 w 1753"/>
                  <a:gd name="T53" fmla="*/ 761 h 1181"/>
                  <a:gd name="T54" fmla="*/ 813 w 1753"/>
                  <a:gd name="T55" fmla="*/ 785 h 1181"/>
                  <a:gd name="T56" fmla="*/ 843 w 1753"/>
                  <a:gd name="T57" fmla="*/ 797 h 1181"/>
                  <a:gd name="T58" fmla="*/ 873 w 1753"/>
                  <a:gd name="T59" fmla="*/ 803 h 1181"/>
                  <a:gd name="T60" fmla="*/ 903 w 1753"/>
                  <a:gd name="T61" fmla="*/ 809 h 1181"/>
                  <a:gd name="T62" fmla="*/ 933 w 1753"/>
                  <a:gd name="T63" fmla="*/ 803 h 1181"/>
                  <a:gd name="T64" fmla="*/ 963 w 1753"/>
                  <a:gd name="T65" fmla="*/ 803 h 1181"/>
                  <a:gd name="T66" fmla="*/ 993 w 1753"/>
                  <a:gd name="T67" fmla="*/ 797 h 1181"/>
                  <a:gd name="T68" fmla="*/ 1017 w 1753"/>
                  <a:gd name="T69" fmla="*/ 797 h 1181"/>
                  <a:gd name="T70" fmla="*/ 1047 w 1753"/>
                  <a:gd name="T71" fmla="*/ 791 h 1181"/>
                  <a:gd name="T72" fmla="*/ 1077 w 1753"/>
                  <a:gd name="T73" fmla="*/ 785 h 1181"/>
                  <a:gd name="T74" fmla="*/ 1106 w 1753"/>
                  <a:gd name="T75" fmla="*/ 779 h 1181"/>
                  <a:gd name="T76" fmla="*/ 1136 w 1753"/>
                  <a:gd name="T77" fmla="*/ 773 h 1181"/>
                  <a:gd name="T78" fmla="*/ 1166 w 1753"/>
                  <a:gd name="T79" fmla="*/ 767 h 1181"/>
                  <a:gd name="T80" fmla="*/ 1196 w 1753"/>
                  <a:gd name="T81" fmla="*/ 761 h 1181"/>
                  <a:gd name="T82" fmla="*/ 1226 w 1753"/>
                  <a:gd name="T83" fmla="*/ 761 h 1181"/>
                  <a:gd name="T84" fmla="*/ 1256 w 1753"/>
                  <a:gd name="T85" fmla="*/ 761 h 1181"/>
                  <a:gd name="T86" fmla="*/ 1280 w 1753"/>
                  <a:gd name="T87" fmla="*/ 761 h 1181"/>
                  <a:gd name="T88" fmla="*/ 1310 w 1753"/>
                  <a:gd name="T89" fmla="*/ 761 h 1181"/>
                  <a:gd name="T90" fmla="*/ 1340 w 1753"/>
                  <a:gd name="T91" fmla="*/ 761 h 1181"/>
                  <a:gd name="T92" fmla="*/ 1370 w 1753"/>
                  <a:gd name="T93" fmla="*/ 755 h 1181"/>
                  <a:gd name="T94" fmla="*/ 1400 w 1753"/>
                  <a:gd name="T95" fmla="*/ 761 h 1181"/>
                  <a:gd name="T96" fmla="*/ 1429 w 1753"/>
                  <a:gd name="T97" fmla="*/ 761 h 1181"/>
                  <a:gd name="T98" fmla="*/ 1459 w 1753"/>
                  <a:gd name="T99" fmla="*/ 767 h 1181"/>
                  <a:gd name="T100" fmla="*/ 1489 w 1753"/>
                  <a:gd name="T101" fmla="*/ 767 h 1181"/>
                  <a:gd name="T102" fmla="*/ 1513 w 1753"/>
                  <a:gd name="T103" fmla="*/ 767 h 1181"/>
                  <a:gd name="T104" fmla="*/ 1543 w 1753"/>
                  <a:gd name="T105" fmla="*/ 767 h 1181"/>
                  <a:gd name="T106" fmla="*/ 1573 w 1753"/>
                  <a:gd name="T107" fmla="*/ 767 h 1181"/>
                  <a:gd name="T108" fmla="*/ 1603 w 1753"/>
                  <a:gd name="T109" fmla="*/ 767 h 1181"/>
                  <a:gd name="T110" fmla="*/ 1633 w 1753"/>
                  <a:gd name="T111" fmla="*/ 767 h 1181"/>
                  <a:gd name="T112" fmla="*/ 1663 w 1753"/>
                  <a:gd name="T113" fmla="*/ 773 h 1181"/>
                  <a:gd name="T114" fmla="*/ 1693 w 1753"/>
                  <a:gd name="T115" fmla="*/ 773 h 1181"/>
                  <a:gd name="T116" fmla="*/ 1723 w 1753"/>
                  <a:gd name="T117" fmla="*/ 773 h 1181"/>
                  <a:gd name="T118" fmla="*/ 1753 w 1753"/>
                  <a:gd name="T119" fmla="*/ 773 h 118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753"/>
                  <a:gd name="T181" fmla="*/ 0 h 1181"/>
                  <a:gd name="T182" fmla="*/ 1753 w 1753"/>
                  <a:gd name="T183" fmla="*/ 1181 h 118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753" h="1181">
                    <a:moveTo>
                      <a:pt x="0" y="0"/>
                    </a:moveTo>
                    <a:lnTo>
                      <a:pt x="6" y="12"/>
                    </a:lnTo>
                    <a:lnTo>
                      <a:pt x="12" y="42"/>
                    </a:lnTo>
                    <a:lnTo>
                      <a:pt x="18" y="78"/>
                    </a:lnTo>
                    <a:lnTo>
                      <a:pt x="24" y="114"/>
                    </a:lnTo>
                    <a:lnTo>
                      <a:pt x="30" y="156"/>
                    </a:lnTo>
                    <a:lnTo>
                      <a:pt x="36" y="198"/>
                    </a:lnTo>
                    <a:lnTo>
                      <a:pt x="42" y="240"/>
                    </a:lnTo>
                    <a:lnTo>
                      <a:pt x="48" y="276"/>
                    </a:lnTo>
                    <a:lnTo>
                      <a:pt x="54" y="306"/>
                    </a:lnTo>
                    <a:lnTo>
                      <a:pt x="60" y="342"/>
                    </a:lnTo>
                    <a:lnTo>
                      <a:pt x="66" y="372"/>
                    </a:lnTo>
                    <a:lnTo>
                      <a:pt x="72" y="402"/>
                    </a:lnTo>
                    <a:lnTo>
                      <a:pt x="78" y="432"/>
                    </a:lnTo>
                    <a:lnTo>
                      <a:pt x="84" y="468"/>
                    </a:lnTo>
                    <a:lnTo>
                      <a:pt x="89" y="498"/>
                    </a:lnTo>
                    <a:lnTo>
                      <a:pt x="95" y="534"/>
                    </a:lnTo>
                    <a:lnTo>
                      <a:pt x="101" y="570"/>
                    </a:lnTo>
                    <a:lnTo>
                      <a:pt x="107" y="606"/>
                    </a:lnTo>
                    <a:lnTo>
                      <a:pt x="113" y="636"/>
                    </a:lnTo>
                    <a:lnTo>
                      <a:pt x="119" y="666"/>
                    </a:lnTo>
                    <a:lnTo>
                      <a:pt x="125" y="702"/>
                    </a:lnTo>
                    <a:lnTo>
                      <a:pt x="131" y="726"/>
                    </a:lnTo>
                    <a:lnTo>
                      <a:pt x="137" y="755"/>
                    </a:lnTo>
                    <a:lnTo>
                      <a:pt x="143" y="785"/>
                    </a:lnTo>
                    <a:lnTo>
                      <a:pt x="149" y="809"/>
                    </a:lnTo>
                    <a:lnTo>
                      <a:pt x="155" y="839"/>
                    </a:lnTo>
                    <a:lnTo>
                      <a:pt x="161" y="863"/>
                    </a:lnTo>
                    <a:lnTo>
                      <a:pt x="167" y="893"/>
                    </a:lnTo>
                    <a:lnTo>
                      <a:pt x="173" y="917"/>
                    </a:lnTo>
                    <a:lnTo>
                      <a:pt x="179" y="941"/>
                    </a:lnTo>
                    <a:lnTo>
                      <a:pt x="185" y="971"/>
                    </a:lnTo>
                    <a:lnTo>
                      <a:pt x="191" y="989"/>
                    </a:lnTo>
                    <a:lnTo>
                      <a:pt x="197" y="1013"/>
                    </a:lnTo>
                    <a:lnTo>
                      <a:pt x="203" y="1031"/>
                    </a:lnTo>
                    <a:lnTo>
                      <a:pt x="209" y="1049"/>
                    </a:lnTo>
                    <a:lnTo>
                      <a:pt x="215" y="1067"/>
                    </a:lnTo>
                    <a:lnTo>
                      <a:pt x="215" y="1085"/>
                    </a:lnTo>
                    <a:lnTo>
                      <a:pt x="227" y="1097"/>
                    </a:lnTo>
                    <a:lnTo>
                      <a:pt x="233" y="1115"/>
                    </a:lnTo>
                    <a:lnTo>
                      <a:pt x="233" y="1127"/>
                    </a:lnTo>
                    <a:lnTo>
                      <a:pt x="239" y="1139"/>
                    </a:lnTo>
                    <a:lnTo>
                      <a:pt x="245" y="1151"/>
                    </a:lnTo>
                    <a:lnTo>
                      <a:pt x="251" y="1163"/>
                    </a:lnTo>
                    <a:lnTo>
                      <a:pt x="257" y="1169"/>
                    </a:lnTo>
                    <a:lnTo>
                      <a:pt x="263" y="1175"/>
                    </a:lnTo>
                    <a:lnTo>
                      <a:pt x="269" y="1175"/>
                    </a:lnTo>
                    <a:lnTo>
                      <a:pt x="275" y="1181"/>
                    </a:lnTo>
                    <a:lnTo>
                      <a:pt x="281" y="1181"/>
                    </a:lnTo>
                    <a:lnTo>
                      <a:pt x="287" y="1181"/>
                    </a:lnTo>
                    <a:lnTo>
                      <a:pt x="293" y="1175"/>
                    </a:lnTo>
                    <a:lnTo>
                      <a:pt x="299" y="1175"/>
                    </a:lnTo>
                    <a:lnTo>
                      <a:pt x="305" y="1169"/>
                    </a:lnTo>
                    <a:lnTo>
                      <a:pt x="311" y="1163"/>
                    </a:lnTo>
                    <a:lnTo>
                      <a:pt x="317" y="1157"/>
                    </a:lnTo>
                    <a:lnTo>
                      <a:pt x="323" y="1151"/>
                    </a:lnTo>
                    <a:lnTo>
                      <a:pt x="329" y="1139"/>
                    </a:lnTo>
                    <a:lnTo>
                      <a:pt x="335" y="1133"/>
                    </a:lnTo>
                    <a:lnTo>
                      <a:pt x="341" y="1115"/>
                    </a:lnTo>
                    <a:lnTo>
                      <a:pt x="347" y="1103"/>
                    </a:lnTo>
                    <a:lnTo>
                      <a:pt x="353" y="1085"/>
                    </a:lnTo>
                    <a:lnTo>
                      <a:pt x="359" y="1073"/>
                    </a:lnTo>
                    <a:lnTo>
                      <a:pt x="365" y="1055"/>
                    </a:lnTo>
                    <a:lnTo>
                      <a:pt x="371" y="1037"/>
                    </a:lnTo>
                    <a:lnTo>
                      <a:pt x="377" y="1019"/>
                    </a:lnTo>
                    <a:lnTo>
                      <a:pt x="383" y="1007"/>
                    </a:lnTo>
                    <a:lnTo>
                      <a:pt x="389" y="989"/>
                    </a:lnTo>
                    <a:lnTo>
                      <a:pt x="395" y="971"/>
                    </a:lnTo>
                    <a:lnTo>
                      <a:pt x="401" y="947"/>
                    </a:lnTo>
                    <a:lnTo>
                      <a:pt x="407" y="929"/>
                    </a:lnTo>
                    <a:lnTo>
                      <a:pt x="413" y="911"/>
                    </a:lnTo>
                    <a:lnTo>
                      <a:pt x="419" y="887"/>
                    </a:lnTo>
                    <a:lnTo>
                      <a:pt x="424" y="869"/>
                    </a:lnTo>
                    <a:lnTo>
                      <a:pt x="430" y="851"/>
                    </a:lnTo>
                    <a:lnTo>
                      <a:pt x="436" y="833"/>
                    </a:lnTo>
                    <a:lnTo>
                      <a:pt x="442" y="815"/>
                    </a:lnTo>
                    <a:lnTo>
                      <a:pt x="448" y="797"/>
                    </a:lnTo>
                    <a:lnTo>
                      <a:pt x="454" y="779"/>
                    </a:lnTo>
                    <a:lnTo>
                      <a:pt x="460" y="761"/>
                    </a:lnTo>
                    <a:lnTo>
                      <a:pt x="466" y="749"/>
                    </a:lnTo>
                    <a:lnTo>
                      <a:pt x="472" y="738"/>
                    </a:lnTo>
                    <a:lnTo>
                      <a:pt x="472" y="720"/>
                    </a:lnTo>
                    <a:lnTo>
                      <a:pt x="484" y="708"/>
                    </a:lnTo>
                    <a:lnTo>
                      <a:pt x="490" y="696"/>
                    </a:lnTo>
                    <a:lnTo>
                      <a:pt x="490" y="684"/>
                    </a:lnTo>
                    <a:lnTo>
                      <a:pt x="496" y="672"/>
                    </a:lnTo>
                    <a:lnTo>
                      <a:pt x="502" y="666"/>
                    </a:lnTo>
                    <a:lnTo>
                      <a:pt x="508" y="654"/>
                    </a:lnTo>
                    <a:lnTo>
                      <a:pt x="514" y="648"/>
                    </a:lnTo>
                    <a:lnTo>
                      <a:pt x="520" y="642"/>
                    </a:lnTo>
                    <a:lnTo>
                      <a:pt x="526" y="636"/>
                    </a:lnTo>
                    <a:lnTo>
                      <a:pt x="532" y="630"/>
                    </a:lnTo>
                    <a:lnTo>
                      <a:pt x="538" y="630"/>
                    </a:lnTo>
                    <a:lnTo>
                      <a:pt x="544" y="624"/>
                    </a:lnTo>
                    <a:lnTo>
                      <a:pt x="550" y="624"/>
                    </a:lnTo>
                    <a:lnTo>
                      <a:pt x="556" y="624"/>
                    </a:lnTo>
                    <a:lnTo>
                      <a:pt x="562" y="618"/>
                    </a:lnTo>
                    <a:lnTo>
                      <a:pt x="568" y="618"/>
                    </a:lnTo>
                    <a:lnTo>
                      <a:pt x="574" y="618"/>
                    </a:lnTo>
                    <a:lnTo>
                      <a:pt x="580" y="618"/>
                    </a:lnTo>
                    <a:lnTo>
                      <a:pt x="586" y="624"/>
                    </a:lnTo>
                    <a:lnTo>
                      <a:pt x="592" y="624"/>
                    </a:lnTo>
                    <a:lnTo>
                      <a:pt x="598" y="624"/>
                    </a:lnTo>
                    <a:lnTo>
                      <a:pt x="604" y="630"/>
                    </a:lnTo>
                    <a:lnTo>
                      <a:pt x="610" y="630"/>
                    </a:lnTo>
                    <a:lnTo>
                      <a:pt x="616" y="636"/>
                    </a:lnTo>
                    <a:lnTo>
                      <a:pt x="622" y="636"/>
                    </a:lnTo>
                    <a:lnTo>
                      <a:pt x="628" y="642"/>
                    </a:lnTo>
                    <a:lnTo>
                      <a:pt x="634" y="642"/>
                    </a:lnTo>
                    <a:lnTo>
                      <a:pt x="640" y="648"/>
                    </a:lnTo>
                    <a:lnTo>
                      <a:pt x="646" y="648"/>
                    </a:lnTo>
                    <a:lnTo>
                      <a:pt x="652" y="654"/>
                    </a:lnTo>
                    <a:lnTo>
                      <a:pt x="658" y="660"/>
                    </a:lnTo>
                    <a:lnTo>
                      <a:pt x="664" y="666"/>
                    </a:lnTo>
                    <a:lnTo>
                      <a:pt x="670" y="666"/>
                    </a:lnTo>
                    <a:lnTo>
                      <a:pt x="676" y="672"/>
                    </a:lnTo>
                    <a:lnTo>
                      <a:pt x="682" y="678"/>
                    </a:lnTo>
                    <a:lnTo>
                      <a:pt x="688" y="684"/>
                    </a:lnTo>
                    <a:lnTo>
                      <a:pt x="694" y="684"/>
                    </a:lnTo>
                    <a:lnTo>
                      <a:pt x="700" y="690"/>
                    </a:lnTo>
                    <a:lnTo>
                      <a:pt x="706" y="696"/>
                    </a:lnTo>
                    <a:lnTo>
                      <a:pt x="712" y="702"/>
                    </a:lnTo>
                    <a:lnTo>
                      <a:pt x="718" y="702"/>
                    </a:lnTo>
                    <a:lnTo>
                      <a:pt x="724" y="708"/>
                    </a:lnTo>
                    <a:lnTo>
                      <a:pt x="730" y="714"/>
                    </a:lnTo>
                    <a:lnTo>
                      <a:pt x="736" y="720"/>
                    </a:lnTo>
                    <a:lnTo>
                      <a:pt x="742" y="726"/>
                    </a:lnTo>
                    <a:lnTo>
                      <a:pt x="748" y="732"/>
                    </a:lnTo>
                    <a:lnTo>
                      <a:pt x="748" y="738"/>
                    </a:lnTo>
                    <a:lnTo>
                      <a:pt x="754" y="738"/>
                    </a:lnTo>
                    <a:lnTo>
                      <a:pt x="759" y="744"/>
                    </a:lnTo>
                    <a:lnTo>
                      <a:pt x="765" y="749"/>
                    </a:lnTo>
                    <a:lnTo>
                      <a:pt x="771" y="755"/>
                    </a:lnTo>
                    <a:lnTo>
                      <a:pt x="777" y="761"/>
                    </a:lnTo>
                    <a:lnTo>
                      <a:pt x="783" y="761"/>
                    </a:lnTo>
                    <a:lnTo>
                      <a:pt x="789" y="767"/>
                    </a:lnTo>
                    <a:lnTo>
                      <a:pt x="795" y="773"/>
                    </a:lnTo>
                    <a:lnTo>
                      <a:pt x="801" y="773"/>
                    </a:lnTo>
                    <a:lnTo>
                      <a:pt x="807" y="779"/>
                    </a:lnTo>
                    <a:lnTo>
                      <a:pt x="813" y="785"/>
                    </a:lnTo>
                    <a:lnTo>
                      <a:pt x="819" y="785"/>
                    </a:lnTo>
                    <a:lnTo>
                      <a:pt x="825" y="791"/>
                    </a:lnTo>
                    <a:lnTo>
                      <a:pt x="831" y="791"/>
                    </a:lnTo>
                    <a:lnTo>
                      <a:pt x="837" y="797"/>
                    </a:lnTo>
                    <a:lnTo>
                      <a:pt x="843" y="797"/>
                    </a:lnTo>
                    <a:lnTo>
                      <a:pt x="849" y="797"/>
                    </a:lnTo>
                    <a:lnTo>
                      <a:pt x="855" y="803"/>
                    </a:lnTo>
                    <a:lnTo>
                      <a:pt x="861" y="803"/>
                    </a:lnTo>
                    <a:lnTo>
                      <a:pt x="867" y="803"/>
                    </a:lnTo>
                    <a:lnTo>
                      <a:pt x="873" y="803"/>
                    </a:lnTo>
                    <a:lnTo>
                      <a:pt x="879" y="803"/>
                    </a:lnTo>
                    <a:lnTo>
                      <a:pt x="885" y="809"/>
                    </a:lnTo>
                    <a:lnTo>
                      <a:pt x="891" y="809"/>
                    </a:lnTo>
                    <a:lnTo>
                      <a:pt x="897" y="809"/>
                    </a:lnTo>
                    <a:lnTo>
                      <a:pt x="903" y="809"/>
                    </a:lnTo>
                    <a:lnTo>
                      <a:pt x="909" y="809"/>
                    </a:lnTo>
                    <a:lnTo>
                      <a:pt x="915" y="809"/>
                    </a:lnTo>
                    <a:lnTo>
                      <a:pt x="921" y="803"/>
                    </a:lnTo>
                    <a:lnTo>
                      <a:pt x="927" y="803"/>
                    </a:lnTo>
                    <a:lnTo>
                      <a:pt x="933" y="803"/>
                    </a:lnTo>
                    <a:lnTo>
                      <a:pt x="939" y="803"/>
                    </a:lnTo>
                    <a:lnTo>
                      <a:pt x="945" y="803"/>
                    </a:lnTo>
                    <a:lnTo>
                      <a:pt x="951" y="803"/>
                    </a:lnTo>
                    <a:lnTo>
                      <a:pt x="957" y="803"/>
                    </a:lnTo>
                    <a:lnTo>
                      <a:pt x="963" y="803"/>
                    </a:lnTo>
                    <a:lnTo>
                      <a:pt x="969" y="803"/>
                    </a:lnTo>
                    <a:lnTo>
                      <a:pt x="975" y="803"/>
                    </a:lnTo>
                    <a:lnTo>
                      <a:pt x="981" y="803"/>
                    </a:lnTo>
                    <a:lnTo>
                      <a:pt x="987" y="803"/>
                    </a:lnTo>
                    <a:lnTo>
                      <a:pt x="993" y="797"/>
                    </a:lnTo>
                    <a:lnTo>
                      <a:pt x="999" y="797"/>
                    </a:lnTo>
                    <a:lnTo>
                      <a:pt x="1005" y="797"/>
                    </a:lnTo>
                    <a:lnTo>
                      <a:pt x="1017" y="797"/>
                    </a:lnTo>
                    <a:lnTo>
                      <a:pt x="1023" y="797"/>
                    </a:lnTo>
                    <a:lnTo>
                      <a:pt x="1029" y="797"/>
                    </a:lnTo>
                    <a:lnTo>
                      <a:pt x="1035" y="797"/>
                    </a:lnTo>
                    <a:lnTo>
                      <a:pt x="1041" y="791"/>
                    </a:lnTo>
                    <a:lnTo>
                      <a:pt x="1047" y="791"/>
                    </a:lnTo>
                    <a:lnTo>
                      <a:pt x="1053" y="791"/>
                    </a:lnTo>
                    <a:lnTo>
                      <a:pt x="1059" y="791"/>
                    </a:lnTo>
                    <a:lnTo>
                      <a:pt x="1065" y="791"/>
                    </a:lnTo>
                    <a:lnTo>
                      <a:pt x="1071" y="785"/>
                    </a:lnTo>
                    <a:lnTo>
                      <a:pt x="1077" y="785"/>
                    </a:lnTo>
                    <a:lnTo>
                      <a:pt x="1083" y="785"/>
                    </a:lnTo>
                    <a:lnTo>
                      <a:pt x="1089" y="785"/>
                    </a:lnTo>
                    <a:lnTo>
                      <a:pt x="1094" y="785"/>
                    </a:lnTo>
                    <a:lnTo>
                      <a:pt x="1100" y="779"/>
                    </a:lnTo>
                    <a:lnTo>
                      <a:pt x="1106" y="779"/>
                    </a:lnTo>
                    <a:lnTo>
                      <a:pt x="1112" y="779"/>
                    </a:lnTo>
                    <a:lnTo>
                      <a:pt x="1118" y="773"/>
                    </a:lnTo>
                    <a:lnTo>
                      <a:pt x="1124" y="773"/>
                    </a:lnTo>
                    <a:lnTo>
                      <a:pt x="1130" y="773"/>
                    </a:lnTo>
                    <a:lnTo>
                      <a:pt x="1136" y="773"/>
                    </a:lnTo>
                    <a:lnTo>
                      <a:pt x="1142" y="767"/>
                    </a:lnTo>
                    <a:lnTo>
                      <a:pt x="1148" y="767"/>
                    </a:lnTo>
                    <a:lnTo>
                      <a:pt x="1154" y="767"/>
                    </a:lnTo>
                    <a:lnTo>
                      <a:pt x="1160" y="767"/>
                    </a:lnTo>
                    <a:lnTo>
                      <a:pt x="1166" y="767"/>
                    </a:lnTo>
                    <a:lnTo>
                      <a:pt x="1172" y="767"/>
                    </a:lnTo>
                    <a:lnTo>
                      <a:pt x="1178" y="767"/>
                    </a:lnTo>
                    <a:lnTo>
                      <a:pt x="1184" y="767"/>
                    </a:lnTo>
                    <a:lnTo>
                      <a:pt x="1190" y="767"/>
                    </a:lnTo>
                    <a:lnTo>
                      <a:pt x="1196" y="761"/>
                    </a:lnTo>
                    <a:lnTo>
                      <a:pt x="1202" y="761"/>
                    </a:lnTo>
                    <a:lnTo>
                      <a:pt x="1208" y="761"/>
                    </a:lnTo>
                    <a:lnTo>
                      <a:pt x="1214" y="761"/>
                    </a:lnTo>
                    <a:lnTo>
                      <a:pt x="1220" y="761"/>
                    </a:lnTo>
                    <a:lnTo>
                      <a:pt x="1226" y="761"/>
                    </a:lnTo>
                    <a:lnTo>
                      <a:pt x="1232" y="761"/>
                    </a:lnTo>
                    <a:lnTo>
                      <a:pt x="1238" y="761"/>
                    </a:lnTo>
                    <a:lnTo>
                      <a:pt x="1244" y="761"/>
                    </a:lnTo>
                    <a:lnTo>
                      <a:pt x="1250" y="761"/>
                    </a:lnTo>
                    <a:lnTo>
                      <a:pt x="1256" y="761"/>
                    </a:lnTo>
                    <a:lnTo>
                      <a:pt x="1262" y="761"/>
                    </a:lnTo>
                    <a:lnTo>
                      <a:pt x="1274" y="761"/>
                    </a:lnTo>
                    <a:lnTo>
                      <a:pt x="1280" y="761"/>
                    </a:lnTo>
                    <a:lnTo>
                      <a:pt x="1286" y="761"/>
                    </a:lnTo>
                    <a:lnTo>
                      <a:pt x="1292" y="761"/>
                    </a:lnTo>
                    <a:lnTo>
                      <a:pt x="1298" y="761"/>
                    </a:lnTo>
                    <a:lnTo>
                      <a:pt x="1304" y="761"/>
                    </a:lnTo>
                    <a:lnTo>
                      <a:pt x="1310" y="761"/>
                    </a:lnTo>
                    <a:lnTo>
                      <a:pt x="1316" y="761"/>
                    </a:lnTo>
                    <a:lnTo>
                      <a:pt x="1322" y="761"/>
                    </a:lnTo>
                    <a:lnTo>
                      <a:pt x="1328" y="761"/>
                    </a:lnTo>
                    <a:lnTo>
                      <a:pt x="1334" y="761"/>
                    </a:lnTo>
                    <a:lnTo>
                      <a:pt x="1340" y="761"/>
                    </a:lnTo>
                    <a:lnTo>
                      <a:pt x="1346" y="755"/>
                    </a:lnTo>
                    <a:lnTo>
                      <a:pt x="1352" y="755"/>
                    </a:lnTo>
                    <a:lnTo>
                      <a:pt x="1358" y="755"/>
                    </a:lnTo>
                    <a:lnTo>
                      <a:pt x="1364" y="755"/>
                    </a:lnTo>
                    <a:lnTo>
                      <a:pt x="1370" y="755"/>
                    </a:lnTo>
                    <a:lnTo>
                      <a:pt x="1376" y="755"/>
                    </a:lnTo>
                    <a:lnTo>
                      <a:pt x="1382" y="761"/>
                    </a:lnTo>
                    <a:lnTo>
                      <a:pt x="1388" y="761"/>
                    </a:lnTo>
                    <a:lnTo>
                      <a:pt x="1394" y="761"/>
                    </a:lnTo>
                    <a:lnTo>
                      <a:pt x="1400" y="761"/>
                    </a:lnTo>
                    <a:lnTo>
                      <a:pt x="1406" y="761"/>
                    </a:lnTo>
                    <a:lnTo>
                      <a:pt x="1412" y="761"/>
                    </a:lnTo>
                    <a:lnTo>
                      <a:pt x="1418" y="761"/>
                    </a:lnTo>
                    <a:lnTo>
                      <a:pt x="1424" y="761"/>
                    </a:lnTo>
                    <a:lnTo>
                      <a:pt x="1429" y="761"/>
                    </a:lnTo>
                    <a:lnTo>
                      <a:pt x="1435" y="761"/>
                    </a:lnTo>
                    <a:lnTo>
                      <a:pt x="1441" y="761"/>
                    </a:lnTo>
                    <a:lnTo>
                      <a:pt x="1447" y="761"/>
                    </a:lnTo>
                    <a:lnTo>
                      <a:pt x="1453" y="761"/>
                    </a:lnTo>
                    <a:lnTo>
                      <a:pt x="1459" y="767"/>
                    </a:lnTo>
                    <a:lnTo>
                      <a:pt x="1465" y="767"/>
                    </a:lnTo>
                    <a:lnTo>
                      <a:pt x="1471" y="767"/>
                    </a:lnTo>
                    <a:lnTo>
                      <a:pt x="1477" y="767"/>
                    </a:lnTo>
                    <a:lnTo>
                      <a:pt x="1483" y="767"/>
                    </a:lnTo>
                    <a:lnTo>
                      <a:pt x="1489" y="767"/>
                    </a:lnTo>
                    <a:lnTo>
                      <a:pt x="1495" y="767"/>
                    </a:lnTo>
                    <a:lnTo>
                      <a:pt x="1501" y="767"/>
                    </a:lnTo>
                    <a:lnTo>
                      <a:pt x="1507" y="767"/>
                    </a:lnTo>
                    <a:lnTo>
                      <a:pt x="1513" y="767"/>
                    </a:lnTo>
                    <a:lnTo>
                      <a:pt x="1525" y="767"/>
                    </a:lnTo>
                    <a:lnTo>
                      <a:pt x="1531" y="767"/>
                    </a:lnTo>
                    <a:lnTo>
                      <a:pt x="1537" y="767"/>
                    </a:lnTo>
                    <a:lnTo>
                      <a:pt x="1543" y="767"/>
                    </a:lnTo>
                    <a:lnTo>
                      <a:pt x="1549" y="767"/>
                    </a:lnTo>
                    <a:lnTo>
                      <a:pt x="1555" y="767"/>
                    </a:lnTo>
                    <a:lnTo>
                      <a:pt x="1561" y="767"/>
                    </a:lnTo>
                    <a:lnTo>
                      <a:pt x="1567" y="767"/>
                    </a:lnTo>
                    <a:lnTo>
                      <a:pt x="1573" y="767"/>
                    </a:lnTo>
                    <a:lnTo>
                      <a:pt x="1579" y="767"/>
                    </a:lnTo>
                    <a:lnTo>
                      <a:pt x="1585" y="767"/>
                    </a:lnTo>
                    <a:lnTo>
                      <a:pt x="1591" y="767"/>
                    </a:lnTo>
                    <a:lnTo>
                      <a:pt x="1597" y="767"/>
                    </a:lnTo>
                    <a:lnTo>
                      <a:pt x="1603" y="767"/>
                    </a:lnTo>
                    <a:lnTo>
                      <a:pt x="1609" y="767"/>
                    </a:lnTo>
                    <a:lnTo>
                      <a:pt x="1615" y="767"/>
                    </a:lnTo>
                    <a:lnTo>
                      <a:pt x="1621" y="767"/>
                    </a:lnTo>
                    <a:lnTo>
                      <a:pt x="1627" y="767"/>
                    </a:lnTo>
                    <a:lnTo>
                      <a:pt x="1633" y="767"/>
                    </a:lnTo>
                    <a:lnTo>
                      <a:pt x="1639" y="767"/>
                    </a:lnTo>
                    <a:lnTo>
                      <a:pt x="1645" y="767"/>
                    </a:lnTo>
                    <a:lnTo>
                      <a:pt x="1651" y="767"/>
                    </a:lnTo>
                    <a:lnTo>
                      <a:pt x="1657" y="773"/>
                    </a:lnTo>
                    <a:lnTo>
                      <a:pt x="1663" y="773"/>
                    </a:lnTo>
                    <a:lnTo>
                      <a:pt x="1669" y="773"/>
                    </a:lnTo>
                    <a:lnTo>
                      <a:pt x="1675" y="773"/>
                    </a:lnTo>
                    <a:lnTo>
                      <a:pt x="1681" y="773"/>
                    </a:lnTo>
                    <a:lnTo>
                      <a:pt x="1687" y="773"/>
                    </a:lnTo>
                    <a:lnTo>
                      <a:pt x="1693" y="773"/>
                    </a:lnTo>
                    <a:lnTo>
                      <a:pt x="1699" y="773"/>
                    </a:lnTo>
                    <a:lnTo>
                      <a:pt x="1705" y="773"/>
                    </a:lnTo>
                    <a:lnTo>
                      <a:pt x="1711" y="773"/>
                    </a:lnTo>
                    <a:lnTo>
                      <a:pt x="1717" y="773"/>
                    </a:lnTo>
                    <a:lnTo>
                      <a:pt x="1723" y="773"/>
                    </a:lnTo>
                    <a:lnTo>
                      <a:pt x="1729" y="773"/>
                    </a:lnTo>
                    <a:lnTo>
                      <a:pt x="1735" y="773"/>
                    </a:lnTo>
                    <a:lnTo>
                      <a:pt x="1741" y="773"/>
                    </a:lnTo>
                    <a:lnTo>
                      <a:pt x="1747" y="773"/>
                    </a:lnTo>
                    <a:lnTo>
                      <a:pt x="1753" y="773"/>
                    </a:lnTo>
                  </a:path>
                </a:pathLst>
              </a:custGeom>
              <a:ln w="12700">
                <a:solidFill>
                  <a:srgbClr val="FF0000"/>
                </a:solidFill>
                <a:headEnd/>
                <a:tailEnd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56" name="Group 55"/>
              <p:cNvGrpSpPr>
                <a:grpSpLocks/>
              </p:cNvGrpSpPr>
              <p:nvPr/>
            </p:nvGrpSpPr>
            <p:grpSpPr bwMode="auto">
              <a:xfrm>
                <a:off x="15201" y="14424"/>
                <a:ext cx="2103" cy="1647"/>
                <a:chOff x="15201" y="14424"/>
                <a:chExt cx="2103" cy="1647"/>
              </a:xfrm>
            </p:grpSpPr>
            <p:sp>
              <p:nvSpPr>
                <p:cNvPr id="57" name="Rectangle 56"/>
                <p:cNvSpPr>
                  <a:spLocks noChangeArrowheads="1"/>
                </p:cNvSpPr>
                <p:nvPr/>
              </p:nvSpPr>
              <p:spPr bwMode="auto">
                <a:xfrm>
                  <a:off x="15473" y="15779"/>
                  <a:ext cx="36" cy="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>
                      <a:solidFill>
                        <a:srgbClr val="000000"/>
                      </a:solidFill>
                      <a:latin typeface="Arial" charset="0"/>
                    </a:rPr>
                    <a:t>0</a:t>
                  </a:r>
                  <a:endParaRPr lang="en-US" altLang="en-US" sz="2400">
                    <a:latin typeface="Arial" charset="0"/>
                  </a:endParaRPr>
                </a:p>
              </p:txBody>
            </p:sp>
            <p:sp>
              <p:nvSpPr>
                <p:cNvPr id="58" name="Rectangle 57"/>
                <p:cNvSpPr>
                  <a:spLocks noChangeArrowheads="1"/>
                </p:cNvSpPr>
                <p:nvPr/>
              </p:nvSpPr>
              <p:spPr bwMode="auto">
                <a:xfrm>
                  <a:off x="15748" y="15779"/>
                  <a:ext cx="72" cy="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>
                      <a:solidFill>
                        <a:srgbClr val="000000"/>
                      </a:solidFill>
                      <a:latin typeface="Arial" charset="0"/>
                    </a:rPr>
                    <a:t>50</a:t>
                  </a:r>
                  <a:endParaRPr lang="en-US" altLang="en-US" sz="2400">
                    <a:latin typeface="Arial" charset="0"/>
                  </a:endParaRPr>
                </a:p>
              </p:txBody>
            </p:sp>
            <p:sp>
              <p:nvSpPr>
                <p:cNvPr id="59" name="Rectangle 58"/>
                <p:cNvSpPr>
                  <a:spLocks noChangeArrowheads="1"/>
                </p:cNvSpPr>
                <p:nvPr/>
              </p:nvSpPr>
              <p:spPr bwMode="auto">
                <a:xfrm>
                  <a:off x="16029" y="15779"/>
                  <a:ext cx="108" cy="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>
                      <a:solidFill>
                        <a:srgbClr val="000000"/>
                      </a:solidFill>
                      <a:latin typeface="Arial" charset="0"/>
                    </a:rPr>
                    <a:t>100</a:t>
                  </a:r>
                  <a:endParaRPr lang="en-US" altLang="en-US" sz="2400">
                    <a:latin typeface="Arial" charset="0"/>
                  </a:endParaRPr>
                </a:p>
              </p:txBody>
            </p:sp>
            <p:sp>
              <p:nvSpPr>
                <p:cNvPr id="60" name="Rectangle 59"/>
                <p:cNvSpPr>
                  <a:spLocks noChangeArrowheads="1"/>
                </p:cNvSpPr>
                <p:nvPr/>
              </p:nvSpPr>
              <p:spPr bwMode="auto">
                <a:xfrm>
                  <a:off x="16322" y="15779"/>
                  <a:ext cx="108" cy="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>
                      <a:solidFill>
                        <a:srgbClr val="000000"/>
                      </a:solidFill>
                      <a:latin typeface="Arial" charset="0"/>
                    </a:rPr>
                    <a:t>150</a:t>
                  </a:r>
                  <a:endParaRPr lang="en-US" altLang="en-US" sz="2400">
                    <a:latin typeface="Arial" charset="0"/>
                  </a:endParaRPr>
                </a:p>
              </p:txBody>
            </p:sp>
            <p:sp>
              <p:nvSpPr>
                <p:cNvPr id="61" name="Rectangle 60"/>
                <p:cNvSpPr>
                  <a:spLocks noChangeArrowheads="1"/>
                </p:cNvSpPr>
                <p:nvPr/>
              </p:nvSpPr>
              <p:spPr bwMode="auto">
                <a:xfrm>
                  <a:off x="16615" y="15779"/>
                  <a:ext cx="108" cy="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>
                      <a:solidFill>
                        <a:srgbClr val="000000"/>
                      </a:solidFill>
                      <a:latin typeface="Arial" charset="0"/>
                    </a:rPr>
                    <a:t>200</a:t>
                  </a:r>
                  <a:endParaRPr lang="en-US" altLang="en-US" sz="2400">
                    <a:latin typeface="Arial" charset="0"/>
                  </a:endParaRPr>
                </a:p>
              </p:txBody>
            </p:sp>
            <p:sp>
              <p:nvSpPr>
                <p:cNvPr id="62" name="Rectangle 61"/>
                <p:cNvSpPr>
                  <a:spLocks noChangeArrowheads="1"/>
                </p:cNvSpPr>
                <p:nvPr/>
              </p:nvSpPr>
              <p:spPr bwMode="auto">
                <a:xfrm>
                  <a:off x="16903" y="15779"/>
                  <a:ext cx="108" cy="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>
                      <a:solidFill>
                        <a:srgbClr val="000000"/>
                      </a:solidFill>
                      <a:latin typeface="Arial" charset="0"/>
                    </a:rPr>
                    <a:t>250</a:t>
                  </a:r>
                  <a:endParaRPr lang="en-US" altLang="en-US" sz="2400">
                    <a:latin typeface="Arial" charset="0"/>
                  </a:endParaRPr>
                </a:p>
              </p:txBody>
            </p:sp>
            <p:sp>
              <p:nvSpPr>
                <p:cNvPr id="63" name="Rectangle 62"/>
                <p:cNvSpPr>
                  <a:spLocks noChangeArrowheads="1"/>
                </p:cNvSpPr>
                <p:nvPr/>
              </p:nvSpPr>
              <p:spPr bwMode="auto">
                <a:xfrm>
                  <a:off x="17196" y="15779"/>
                  <a:ext cx="108" cy="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>
                      <a:solidFill>
                        <a:srgbClr val="000000"/>
                      </a:solidFill>
                      <a:latin typeface="Arial" charset="0"/>
                    </a:rPr>
                    <a:t>300</a:t>
                  </a:r>
                  <a:endParaRPr lang="en-US" altLang="en-US" sz="2400">
                    <a:latin typeface="Arial" charset="0"/>
                  </a:endParaRPr>
                </a:p>
              </p:txBody>
            </p:sp>
            <p:sp>
              <p:nvSpPr>
                <p:cNvPr id="64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5485" y="15743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15634" y="15743"/>
                  <a:ext cx="1" cy="1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15778" y="15743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15927" y="15743"/>
                  <a:ext cx="1" cy="1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16071" y="15743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16221" y="15743"/>
                  <a:ext cx="1" cy="1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16364" y="15743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16508" y="15743"/>
                  <a:ext cx="1" cy="1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6657" y="15743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16801" y="15743"/>
                  <a:ext cx="1" cy="1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16950" y="15743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17094" y="15743"/>
                  <a:ext cx="1" cy="1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17244" y="15743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Line 80"/>
                <p:cNvSpPr>
                  <a:spLocks noChangeShapeType="1"/>
                </p:cNvSpPr>
                <p:nvPr/>
              </p:nvSpPr>
              <p:spPr bwMode="auto">
                <a:xfrm>
                  <a:off x="15485" y="15743"/>
                  <a:ext cx="1759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15506" y="14424"/>
                  <a:ext cx="1" cy="131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Line 89"/>
                <p:cNvSpPr>
                  <a:spLocks noChangeShapeType="1"/>
                </p:cNvSpPr>
                <p:nvPr/>
              </p:nvSpPr>
              <p:spPr bwMode="auto">
                <a:xfrm>
                  <a:off x="15485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Line 90"/>
                <p:cNvSpPr>
                  <a:spLocks noChangeShapeType="1"/>
                </p:cNvSpPr>
                <p:nvPr/>
              </p:nvSpPr>
              <p:spPr bwMode="auto">
                <a:xfrm>
                  <a:off x="15509" y="15197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Line 91"/>
                <p:cNvSpPr>
                  <a:spLocks noChangeShapeType="1"/>
                </p:cNvSpPr>
                <p:nvPr/>
              </p:nvSpPr>
              <p:spPr bwMode="auto">
                <a:xfrm>
                  <a:off x="15527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Line 92"/>
                <p:cNvSpPr>
                  <a:spLocks noChangeShapeType="1"/>
                </p:cNvSpPr>
                <p:nvPr/>
              </p:nvSpPr>
              <p:spPr bwMode="auto">
                <a:xfrm>
                  <a:off x="15545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Freeform 93"/>
                <p:cNvSpPr>
                  <a:spLocks/>
                </p:cNvSpPr>
                <p:nvPr/>
              </p:nvSpPr>
              <p:spPr bwMode="auto">
                <a:xfrm>
                  <a:off x="15569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1296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Freeform 94"/>
                <p:cNvSpPr>
                  <a:spLocks/>
                </p:cNvSpPr>
                <p:nvPr/>
              </p:nvSpPr>
              <p:spPr bwMode="auto">
                <a:xfrm>
                  <a:off x="15586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1296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Freeform 95"/>
                <p:cNvSpPr>
                  <a:spLocks/>
                </p:cNvSpPr>
                <p:nvPr/>
              </p:nvSpPr>
              <p:spPr bwMode="auto">
                <a:xfrm>
                  <a:off x="15604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1296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Freeform 96"/>
                <p:cNvSpPr>
                  <a:spLocks/>
                </p:cNvSpPr>
                <p:nvPr/>
              </p:nvSpPr>
              <p:spPr bwMode="auto">
                <a:xfrm>
                  <a:off x="15628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Line 97"/>
                <p:cNvSpPr>
                  <a:spLocks noChangeShapeType="1"/>
                </p:cNvSpPr>
                <p:nvPr/>
              </p:nvSpPr>
              <p:spPr bwMode="auto">
                <a:xfrm>
                  <a:off x="15646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Line 98"/>
                <p:cNvSpPr>
                  <a:spLocks noChangeShapeType="1"/>
                </p:cNvSpPr>
                <p:nvPr/>
              </p:nvSpPr>
              <p:spPr bwMode="auto">
                <a:xfrm>
                  <a:off x="15664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Line 99"/>
                <p:cNvSpPr>
                  <a:spLocks noChangeShapeType="1"/>
                </p:cNvSpPr>
                <p:nvPr/>
              </p:nvSpPr>
              <p:spPr bwMode="auto">
                <a:xfrm>
                  <a:off x="15688" y="15197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Line 100"/>
                <p:cNvSpPr>
                  <a:spLocks noChangeShapeType="1"/>
                </p:cNvSpPr>
                <p:nvPr/>
              </p:nvSpPr>
              <p:spPr bwMode="auto">
                <a:xfrm>
                  <a:off x="15706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Freeform 101"/>
                <p:cNvSpPr>
                  <a:spLocks/>
                </p:cNvSpPr>
                <p:nvPr/>
              </p:nvSpPr>
              <p:spPr bwMode="auto">
                <a:xfrm>
                  <a:off x="15724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2592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Freeform 102"/>
                <p:cNvSpPr>
                  <a:spLocks/>
                </p:cNvSpPr>
                <p:nvPr/>
              </p:nvSpPr>
              <p:spPr bwMode="auto">
                <a:xfrm>
                  <a:off x="15748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1296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Freeform 103"/>
                <p:cNvSpPr>
                  <a:spLocks/>
                </p:cNvSpPr>
                <p:nvPr/>
              </p:nvSpPr>
              <p:spPr bwMode="auto">
                <a:xfrm>
                  <a:off x="15766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1296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Freeform 104"/>
                <p:cNvSpPr>
                  <a:spLocks/>
                </p:cNvSpPr>
                <p:nvPr/>
              </p:nvSpPr>
              <p:spPr bwMode="auto">
                <a:xfrm>
                  <a:off x="15784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1296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Line 105"/>
                <p:cNvSpPr>
                  <a:spLocks noChangeShapeType="1"/>
                </p:cNvSpPr>
                <p:nvPr/>
              </p:nvSpPr>
              <p:spPr bwMode="auto">
                <a:xfrm>
                  <a:off x="15808" y="15197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Line 106"/>
                <p:cNvSpPr>
                  <a:spLocks noChangeShapeType="1"/>
                </p:cNvSpPr>
                <p:nvPr/>
              </p:nvSpPr>
              <p:spPr bwMode="auto">
                <a:xfrm>
                  <a:off x="15826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" name="Line 107"/>
                <p:cNvSpPr>
                  <a:spLocks noChangeShapeType="1"/>
                </p:cNvSpPr>
                <p:nvPr/>
              </p:nvSpPr>
              <p:spPr bwMode="auto">
                <a:xfrm>
                  <a:off x="15844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Line 108"/>
                <p:cNvSpPr>
                  <a:spLocks noChangeShapeType="1"/>
                </p:cNvSpPr>
                <p:nvPr/>
              </p:nvSpPr>
              <p:spPr bwMode="auto">
                <a:xfrm>
                  <a:off x="15868" y="15197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Freeform 109"/>
                <p:cNvSpPr>
                  <a:spLocks/>
                </p:cNvSpPr>
                <p:nvPr/>
              </p:nvSpPr>
              <p:spPr bwMode="auto">
                <a:xfrm>
                  <a:off x="15886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1296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Freeform 110"/>
                <p:cNvSpPr>
                  <a:spLocks/>
                </p:cNvSpPr>
                <p:nvPr/>
              </p:nvSpPr>
              <p:spPr bwMode="auto">
                <a:xfrm>
                  <a:off x="15904" y="15197"/>
                  <a:ext cx="11" cy="1"/>
                </a:xfrm>
                <a:custGeom>
                  <a:avLst/>
                  <a:gdLst>
                    <a:gd name="T0" fmla="*/ 0 w 2"/>
                    <a:gd name="T1" fmla="*/ 0 h 1"/>
                    <a:gd name="T2" fmla="*/ 1001 w 2"/>
                    <a:gd name="T3" fmla="*/ 0 h 1"/>
                    <a:gd name="T4" fmla="*/ 1848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Freeform 111"/>
                <p:cNvSpPr>
                  <a:spLocks/>
                </p:cNvSpPr>
                <p:nvPr/>
              </p:nvSpPr>
              <p:spPr bwMode="auto">
                <a:xfrm>
                  <a:off x="15927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112"/>
                <p:cNvSpPr>
                  <a:spLocks/>
                </p:cNvSpPr>
                <p:nvPr/>
              </p:nvSpPr>
              <p:spPr bwMode="auto">
                <a:xfrm>
                  <a:off x="15945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Line 113"/>
                <p:cNvSpPr>
                  <a:spLocks noChangeShapeType="1"/>
                </p:cNvSpPr>
                <p:nvPr/>
              </p:nvSpPr>
              <p:spPr bwMode="auto">
                <a:xfrm>
                  <a:off x="15963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114"/>
                <p:cNvSpPr>
                  <a:spLocks noChangeShapeType="1"/>
                </p:cNvSpPr>
                <p:nvPr/>
              </p:nvSpPr>
              <p:spPr bwMode="auto">
                <a:xfrm>
                  <a:off x="15987" y="15197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Line 115"/>
                <p:cNvSpPr>
                  <a:spLocks noChangeShapeType="1"/>
                </p:cNvSpPr>
                <p:nvPr/>
              </p:nvSpPr>
              <p:spPr bwMode="auto">
                <a:xfrm>
                  <a:off x="16005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Line 116"/>
                <p:cNvSpPr>
                  <a:spLocks noChangeShapeType="1"/>
                </p:cNvSpPr>
                <p:nvPr/>
              </p:nvSpPr>
              <p:spPr bwMode="auto">
                <a:xfrm>
                  <a:off x="16029" y="15197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Freeform 117"/>
                <p:cNvSpPr>
                  <a:spLocks/>
                </p:cNvSpPr>
                <p:nvPr/>
              </p:nvSpPr>
              <p:spPr bwMode="auto">
                <a:xfrm>
                  <a:off x="16047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1296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Freeform 118"/>
                <p:cNvSpPr>
                  <a:spLocks/>
                </p:cNvSpPr>
                <p:nvPr/>
              </p:nvSpPr>
              <p:spPr bwMode="auto">
                <a:xfrm>
                  <a:off x="16065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1296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Freeform 119"/>
                <p:cNvSpPr>
                  <a:spLocks/>
                </p:cNvSpPr>
                <p:nvPr/>
              </p:nvSpPr>
              <p:spPr bwMode="auto">
                <a:xfrm>
                  <a:off x="16089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Freeform 120"/>
                <p:cNvSpPr>
                  <a:spLocks/>
                </p:cNvSpPr>
                <p:nvPr/>
              </p:nvSpPr>
              <p:spPr bwMode="auto">
                <a:xfrm>
                  <a:off x="16107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Line 121"/>
                <p:cNvSpPr>
                  <a:spLocks noChangeShapeType="1"/>
                </p:cNvSpPr>
                <p:nvPr/>
              </p:nvSpPr>
              <p:spPr bwMode="auto">
                <a:xfrm>
                  <a:off x="16125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Line 122"/>
                <p:cNvSpPr>
                  <a:spLocks noChangeShapeType="1"/>
                </p:cNvSpPr>
                <p:nvPr/>
              </p:nvSpPr>
              <p:spPr bwMode="auto">
                <a:xfrm>
                  <a:off x="16149" y="15197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Line 123"/>
                <p:cNvSpPr>
                  <a:spLocks noChangeShapeType="1"/>
                </p:cNvSpPr>
                <p:nvPr/>
              </p:nvSpPr>
              <p:spPr bwMode="auto">
                <a:xfrm>
                  <a:off x="16167" y="15197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Line 124"/>
                <p:cNvSpPr>
                  <a:spLocks noChangeShapeType="1"/>
                </p:cNvSpPr>
                <p:nvPr/>
              </p:nvSpPr>
              <p:spPr bwMode="auto">
                <a:xfrm>
                  <a:off x="16185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Freeform 125"/>
                <p:cNvSpPr>
                  <a:spLocks/>
                </p:cNvSpPr>
                <p:nvPr/>
              </p:nvSpPr>
              <p:spPr bwMode="auto">
                <a:xfrm>
                  <a:off x="16209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1296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Freeform 126"/>
                <p:cNvSpPr>
                  <a:spLocks/>
                </p:cNvSpPr>
                <p:nvPr/>
              </p:nvSpPr>
              <p:spPr bwMode="auto">
                <a:xfrm>
                  <a:off x="16227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1296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" name="Freeform 127"/>
                <p:cNvSpPr>
                  <a:spLocks/>
                </p:cNvSpPr>
                <p:nvPr/>
              </p:nvSpPr>
              <p:spPr bwMode="auto">
                <a:xfrm>
                  <a:off x="16245" y="15197"/>
                  <a:ext cx="11" cy="1"/>
                </a:xfrm>
                <a:custGeom>
                  <a:avLst/>
                  <a:gdLst>
                    <a:gd name="T0" fmla="*/ 0 w 2"/>
                    <a:gd name="T1" fmla="*/ 0 h 1"/>
                    <a:gd name="T2" fmla="*/ 1001 w 2"/>
                    <a:gd name="T3" fmla="*/ 0 h 1"/>
                    <a:gd name="T4" fmla="*/ 1848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Freeform 128"/>
                <p:cNvSpPr>
                  <a:spLocks/>
                </p:cNvSpPr>
                <p:nvPr/>
              </p:nvSpPr>
              <p:spPr bwMode="auto">
                <a:xfrm>
                  <a:off x="16268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Line 129"/>
                <p:cNvSpPr>
                  <a:spLocks noChangeShapeType="1"/>
                </p:cNvSpPr>
                <p:nvPr/>
              </p:nvSpPr>
              <p:spPr bwMode="auto">
                <a:xfrm>
                  <a:off x="16286" y="15197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" name="Line 130"/>
                <p:cNvSpPr>
                  <a:spLocks noChangeShapeType="1"/>
                </p:cNvSpPr>
                <p:nvPr/>
              </p:nvSpPr>
              <p:spPr bwMode="auto">
                <a:xfrm>
                  <a:off x="16304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Line 131"/>
                <p:cNvSpPr>
                  <a:spLocks noChangeShapeType="1"/>
                </p:cNvSpPr>
                <p:nvPr/>
              </p:nvSpPr>
              <p:spPr bwMode="auto">
                <a:xfrm>
                  <a:off x="16328" y="15197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132"/>
                <p:cNvSpPr>
                  <a:spLocks/>
                </p:cNvSpPr>
                <p:nvPr/>
              </p:nvSpPr>
              <p:spPr bwMode="auto">
                <a:xfrm>
                  <a:off x="16346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1296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Freeform 133"/>
                <p:cNvSpPr>
                  <a:spLocks/>
                </p:cNvSpPr>
                <p:nvPr/>
              </p:nvSpPr>
              <p:spPr bwMode="auto">
                <a:xfrm>
                  <a:off x="16364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1296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Freeform 134"/>
                <p:cNvSpPr>
                  <a:spLocks/>
                </p:cNvSpPr>
                <p:nvPr/>
              </p:nvSpPr>
              <p:spPr bwMode="auto">
                <a:xfrm>
                  <a:off x="16388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Freeform 135"/>
                <p:cNvSpPr>
                  <a:spLocks/>
                </p:cNvSpPr>
                <p:nvPr/>
              </p:nvSpPr>
              <p:spPr bwMode="auto">
                <a:xfrm>
                  <a:off x="16406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136"/>
                <p:cNvSpPr>
                  <a:spLocks/>
                </p:cNvSpPr>
                <p:nvPr/>
              </p:nvSpPr>
              <p:spPr bwMode="auto">
                <a:xfrm>
                  <a:off x="16424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Line 137"/>
                <p:cNvSpPr>
                  <a:spLocks noChangeShapeType="1"/>
                </p:cNvSpPr>
                <p:nvPr/>
              </p:nvSpPr>
              <p:spPr bwMode="auto">
                <a:xfrm>
                  <a:off x="16448" y="15197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Line 138"/>
                <p:cNvSpPr>
                  <a:spLocks noChangeShapeType="1"/>
                </p:cNvSpPr>
                <p:nvPr/>
              </p:nvSpPr>
              <p:spPr bwMode="auto">
                <a:xfrm>
                  <a:off x="16466" y="15197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Line 139"/>
                <p:cNvSpPr>
                  <a:spLocks noChangeShapeType="1"/>
                </p:cNvSpPr>
                <p:nvPr/>
              </p:nvSpPr>
              <p:spPr bwMode="auto">
                <a:xfrm>
                  <a:off x="16484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Freeform 140"/>
                <p:cNvSpPr>
                  <a:spLocks/>
                </p:cNvSpPr>
                <p:nvPr/>
              </p:nvSpPr>
              <p:spPr bwMode="auto">
                <a:xfrm>
                  <a:off x="16508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1296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Freeform 141"/>
                <p:cNvSpPr>
                  <a:spLocks/>
                </p:cNvSpPr>
                <p:nvPr/>
              </p:nvSpPr>
              <p:spPr bwMode="auto">
                <a:xfrm>
                  <a:off x="16526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1296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Freeform 142"/>
                <p:cNvSpPr>
                  <a:spLocks/>
                </p:cNvSpPr>
                <p:nvPr/>
              </p:nvSpPr>
              <p:spPr bwMode="auto">
                <a:xfrm>
                  <a:off x="16544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1296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" name="Freeform 143"/>
                <p:cNvSpPr>
                  <a:spLocks/>
                </p:cNvSpPr>
                <p:nvPr/>
              </p:nvSpPr>
              <p:spPr bwMode="auto">
                <a:xfrm>
                  <a:off x="16568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Line 144"/>
                <p:cNvSpPr>
                  <a:spLocks noChangeShapeType="1"/>
                </p:cNvSpPr>
                <p:nvPr/>
              </p:nvSpPr>
              <p:spPr bwMode="auto">
                <a:xfrm>
                  <a:off x="16585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" name="Line 145"/>
                <p:cNvSpPr>
                  <a:spLocks noChangeShapeType="1"/>
                </p:cNvSpPr>
                <p:nvPr/>
              </p:nvSpPr>
              <p:spPr bwMode="auto">
                <a:xfrm>
                  <a:off x="16603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Line 146"/>
                <p:cNvSpPr>
                  <a:spLocks noChangeShapeType="1"/>
                </p:cNvSpPr>
                <p:nvPr/>
              </p:nvSpPr>
              <p:spPr bwMode="auto">
                <a:xfrm>
                  <a:off x="16627" y="15197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Line 147"/>
                <p:cNvSpPr>
                  <a:spLocks noChangeShapeType="1"/>
                </p:cNvSpPr>
                <p:nvPr/>
              </p:nvSpPr>
              <p:spPr bwMode="auto">
                <a:xfrm>
                  <a:off x="16645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148"/>
                <p:cNvSpPr>
                  <a:spLocks/>
                </p:cNvSpPr>
                <p:nvPr/>
              </p:nvSpPr>
              <p:spPr bwMode="auto">
                <a:xfrm>
                  <a:off x="16663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2592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Freeform 149"/>
                <p:cNvSpPr>
                  <a:spLocks/>
                </p:cNvSpPr>
                <p:nvPr/>
              </p:nvSpPr>
              <p:spPr bwMode="auto">
                <a:xfrm>
                  <a:off x="16687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1296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150"/>
                <p:cNvSpPr>
                  <a:spLocks/>
                </p:cNvSpPr>
                <p:nvPr/>
              </p:nvSpPr>
              <p:spPr bwMode="auto">
                <a:xfrm>
                  <a:off x="16705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1296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Freeform 151"/>
                <p:cNvSpPr>
                  <a:spLocks/>
                </p:cNvSpPr>
                <p:nvPr/>
              </p:nvSpPr>
              <p:spPr bwMode="auto">
                <a:xfrm>
                  <a:off x="16723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1296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Line 152"/>
                <p:cNvSpPr>
                  <a:spLocks noChangeShapeType="1"/>
                </p:cNvSpPr>
                <p:nvPr/>
              </p:nvSpPr>
              <p:spPr bwMode="auto">
                <a:xfrm>
                  <a:off x="16747" y="15197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" name="Line 153"/>
                <p:cNvSpPr>
                  <a:spLocks noChangeShapeType="1"/>
                </p:cNvSpPr>
                <p:nvPr/>
              </p:nvSpPr>
              <p:spPr bwMode="auto">
                <a:xfrm>
                  <a:off x="16765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Line 154"/>
                <p:cNvSpPr>
                  <a:spLocks noChangeShapeType="1"/>
                </p:cNvSpPr>
                <p:nvPr/>
              </p:nvSpPr>
              <p:spPr bwMode="auto">
                <a:xfrm>
                  <a:off x="16783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" name="Line 155"/>
                <p:cNvSpPr>
                  <a:spLocks noChangeShapeType="1"/>
                </p:cNvSpPr>
                <p:nvPr/>
              </p:nvSpPr>
              <p:spPr bwMode="auto">
                <a:xfrm>
                  <a:off x="16807" y="15197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Freeform 156"/>
                <p:cNvSpPr>
                  <a:spLocks/>
                </p:cNvSpPr>
                <p:nvPr/>
              </p:nvSpPr>
              <p:spPr bwMode="auto">
                <a:xfrm>
                  <a:off x="16825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1296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Freeform 157"/>
                <p:cNvSpPr>
                  <a:spLocks/>
                </p:cNvSpPr>
                <p:nvPr/>
              </p:nvSpPr>
              <p:spPr bwMode="auto">
                <a:xfrm>
                  <a:off x="16843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1296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Freeform 158"/>
                <p:cNvSpPr>
                  <a:spLocks/>
                </p:cNvSpPr>
                <p:nvPr/>
              </p:nvSpPr>
              <p:spPr bwMode="auto">
                <a:xfrm>
                  <a:off x="16867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" name="Freeform 159"/>
                <p:cNvSpPr>
                  <a:spLocks/>
                </p:cNvSpPr>
                <p:nvPr/>
              </p:nvSpPr>
              <p:spPr bwMode="auto">
                <a:xfrm>
                  <a:off x="16885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" name="Line 160"/>
                <p:cNvSpPr>
                  <a:spLocks noChangeShapeType="1"/>
                </p:cNvSpPr>
                <p:nvPr/>
              </p:nvSpPr>
              <p:spPr bwMode="auto">
                <a:xfrm>
                  <a:off x="16903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" name="Line 161"/>
                <p:cNvSpPr>
                  <a:spLocks noChangeShapeType="1"/>
                </p:cNvSpPr>
                <p:nvPr/>
              </p:nvSpPr>
              <p:spPr bwMode="auto">
                <a:xfrm>
                  <a:off x="16926" y="15197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Line 162"/>
                <p:cNvSpPr>
                  <a:spLocks noChangeShapeType="1"/>
                </p:cNvSpPr>
                <p:nvPr/>
              </p:nvSpPr>
              <p:spPr bwMode="auto">
                <a:xfrm>
                  <a:off x="16944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Line 163"/>
                <p:cNvSpPr>
                  <a:spLocks noChangeShapeType="1"/>
                </p:cNvSpPr>
                <p:nvPr/>
              </p:nvSpPr>
              <p:spPr bwMode="auto">
                <a:xfrm>
                  <a:off x="16962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" name="Freeform 164"/>
                <p:cNvSpPr>
                  <a:spLocks/>
                </p:cNvSpPr>
                <p:nvPr/>
              </p:nvSpPr>
              <p:spPr bwMode="auto">
                <a:xfrm>
                  <a:off x="16986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1296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Freeform 165"/>
                <p:cNvSpPr>
                  <a:spLocks/>
                </p:cNvSpPr>
                <p:nvPr/>
              </p:nvSpPr>
              <p:spPr bwMode="auto">
                <a:xfrm>
                  <a:off x="17004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1296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Freeform 166"/>
                <p:cNvSpPr>
                  <a:spLocks/>
                </p:cNvSpPr>
                <p:nvPr/>
              </p:nvSpPr>
              <p:spPr bwMode="auto">
                <a:xfrm>
                  <a:off x="17022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1296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" name="Freeform 167"/>
                <p:cNvSpPr>
                  <a:spLocks/>
                </p:cNvSpPr>
                <p:nvPr/>
              </p:nvSpPr>
              <p:spPr bwMode="auto">
                <a:xfrm>
                  <a:off x="17046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Line 168"/>
                <p:cNvSpPr>
                  <a:spLocks noChangeShapeType="1"/>
                </p:cNvSpPr>
                <p:nvPr/>
              </p:nvSpPr>
              <p:spPr bwMode="auto">
                <a:xfrm>
                  <a:off x="17064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" name="Line 169"/>
                <p:cNvSpPr>
                  <a:spLocks noChangeShapeType="1"/>
                </p:cNvSpPr>
                <p:nvPr/>
              </p:nvSpPr>
              <p:spPr bwMode="auto">
                <a:xfrm>
                  <a:off x="17082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Line 170"/>
                <p:cNvSpPr>
                  <a:spLocks noChangeShapeType="1"/>
                </p:cNvSpPr>
                <p:nvPr/>
              </p:nvSpPr>
              <p:spPr bwMode="auto">
                <a:xfrm>
                  <a:off x="17106" y="15197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" name="Line 171"/>
                <p:cNvSpPr>
                  <a:spLocks noChangeShapeType="1"/>
                </p:cNvSpPr>
                <p:nvPr/>
              </p:nvSpPr>
              <p:spPr bwMode="auto">
                <a:xfrm>
                  <a:off x="17124" y="15197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Freeform 172"/>
                <p:cNvSpPr>
                  <a:spLocks/>
                </p:cNvSpPr>
                <p:nvPr/>
              </p:nvSpPr>
              <p:spPr bwMode="auto">
                <a:xfrm>
                  <a:off x="17142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2592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" name="Freeform 173"/>
                <p:cNvSpPr>
                  <a:spLocks/>
                </p:cNvSpPr>
                <p:nvPr/>
              </p:nvSpPr>
              <p:spPr bwMode="auto">
                <a:xfrm>
                  <a:off x="17166" y="15197"/>
                  <a:ext cx="6" cy="1"/>
                </a:xfrm>
                <a:custGeom>
                  <a:avLst/>
                  <a:gdLst>
                    <a:gd name="T0" fmla="*/ 0 w 1"/>
                    <a:gd name="T1" fmla="*/ 0 h 1"/>
                    <a:gd name="T2" fmla="*/ 1296 w 1"/>
                    <a:gd name="T3" fmla="*/ 0 h 1"/>
                    <a:gd name="T4" fmla="*/ 1296 w 1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"/>
                    <a:gd name="T11" fmla="*/ 1 w 1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">
                      <a:moveTo>
                        <a:pt x="0" y="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Freeform 174"/>
                <p:cNvSpPr>
                  <a:spLocks/>
                </p:cNvSpPr>
                <p:nvPr/>
              </p:nvSpPr>
              <p:spPr bwMode="auto">
                <a:xfrm>
                  <a:off x="17184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1296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" name="Freeform 175"/>
                <p:cNvSpPr>
                  <a:spLocks/>
                </p:cNvSpPr>
                <p:nvPr/>
              </p:nvSpPr>
              <p:spPr bwMode="auto">
                <a:xfrm>
                  <a:off x="17202" y="15197"/>
                  <a:ext cx="12" cy="1"/>
                </a:xfrm>
                <a:custGeom>
                  <a:avLst/>
                  <a:gdLst>
                    <a:gd name="T0" fmla="*/ 0 w 2"/>
                    <a:gd name="T1" fmla="*/ 0 h 1"/>
                    <a:gd name="T2" fmla="*/ 1296 w 2"/>
                    <a:gd name="T3" fmla="*/ 0 h 1"/>
                    <a:gd name="T4" fmla="*/ 2592 w 2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1"/>
                    <a:gd name="T11" fmla="*/ 2 w 2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" name="Line 176"/>
                <p:cNvSpPr>
                  <a:spLocks noChangeShapeType="1"/>
                </p:cNvSpPr>
                <p:nvPr/>
              </p:nvSpPr>
              <p:spPr bwMode="auto">
                <a:xfrm>
                  <a:off x="17226" y="15197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" name="Rectangle 177"/>
                <p:cNvSpPr>
                  <a:spLocks noChangeArrowheads="1"/>
                </p:cNvSpPr>
                <p:nvPr/>
              </p:nvSpPr>
              <p:spPr bwMode="auto">
                <a:xfrm rot="-5400000">
                  <a:off x="15229" y="15096"/>
                  <a:ext cx="30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dirty="0">
                      <a:solidFill>
                        <a:srgbClr val="000000"/>
                      </a:solidFill>
                      <a:latin typeface="Symbol" pitchFamily="18" charset="2"/>
                    </a:rPr>
                    <a:t>g</a:t>
                  </a:r>
                  <a:endParaRPr lang="en-US" altLang="en-US" sz="2400" dirty="0">
                    <a:latin typeface="Arial" charset="0"/>
                  </a:endParaRPr>
                </a:p>
              </p:txBody>
            </p:sp>
            <p:sp>
              <p:nvSpPr>
                <p:cNvPr id="168" name="Rectangle 178"/>
                <p:cNvSpPr>
                  <a:spLocks noChangeArrowheads="1"/>
                </p:cNvSpPr>
                <p:nvPr/>
              </p:nvSpPr>
              <p:spPr bwMode="auto">
                <a:xfrm rot="-5400000">
                  <a:off x="15206" y="15049"/>
                  <a:ext cx="76" cy="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 b="1" dirty="0">
                      <a:solidFill>
                        <a:srgbClr val="000000"/>
                      </a:solidFill>
                      <a:latin typeface="Arial" charset="0"/>
                    </a:rPr>
                    <a:t>/Q</a:t>
                  </a:r>
                  <a:endParaRPr lang="en-US" altLang="en-US" sz="2400" b="1" dirty="0">
                    <a:latin typeface="Arial" charset="0"/>
                  </a:endParaRPr>
                </a:p>
              </p:txBody>
            </p:sp>
            <p:sp>
              <p:nvSpPr>
                <p:cNvPr id="169" name="Rectangle 179"/>
                <p:cNvSpPr>
                  <a:spLocks noChangeArrowheads="1"/>
                </p:cNvSpPr>
                <p:nvPr/>
              </p:nvSpPr>
              <p:spPr bwMode="auto">
                <a:xfrm>
                  <a:off x="16239" y="15896"/>
                  <a:ext cx="491" cy="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pt-PT" altLang="en-US" sz="900" dirty="0" err="1" smtClean="0">
                      <a:solidFill>
                        <a:srgbClr val="000000"/>
                      </a:solidFill>
                      <a:latin typeface="Arial" charset="0"/>
                    </a:rPr>
                    <a:t>Distance</a:t>
                  </a:r>
                  <a:endParaRPr lang="en-US" altLang="en-US" sz="900" dirty="0">
                    <a:latin typeface="Arial" charset="0"/>
                  </a:endParaRPr>
                </a:p>
              </p:txBody>
            </p:sp>
          </p:grpSp>
        </p:grpSp>
        <p:sp>
          <p:nvSpPr>
            <p:cNvPr id="53" name="Text Box 180"/>
            <p:cNvSpPr txBox="1">
              <a:spLocks noChangeArrowheads="1"/>
            </p:cNvSpPr>
            <p:nvPr/>
          </p:nvSpPr>
          <p:spPr bwMode="auto">
            <a:xfrm>
              <a:off x="15741" y="16200"/>
              <a:ext cx="2647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16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1D </a:t>
              </a:r>
              <a:r>
                <a:rPr lang="pt-PT" altLang="en-US" sz="1600" dirty="0" err="1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Correlation</a:t>
              </a:r>
              <a:r>
                <a:rPr lang="pt-PT" altLang="en-US" sz="16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pt-PT" altLang="en-US" sz="1600" dirty="0" err="1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Function</a:t>
              </a:r>
              <a:endParaRPr lang="en-US" altLang="en-US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graphicFrame>
          <p:nvGraphicFramePr>
            <p:cNvPr id="5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62545399"/>
                </p:ext>
              </p:extLst>
            </p:nvPr>
          </p:nvGraphicFramePr>
          <p:xfrm>
            <a:off x="15019" y="14505"/>
            <a:ext cx="1742" cy="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05" r:id="rId11" imgW="2540000" imgH="635000" progId="Equation.3">
                    <p:embed/>
                  </p:oleObj>
                </mc:Choice>
                <mc:Fallback>
                  <p:oleObj r:id="rId11" imgW="2540000" imgH="635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19" y="14505"/>
                          <a:ext cx="1742" cy="4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0" name="Text Box 618"/>
          <p:cNvSpPr txBox="1">
            <a:spLocks noChangeArrowheads="1"/>
          </p:cNvSpPr>
          <p:nvPr/>
        </p:nvSpPr>
        <p:spPr bwMode="auto">
          <a:xfrm>
            <a:off x="5105823" y="6004733"/>
            <a:ext cx="31385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n-US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Interface </a:t>
            </a:r>
            <a:r>
              <a:rPr lang="pt-PT" altLang="en-US" sz="1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Distribution</a:t>
            </a:r>
            <a:r>
              <a:rPr lang="pt-PT" altLang="en-US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pt-PT" altLang="en-US" sz="1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Function</a:t>
            </a:r>
            <a:endParaRPr lang="en-US" altLang="en-US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7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516" y="848658"/>
            <a:ext cx="2952004" cy="121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065816"/>
            <a:ext cx="1656184" cy="13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450" y="4187246"/>
            <a:ext cx="2182438" cy="178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CaixaDeTexto 173"/>
              <p:cNvSpPr txBox="1"/>
              <p:nvPr/>
            </p:nvSpPr>
            <p:spPr>
              <a:xfrm>
                <a:off x="6588224" y="4139788"/>
                <a:ext cx="4240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pt-PT" b="0" i="1" smtClean="0">
                              <a:latin typeface="Cambria Math"/>
                            </a:rPr>
                            <m:t>𝑥</m:t>
                          </m:r>
                        </m:sub>
                        <m:sup/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4" name="CaixaDeTexto 1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4139788"/>
                <a:ext cx="424058" cy="369332"/>
              </a:xfrm>
              <a:prstGeom prst="rect">
                <a:avLst/>
              </a:prstGeom>
              <a:blipFill rotWithShape="1">
                <a:blip r:embed="rId16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CaixaDeTexto 174"/>
              <p:cNvSpPr txBox="1"/>
              <p:nvPr/>
            </p:nvSpPr>
            <p:spPr>
              <a:xfrm>
                <a:off x="6596214" y="5003006"/>
                <a:ext cx="4240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  <m:r>
                            <a:rPr lang="pt-PT" b="0" i="1" smtClean="0">
                              <a:latin typeface="Cambria Math"/>
                              <a:ea typeface="Cambria Math"/>
                            </a:rPr>
                            <m:t>´</m:t>
                          </m:r>
                        </m:e>
                        <m:sub>
                          <m:r>
                            <a:rPr lang="pt-PT" b="0" i="1" smtClean="0">
                              <a:latin typeface="Cambria Math"/>
                            </a:rPr>
                            <m:t>𝑥</m:t>
                          </m:r>
                        </m:sub>
                        <m:sup/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5" name="CaixaDeTexto 1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214" y="5003006"/>
                <a:ext cx="424058" cy="369332"/>
              </a:xfrm>
              <a:prstGeom prst="rect">
                <a:avLst/>
              </a:prstGeom>
              <a:blipFill rotWithShape="1">
                <a:blip r:embed="rId17"/>
                <a:stretch>
                  <a:fillRect l="-4286" r="-2857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6" name="Grupo 175"/>
          <p:cNvGrpSpPr/>
          <p:nvPr/>
        </p:nvGrpSpPr>
        <p:grpSpPr>
          <a:xfrm>
            <a:off x="4427984" y="4202378"/>
            <a:ext cx="2167788" cy="1676881"/>
            <a:chOff x="1259632" y="4439828"/>
            <a:chExt cx="2167788" cy="1676881"/>
          </a:xfrm>
        </p:grpSpPr>
        <p:sp>
          <p:nvSpPr>
            <p:cNvPr id="177" name="Rectangle 188"/>
            <p:cNvSpPr>
              <a:spLocks noChangeArrowheads="1"/>
            </p:cNvSpPr>
            <p:nvPr/>
          </p:nvSpPr>
          <p:spPr bwMode="auto">
            <a:xfrm>
              <a:off x="1485712" y="5831137"/>
              <a:ext cx="30169" cy="74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US" altLang="en-US" sz="2400">
                <a:latin typeface="Arial" charset="0"/>
              </a:endParaRPr>
            </a:p>
          </p:txBody>
        </p:sp>
        <p:sp>
          <p:nvSpPr>
            <p:cNvPr id="178" name="Rectangle 189"/>
            <p:cNvSpPr>
              <a:spLocks noChangeArrowheads="1"/>
            </p:cNvSpPr>
            <p:nvPr/>
          </p:nvSpPr>
          <p:spPr bwMode="auto">
            <a:xfrm>
              <a:off x="1716170" y="5831137"/>
              <a:ext cx="60338" cy="74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charset="0"/>
                </a:rPr>
                <a:t>50</a:t>
              </a:r>
              <a:endParaRPr lang="en-US" altLang="en-US" sz="2400">
                <a:latin typeface="Arial" charset="0"/>
              </a:endParaRPr>
            </a:p>
          </p:txBody>
        </p:sp>
        <p:sp>
          <p:nvSpPr>
            <p:cNvPr id="179" name="Rectangle 190"/>
            <p:cNvSpPr>
              <a:spLocks noChangeArrowheads="1"/>
            </p:cNvSpPr>
            <p:nvPr/>
          </p:nvSpPr>
          <p:spPr bwMode="auto">
            <a:xfrm>
              <a:off x="1946627" y="5831137"/>
              <a:ext cx="90507" cy="74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charset="0"/>
                </a:rPr>
                <a:t>100</a:t>
              </a:r>
              <a:endParaRPr lang="en-US" altLang="en-US" sz="2400">
                <a:latin typeface="Arial" charset="0"/>
              </a:endParaRPr>
            </a:p>
          </p:txBody>
        </p:sp>
        <p:sp>
          <p:nvSpPr>
            <p:cNvPr id="180" name="Rectangle 191"/>
            <p:cNvSpPr>
              <a:spLocks noChangeArrowheads="1"/>
            </p:cNvSpPr>
            <p:nvPr/>
          </p:nvSpPr>
          <p:spPr bwMode="auto">
            <a:xfrm>
              <a:off x="2192169" y="5831137"/>
              <a:ext cx="90507" cy="74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charset="0"/>
                </a:rPr>
                <a:t>150</a:t>
              </a:r>
              <a:endParaRPr lang="en-US" altLang="en-US" sz="2400">
                <a:latin typeface="Arial" charset="0"/>
              </a:endParaRPr>
            </a:p>
          </p:txBody>
        </p:sp>
        <p:sp>
          <p:nvSpPr>
            <p:cNvPr id="181" name="Rectangle 192"/>
            <p:cNvSpPr>
              <a:spLocks noChangeArrowheads="1"/>
            </p:cNvSpPr>
            <p:nvPr/>
          </p:nvSpPr>
          <p:spPr bwMode="auto">
            <a:xfrm>
              <a:off x="2437711" y="5831137"/>
              <a:ext cx="90507" cy="74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charset="0"/>
                </a:rPr>
                <a:t>200</a:t>
              </a:r>
              <a:endParaRPr lang="en-US" altLang="en-US" sz="2400">
                <a:latin typeface="Arial" charset="0"/>
              </a:endParaRPr>
            </a:p>
          </p:txBody>
        </p:sp>
        <p:sp>
          <p:nvSpPr>
            <p:cNvPr id="182" name="Rectangle 193"/>
            <p:cNvSpPr>
              <a:spLocks noChangeArrowheads="1"/>
            </p:cNvSpPr>
            <p:nvPr/>
          </p:nvSpPr>
          <p:spPr bwMode="auto">
            <a:xfrm>
              <a:off x="2683252" y="5831137"/>
              <a:ext cx="90507" cy="74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charset="0"/>
                </a:rPr>
                <a:t>250</a:t>
              </a:r>
              <a:endParaRPr lang="en-US" altLang="en-US" sz="2400">
                <a:latin typeface="Arial" charset="0"/>
              </a:endParaRPr>
            </a:p>
          </p:txBody>
        </p:sp>
        <p:sp>
          <p:nvSpPr>
            <p:cNvPr id="183" name="Rectangle 194"/>
            <p:cNvSpPr>
              <a:spLocks noChangeArrowheads="1"/>
            </p:cNvSpPr>
            <p:nvPr/>
          </p:nvSpPr>
          <p:spPr bwMode="auto">
            <a:xfrm>
              <a:off x="2923766" y="5831137"/>
              <a:ext cx="90507" cy="74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charset="0"/>
                </a:rPr>
                <a:t>300</a:t>
              </a:r>
              <a:endParaRPr lang="en-US" altLang="en-US" sz="2400">
                <a:latin typeface="Arial" charset="0"/>
              </a:endParaRPr>
            </a:p>
          </p:txBody>
        </p:sp>
        <p:sp>
          <p:nvSpPr>
            <p:cNvPr id="184" name="Line 199"/>
            <p:cNvSpPr>
              <a:spLocks noChangeShapeType="1"/>
            </p:cNvSpPr>
            <p:nvPr/>
          </p:nvSpPr>
          <p:spPr bwMode="auto">
            <a:xfrm flipV="1">
              <a:off x="1495769" y="5796319"/>
              <a:ext cx="838" cy="290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Line 200"/>
            <p:cNvSpPr>
              <a:spLocks noChangeShapeType="1"/>
            </p:cNvSpPr>
            <p:nvPr/>
          </p:nvSpPr>
          <p:spPr bwMode="auto">
            <a:xfrm flipV="1">
              <a:off x="1616444" y="5796319"/>
              <a:ext cx="838" cy="116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Line 201"/>
            <p:cNvSpPr>
              <a:spLocks noChangeShapeType="1"/>
            </p:cNvSpPr>
            <p:nvPr/>
          </p:nvSpPr>
          <p:spPr bwMode="auto">
            <a:xfrm flipV="1">
              <a:off x="1741310" y="5796319"/>
              <a:ext cx="838" cy="290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Line 202"/>
            <p:cNvSpPr>
              <a:spLocks noChangeShapeType="1"/>
            </p:cNvSpPr>
            <p:nvPr/>
          </p:nvSpPr>
          <p:spPr bwMode="auto">
            <a:xfrm flipV="1">
              <a:off x="1861986" y="5796319"/>
              <a:ext cx="838" cy="116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Line 203"/>
            <p:cNvSpPr>
              <a:spLocks noChangeShapeType="1"/>
            </p:cNvSpPr>
            <p:nvPr/>
          </p:nvSpPr>
          <p:spPr bwMode="auto">
            <a:xfrm flipV="1">
              <a:off x="1986852" y="5796319"/>
              <a:ext cx="838" cy="290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Line 204"/>
            <p:cNvSpPr>
              <a:spLocks noChangeShapeType="1"/>
            </p:cNvSpPr>
            <p:nvPr/>
          </p:nvSpPr>
          <p:spPr bwMode="auto">
            <a:xfrm flipV="1">
              <a:off x="2107528" y="5796319"/>
              <a:ext cx="838" cy="116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Line 205"/>
            <p:cNvSpPr>
              <a:spLocks noChangeShapeType="1"/>
            </p:cNvSpPr>
            <p:nvPr/>
          </p:nvSpPr>
          <p:spPr bwMode="auto">
            <a:xfrm flipV="1">
              <a:off x="2227366" y="5796319"/>
              <a:ext cx="838" cy="290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Line 206"/>
            <p:cNvSpPr>
              <a:spLocks noChangeShapeType="1"/>
            </p:cNvSpPr>
            <p:nvPr/>
          </p:nvSpPr>
          <p:spPr bwMode="auto">
            <a:xfrm flipV="1">
              <a:off x="2352232" y="5796319"/>
              <a:ext cx="838" cy="116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Line 207"/>
            <p:cNvSpPr>
              <a:spLocks noChangeShapeType="1"/>
            </p:cNvSpPr>
            <p:nvPr/>
          </p:nvSpPr>
          <p:spPr bwMode="auto">
            <a:xfrm flipV="1">
              <a:off x="2472908" y="5796319"/>
              <a:ext cx="838" cy="290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Line 208"/>
            <p:cNvSpPr>
              <a:spLocks noChangeShapeType="1"/>
            </p:cNvSpPr>
            <p:nvPr/>
          </p:nvSpPr>
          <p:spPr bwMode="auto">
            <a:xfrm flipV="1">
              <a:off x="2597774" y="5796319"/>
              <a:ext cx="838" cy="116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Line 209"/>
            <p:cNvSpPr>
              <a:spLocks noChangeShapeType="1"/>
            </p:cNvSpPr>
            <p:nvPr/>
          </p:nvSpPr>
          <p:spPr bwMode="auto">
            <a:xfrm flipV="1">
              <a:off x="2718450" y="5796319"/>
              <a:ext cx="838" cy="290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Line 210"/>
            <p:cNvSpPr>
              <a:spLocks noChangeShapeType="1"/>
            </p:cNvSpPr>
            <p:nvPr/>
          </p:nvSpPr>
          <p:spPr bwMode="auto">
            <a:xfrm flipV="1">
              <a:off x="2838287" y="5796319"/>
              <a:ext cx="838" cy="116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Line 211"/>
            <p:cNvSpPr>
              <a:spLocks noChangeShapeType="1"/>
            </p:cNvSpPr>
            <p:nvPr/>
          </p:nvSpPr>
          <p:spPr bwMode="auto">
            <a:xfrm flipV="1">
              <a:off x="2963991" y="5796319"/>
              <a:ext cx="838" cy="290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Line 212"/>
            <p:cNvSpPr>
              <a:spLocks noChangeShapeType="1"/>
            </p:cNvSpPr>
            <p:nvPr/>
          </p:nvSpPr>
          <p:spPr bwMode="auto">
            <a:xfrm>
              <a:off x="1495769" y="5796319"/>
              <a:ext cx="1468223" cy="96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Line 213"/>
            <p:cNvSpPr>
              <a:spLocks noChangeShapeType="1"/>
            </p:cNvSpPr>
            <p:nvPr/>
          </p:nvSpPr>
          <p:spPr bwMode="auto">
            <a:xfrm>
              <a:off x="1485712" y="5715077"/>
              <a:ext cx="10056" cy="96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Line 214"/>
            <p:cNvSpPr>
              <a:spLocks noChangeShapeType="1"/>
            </p:cNvSpPr>
            <p:nvPr/>
          </p:nvSpPr>
          <p:spPr bwMode="auto">
            <a:xfrm>
              <a:off x="1475656" y="5559362"/>
              <a:ext cx="20113" cy="96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Line 215"/>
            <p:cNvSpPr>
              <a:spLocks noChangeShapeType="1"/>
            </p:cNvSpPr>
            <p:nvPr/>
          </p:nvSpPr>
          <p:spPr bwMode="auto">
            <a:xfrm>
              <a:off x="1485712" y="5402681"/>
              <a:ext cx="10056" cy="96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Line 218"/>
            <p:cNvSpPr>
              <a:spLocks noChangeShapeType="1"/>
            </p:cNvSpPr>
            <p:nvPr/>
          </p:nvSpPr>
          <p:spPr bwMode="auto">
            <a:xfrm>
              <a:off x="1475656" y="4921031"/>
              <a:ext cx="20113" cy="96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Line 219"/>
            <p:cNvSpPr>
              <a:spLocks noChangeShapeType="1"/>
            </p:cNvSpPr>
            <p:nvPr/>
          </p:nvSpPr>
          <p:spPr bwMode="auto">
            <a:xfrm>
              <a:off x="1485712" y="4765317"/>
              <a:ext cx="10056" cy="96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Line 220"/>
            <p:cNvSpPr>
              <a:spLocks noChangeShapeType="1"/>
            </p:cNvSpPr>
            <p:nvPr/>
          </p:nvSpPr>
          <p:spPr bwMode="auto">
            <a:xfrm>
              <a:off x="1475656" y="4602832"/>
              <a:ext cx="20113" cy="96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Line 221"/>
            <p:cNvSpPr>
              <a:spLocks noChangeShapeType="1"/>
            </p:cNvSpPr>
            <p:nvPr/>
          </p:nvSpPr>
          <p:spPr bwMode="auto">
            <a:xfrm flipV="1">
              <a:off x="1495769" y="4521590"/>
              <a:ext cx="838" cy="12747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611"/>
            <p:cNvSpPr>
              <a:spLocks/>
            </p:cNvSpPr>
            <p:nvPr/>
          </p:nvSpPr>
          <p:spPr bwMode="auto">
            <a:xfrm>
              <a:off x="1515881" y="4630878"/>
              <a:ext cx="1463195" cy="1002955"/>
            </a:xfrm>
            <a:custGeom>
              <a:avLst/>
              <a:gdLst>
                <a:gd name="T0" fmla="*/ 0 w 1746"/>
                <a:gd name="T1" fmla="*/ 599 h 1037"/>
                <a:gd name="T2" fmla="*/ 30 w 1746"/>
                <a:gd name="T3" fmla="*/ 581 h 1037"/>
                <a:gd name="T4" fmla="*/ 60 w 1746"/>
                <a:gd name="T5" fmla="*/ 545 h 1037"/>
                <a:gd name="T6" fmla="*/ 90 w 1746"/>
                <a:gd name="T7" fmla="*/ 491 h 1037"/>
                <a:gd name="T8" fmla="*/ 120 w 1746"/>
                <a:gd name="T9" fmla="*/ 413 h 1037"/>
                <a:gd name="T10" fmla="*/ 150 w 1746"/>
                <a:gd name="T11" fmla="*/ 323 h 1037"/>
                <a:gd name="T12" fmla="*/ 180 w 1746"/>
                <a:gd name="T13" fmla="*/ 227 h 1037"/>
                <a:gd name="T14" fmla="*/ 209 w 1746"/>
                <a:gd name="T15" fmla="*/ 132 h 1037"/>
                <a:gd name="T16" fmla="*/ 233 w 1746"/>
                <a:gd name="T17" fmla="*/ 48 h 1037"/>
                <a:gd name="T18" fmla="*/ 263 w 1746"/>
                <a:gd name="T19" fmla="*/ 0 h 1037"/>
                <a:gd name="T20" fmla="*/ 293 w 1746"/>
                <a:gd name="T21" fmla="*/ 12 h 1037"/>
                <a:gd name="T22" fmla="*/ 323 w 1746"/>
                <a:gd name="T23" fmla="*/ 102 h 1037"/>
                <a:gd name="T24" fmla="*/ 353 w 1746"/>
                <a:gd name="T25" fmla="*/ 263 h 1037"/>
                <a:gd name="T26" fmla="*/ 383 w 1746"/>
                <a:gd name="T27" fmla="*/ 473 h 1037"/>
                <a:gd name="T28" fmla="*/ 413 w 1746"/>
                <a:gd name="T29" fmla="*/ 695 h 1037"/>
                <a:gd name="T30" fmla="*/ 443 w 1746"/>
                <a:gd name="T31" fmla="*/ 893 h 1037"/>
                <a:gd name="T32" fmla="*/ 472 w 1746"/>
                <a:gd name="T33" fmla="*/ 1013 h 1037"/>
                <a:gd name="T34" fmla="*/ 502 w 1746"/>
                <a:gd name="T35" fmla="*/ 1037 h 1037"/>
                <a:gd name="T36" fmla="*/ 532 w 1746"/>
                <a:gd name="T37" fmla="*/ 977 h 1037"/>
                <a:gd name="T38" fmla="*/ 562 w 1746"/>
                <a:gd name="T39" fmla="*/ 881 h 1037"/>
                <a:gd name="T40" fmla="*/ 592 w 1746"/>
                <a:gd name="T41" fmla="*/ 785 h 1037"/>
                <a:gd name="T42" fmla="*/ 622 w 1746"/>
                <a:gd name="T43" fmla="*/ 719 h 1037"/>
                <a:gd name="T44" fmla="*/ 652 w 1746"/>
                <a:gd name="T45" fmla="*/ 677 h 1037"/>
                <a:gd name="T46" fmla="*/ 682 w 1746"/>
                <a:gd name="T47" fmla="*/ 647 h 1037"/>
                <a:gd name="T48" fmla="*/ 712 w 1746"/>
                <a:gd name="T49" fmla="*/ 629 h 1037"/>
                <a:gd name="T50" fmla="*/ 741 w 1746"/>
                <a:gd name="T51" fmla="*/ 623 h 1037"/>
                <a:gd name="T52" fmla="*/ 771 w 1746"/>
                <a:gd name="T53" fmla="*/ 617 h 1037"/>
                <a:gd name="T54" fmla="*/ 795 w 1746"/>
                <a:gd name="T55" fmla="*/ 617 h 1037"/>
                <a:gd name="T56" fmla="*/ 825 w 1746"/>
                <a:gd name="T57" fmla="*/ 617 h 1037"/>
                <a:gd name="T58" fmla="*/ 855 w 1746"/>
                <a:gd name="T59" fmla="*/ 617 h 1037"/>
                <a:gd name="T60" fmla="*/ 885 w 1746"/>
                <a:gd name="T61" fmla="*/ 617 h 1037"/>
                <a:gd name="T62" fmla="*/ 915 w 1746"/>
                <a:gd name="T63" fmla="*/ 617 h 1037"/>
                <a:gd name="T64" fmla="*/ 945 w 1746"/>
                <a:gd name="T65" fmla="*/ 617 h 1037"/>
                <a:gd name="T66" fmla="*/ 975 w 1746"/>
                <a:gd name="T67" fmla="*/ 617 h 1037"/>
                <a:gd name="T68" fmla="*/ 1004 w 1746"/>
                <a:gd name="T69" fmla="*/ 617 h 1037"/>
                <a:gd name="T70" fmla="*/ 1034 w 1746"/>
                <a:gd name="T71" fmla="*/ 617 h 1037"/>
                <a:gd name="T72" fmla="*/ 1064 w 1746"/>
                <a:gd name="T73" fmla="*/ 617 h 1037"/>
                <a:gd name="T74" fmla="*/ 1094 w 1746"/>
                <a:gd name="T75" fmla="*/ 617 h 1037"/>
                <a:gd name="T76" fmla="*/ 1124 w 1746"/>
                <a:gd name="T77" fmla="*/ 617 h 1037"/>
                <a:gd name="T78" fmla="*/ 1154 w 1746"/>
                <a:gd name="T79" fmla="*/ 617 h 1037"/>
                <a:gd name="T80" fmla="*/ 1184 w 1746"/>
                <a:gd name="T81" fmla="*/ 617 h 1037"/>
                <a:gd name="T82" fmla="*/ 1214 w 1746"/>
                <a:gd name="T83" fmla="*/ 617 h 1037"/>
                <a:gd name="T84" fmla="*/ 1244 w 1746"/>
                <a:gd name="T85" fmla="*/ 617 h 1037"/>
                <a:gd name="T86" fmla="*/ 1273 w 1746"/>
                <a:gd name="T87" fmla="*/ 617 h 1037"/>
                <a:gd name="T88" fmla="*/ 1297 w 1746"/>
                <a:gd name="T89" fmla="*/ 617 h 1037"/>
                <a:gd name="T90" fmla="*/ 1327 w 1746"/>
                <a:gd name="T91" fmla="*/ 617 h 1037"/>
                <a:gd name="T92" fmla="*/ 1357 w 1746"/>
                <a:gd name="T93" fmla="*/ 617 h 1037"/>
                <a:gd name="T94" fmla="*/ 1387 w 1746"/>
                <a:gd name="T95" fmla="*/ 617 h 1037"/>
                <a:gd name="T96" fmla="*/ 1417 w 1746"/>
                <a:gd name="T97" fmla="*/ 617 h 1037"/>
                <a:gd name="T98" fmla="*/ 1447 w 1746"/>
                <a:gd name="T99" fmla="*/ 617 h 1037"/>
                <a:gd name="T100" fmla="*/ 1477 w 1746"/>
                <a:gd name="T101" fmla="*/ 617 h 1037"/>
                <a:gd name="T102" fmla="*/ 1507 w 1746"/>
                <a:gd name="T103" fmla="*/ 617 h 1037"/>
                <a:gd name="T104" fmla="*/ 1536 w 1746"/>
                <a:gd name="T105" fmla="*/ 617 h 1037"/>
                <a:gd name="T106" fmla="*/ 1566 w 1746"/>
                <a:gd name="T107" fmla="*/ 617 h 1037"/>
                <a:gd name="T108" fmla="*/ 1596 w 1746"/>
                <a:gd name="T109" fmla="*/ 617 h 1037"/>
                <a:gd name="T110" fmla="*/ 1626 w 1746"/>
                <a:gd name="T111" fmla="*/ 617 h 1037"/>
                <a:gd name="T112" fmla="*/ 1656 w 1746"/>
                <a:gd name="T113" fmla="*/ 617 h 1037"/>
                <a:gd name="T114" fmla="*/ 1686 w 1746"/>
                <a:gd name="T115" fmla="*/ 617 h 1037"/>
                <a:gd name="T116" fmla="*/ 1716 w 1746"/>
                <a:gd name="T117" fmla="*/ 617 h 1037"/>
                <a:gd name="T118" fmla="*/ 1746 w 1746"/>
                <a:gd name="T119" fmla="*/ 617 h 10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46"/>
                <a:gd name="T181" fmla="*/ 0 h 1037"/>
                <a:gd name="T182" fmla="*/ 1746 w 1746"/>
                <a:gd name="T183" fmla="*/ 1037 h 103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46" h="1037">
                  <a:moveTo>
                    <a:pt x="0" y="599"/>
                  </a:moveTo>
                  <a:lnTo>
                    <a:pt x="30" y="581"/>
                  </a:lnTo>
                  <a:lnTo>
                    <a:pt x="60" y="545"/>
                  </a:lnTo>
                  <a:lnTo>
                    <a:pt x="90" y="491"/>
                  </a:lnTo>
                  <a:lnTo>
                    <a:pt x="120" y="413"/>
                  </a:lnTo>
                  <a:lnTo>
                    <a:pt x="150" y="323"/>
                  </a:lnTo>
                  <a:lnTo>
                    <a:pt x="180" y="227"/>
                  </a:lnTo>
                  <a:lnTo>
                    <a:pt x="209" y="132"/>
                  </a:lnTo>
                  <a:lnTo>
                    <a:pt x="233" y="48"/>
                  </a:lnTo>
                  <a:lnTo>
                    <a:pt x="263" y="0"/>
                  </a:lnTo>
                  <a:lnTo>
                    <a:pt x="293" y="12"/>
                  </a:lnTo>
                  <a:lnTo>
                    <a:pt x="323" y="102"/>
                  </a:lnTo>
                  <a:lnTo>
                    <a:pt x="353" y="263"/>
                  </a:lnTo>
                  <a:lnTo>
                    <a:pt x="383" y="473"/>
                  </a:lnTo>
                  <a:lnTo>
                    <a:pt x="413" y="695"/>
                  </a:lnTo>
                  <a:lnTo>
                    <a:pt x="443" y="893"/>
                  </a:lnTo>
                  <a:lnTo>
                    <a:pt x="472" y="1013"/>
                  </a:lnTo>
                  <a:lnTo>
                    <a:pt x="502" y="1037"/>
                  </a:lnTo>
                  <a:lnTo>
                    <a:pt x="532" y="977"/>
                  </a:lnTo>
                  <a:lnTo>
                    <a:pt x="562" y="881"/>
                  </a:lnTo>
                  <a:lnTo>
                    <a:pt x="592" y="785"/>
                  </a:lnTo>
                  <a:lnTo>
                    <a:pt x="622" y="719"/>
                  </a:lnTo>
                  <a:lnTo>
                    <a:pt x="652" y="677"/>
                  </a:lnTo>
                  <a:lnTo>
                    <a:pt x="682" y="647"/>
                  </a:lnTo>
                  <a:lnTo>
                    <a:pt x="712" y="629"/>
                  </a:lnTo>
                  <a:lnTo>
                    <a:pt x="741" y="623"/>
                  </a:lnTo>
                  <a:lnTo>
                    <a:pt x="771" y="617"/>
                  </a:lnTo>
                  <a:lnTo>
                    <a:pt x="795" y="617"/>
                  </a:lnTo>
                  <a:lnTo>
                    <a:pt x="825" y="617"/>
                  </a:lnTo>
                  <a:lnTo>
                    <a:pt x="855" y="617"/>
                  </a:lnTo>
                  <a:lnTo>
                    <a:pt x="885" y="617"/>
                  </a:lnTo>
                  <a:lnTo>
                    <a:pt x="915" y="617"/>
                  </a:lnTo>
                  <a:lnTo>
                    <a:pt x="945" y="617"/>
                  </a:lnTo>
                  <a:lnTo>
                    <a:pt x="975" y="617"/>
                  </a:lnTo>
                  <a:lnTo>
                    <a:pt x="1004" y="617"/>
                  </a:lnTo>
                  <a:lnTo>
                    <a:pt x="1034" y="617"/>
                  </a:lnTo>
                  <a:lnTo>
                    <a:pt x="1064" y="617"/>
                  </a:lnTo>
                  <a:lnTo>
                    <a:pt x="1094" y="617"/>
                  </a:lnTo>
                  <a:lnTo>
                    <a:pt x="1124" y="617"/>
                  </a:lnTo>
                  <a:lnTo>
                    <a:pt x="1154" y="617"/>
                  </a:lnTo>
                  <a:lnTo>
                    <a:pt x="1184" y="617"/>
                  </a:lnTo>
                  <a:lnTo>
                    <a:pt x="1214" y="617"/>
                  </a:lnTo>
                  <a:lnTo>
                    <a:pt x="1244" y="617"/>
                  </a:lnTo>
                  <a:lnTo>
                    <a:pt x="1273" y="617"/>
                  </a:lnTo>
                  <a:lnTo>
                    <a:pt x="1297" y="617"/>
                  </a:lnTo>
                  <a:lnTo>
                    <a:pt x="1327" y="617"/>
                  </a:lnTo>
                  <a:lnTo>
                    <a:pt x="1357" y="617"/>
                  </a:lnTo>
                  <a:lnTo>
                    <a:pt x="1387" y="617"/>
                  </a:lnTo>
                  <a:lnTo>
                    <a:pt x="1417" y="617"/>
                  </a:lnTo>
                  <a:lnTo>
                    <a:pt x="1447" y="617"/>
                  </a:lnTo>
                  <a:lnTo>
                    <a:pt x="1477" y="617"/>
                  </a:lnTo>
                  <a:lnTo>
                    <a:pt x="1507" y="617"/>
                  </a:lnTo>
                  <a:lnTo>
                    <a:pt x="1536" y="617"/>
                  </a:lnTo>
                  <a:lnTo>
                    <a:pt x="1566" y="617"/>
                  </a:lnTo>
                  <a:lnTo>
                    <a:pt x="1596" y="617"/>
                  </a:lnTo>
                  <a:lnTo>
                    <a:pt x="1626" y="617"/>
                  </a:lnTo>
                  <a:lnTo>
                    <a:pt x="1656" y="617"/>
                  </a:lnTo>
                  <a:lnTo>
                    <a:pt x="1686" y="617"/>
                  </a:lnTo>
                  <a:lnTo>
                    <a:pt x="1716" y="617"/>
                  </a:lnTo>
                  <a:lnTo>
                    <a:pt x="1746" y="617"/>
                  </a:lnTo>
                </a:path>
              </a:pathLst>
            </a:custGeom>
            <a:ln w="12700">
              <a:solidFill>
                <a:srgbClr val="FF0000"/>
              </a:solidFill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" name="Rectangle 616"/>
            <p:cNvSpPr>
              <a:spLocks noChangeArrowheads="1"/>
            </p:cNvSpPr>
            <p:nvPr/>
          </p:nvSpPr>
          <p:spPr bwMode="auto">
            <a:xfrm rot="16200000">
              <a:off x="1237637" y="5137427"/>
              <a:ext cx="116060" cy="72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b="1" dirty="0">
                  <a:solidFill>
                    <a:srgbClr val="000000"/>
                  </a:solidFill>
                  <a:latin typeface="Arial" charset="0"/>
                </a:rPr>
                <a:t>g/Q</a:t>
              </a:r>
              <a:endParaRPr lang="en-US" altLang="en-US" sz="2400" b="1" dirty="0">
                <a:latin typeface="Arial" charset="0"/>
              </a:endParaRPr>
            </a:p>
          </p:txBody>
        </p:sp>
        <p:sp>
          <p:nvSpPr>
            <p:cNvPr id="207" name="Rectangle 617"/>
            <p:cNvSpPr>
              <a:spLocks noChangeArrowheads="1"/>
            </p:cNvSpPr>
            <p:nvPr/>
          </p:nvSpPr>
          <p:spPr bwMode="auto">
            <a:xfrm>
              <a:off x="1937271" y="5978210"/>
              <a:ext cx="86562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900" dirty="0" err="1">
                  <a:solidFill>
                    <a:srgbClr val="000000"/>
                  </a:solidFill>
                  <a:latin typeface="Arial" charset="0"/>
                </a:rPr>
                <a:t>Distance</a:t>
              </a:r>
              <a:r>
                <a:rPr lang="pt-PT" altLang="en-US" sz="900" dirty="0">
                  <a:solidFill>
                    <a:srgbClr val="000000"/>
                  </a:solidFill>
                  <a:latin typeface="Arial" charset="0"/>
                </a:rPr>
                <a:t>, </a:t>
              </a:r>
              <a:r>
                <a:rPr lang="pt-PT" altLang="en-US" sz="900" dirty="0" err="1">
                  <a:solidFill>
                    <a:srgbClr val="000000"/>
                  </a:solidFill>
                  <a:latin typeface="Arial" charset="0"/>
                </a:rPr>
                <a:t>angstr</a:t>
              </a:r>
              <a:r>
                <a:rPr lang="pt-PT" altLang="en-US" sz="900" dirty="0">
                  <a:solidFill>
                    <a:srgbClr val="000000"/>
                  </a:solidFill>
                  <a:latin typeface="Arial" charset="0"/>
                </a:rPr>
                <a:t>.</a:t>
              </a:r>
              <a:endParaRPr lang="en-US" altLang="en-US" sz="900" dirty="0">
                <a:latin typeface="Arial" charset="0"/>
              </a:endParaRPr>
            </a:p>
          </p:txBody>
        </p:sp>
        <p:graphicFrame>
          <p:nvGraphicFramePr>
            <p:cNvPr id="208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4196275"/>
                </p:ext>
              </p:extLst>
            </p:nvPr>
          </p:nvGraphicFramePr>
          <p:xfrm>
            <a:off x="2009479" y="4439828"/>
            <a:ext cx="1417941" cy="6093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06" r:id="rId18" imgW="2120900" imgH="787400" progId="Equation.3">
                    <p:embed/>
                  </p:oleObj>
                </mc:Choice>
                <mc:Fallback>
                  <p:oleObj r:id="rId18" imgW="2120900" imgH="787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9479" y="4439828"/>
                          <a:ext cx="1417941" cy="6093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09" name="Conexão recta 208"/>
            <p:cNvCxnSpPr/>
            <p:nvPr/>
          </p:nvCxnSpPr>
          <p:spPr>
            <a:xfrm>
              <a:off x="1500796" y="5220606"/>
              <a:ext cx="14682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o 3"/>
          <p:cNvGrpSpPr/>
          <p:nvPr/>
        </p:nvGrpSpPr>
        <p:grpSpPr>
          <a:xfrm>
            <a:off x="251520" y="3163589"/>
            <a:ext cx="1644650" cy="2065611"/>
            <a:chOff x="251520" y="3163589"/>
            <a:chExt cx="1644650" cy="2065611"/>
          </a:xfrm>
        </p:grpSpPr>
        <p:grpSp>
          <p:nvGrpSpPr>
            <p:cNvPr id="3" name="Grupo 2"/>
            <p:cNvGrpSpPr/>
            <p:nvPr/>
          </p:nvGrpSpPr>
          <p:grpSpPr>
            <a:xfrm>
              <a:off x="251520" y="3163589"/>
              <a:ext cx="1644650" cy="2065611"/>
              <a:chOff x="247548" y="3019573"/>
              <a:chExt cx="1644650" cy="2065611"/>
            </a:xfrm>
          </p:grpSpPr>
          <p:pic>
            <p:nvPicPr>
              <p:cNvPr id="213" name="Picture 37"/>
              <p:cNvPicPr>
                <a:picLocks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47548" y="3440534"/>
                <a:ext cx="1644650" cy="1644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" name="Text Box 41"/>
              <p:cNvSpPr txBox="1">
                <a:spLocks noChangeArrowheads="1"/>
              </p:cNvSpPr>
              <p:nvPr/>
            </p:nvSpPr>
            <p:spPr bwMode="auto">
              <a:xfrm>
                <a:off x="361184" y="3019573"/>
                <a:ext cx="141737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dirty="0" smtClean="0">
                    <a:solidFill>
                      <a:schemeClr val="accent1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GB" sz="2000" b="1" dirty="0" smtClean="0">
                    <a:solidFill>
                      <a:schemeClr val="accent1">
                        <a:lumMod val="75000"/>
                      </a:schemeClr>
                    </a:solidFill>
                    <a:cs typeface="Times New Roman" pitchFamily="18" charset="0"/>
                  </a:rPr>
                  <a:t>Oriented</a:t>
                </a:r>
                <a:endParaRPr lang="en-US" sz="2000" i="1" dirty="0">
                  <a:solidFill>
                    <a:schemeClr val="accent1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214" name="Line 29"/>
            <p:cNvSpPr>
              <a:spLocks noChangeShapeType="1"/>
            </p:cNvSpPr>
            <p:nvPr/>
          </p:nvSpPr>
          <p:spPr bwMode="auto">
            <a:xfrm flipH="1">
              <a:off x="1083804" y="3606457"/>
              <a:ext cx="10108" cy="1597505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6" name="Text Box 41"/>
          <p:cNvSpPr txBox="1">
            <a:spLocks noChangeArrowheads="1"/>
          </p:cNvSpPr>
          <p:nvPr/>
        </p:nvSpPr>
        <p:spPr bwMode="auto">
          <a:xfrm>
            <a:off x="214362" y="590355"/>
            <a:ext cx="1402948" cy="40011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Isotropic</a:t>
            </a:r>
            <a:endParaRPr lang="en-US" sz="2000" i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217" name="Picture 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69608"/>
            <a:ext cx="2145643" cy="122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" name="Picture 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94" y="548680"/>
            <a:ext cx="1604794" cy="24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8" name="Picture 4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8" y="3294600"/>
            <a:ext cx="4315205" cy="2293284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>
            <a:outerShdw blurRad="482600" dist="50800" dir="5400000" algn="ctr" rotWithShape="0">
              <a:srgbClr val="007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0" name="Text Box 618"/>
          <p:cNvSpPr txBox="1">
            <a:spLocks noChangeArrowheads="1"/>
          </p:cNvSpPr>
          <p:nvPr/>
        </p:nvSpPr>
        <p:spPr bwMode="auto">
          <a:xfrm>
            <a:off x="794444" y="5556238"/>
            <a:ext cx="3138585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50800" dir="5400000" algn="ctr" rotWithShape="0">
              <a:srgbClr val="0070C0"/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n-US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3D </a:t>
            </a:r>
            <a:r>
              <a:rPr lang="pt-PT" altLang="en-US" sz="1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Chord</a:t>
            </a:r>
            <a:r>
              <a:rPr lang="pt-PT" altLang="en-US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pt-PT" altLang="en-US" sz="1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Distribution</a:t>
            </a:r>
            <a:r>
              <a:rPr lang="pt-PT" altLang="en-US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pt-PT" altLang="en-US" sz="1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Function</a:t>
            </a:r>
            <a:endParaRPr lang="pt-PT" altLang="en-US" sz="16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n-US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Stribeck</a:t>
            </a:r>
            <a:r>
              <a:rPr lang="pt-PT" altLang="en-US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2001</a:t>
            </a:r>
            <a:endParaRPr lang="en-US" altLang="en-US" sz="1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7454" y="3081247"/>
            <a:ext cx="84991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+</a:t>
            </a:r>
            <a:r>
              <a:rPr lang="pt-PT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CDF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21" name="CaixaDeTexto 220"/>
          <p:cNvSpPr txBox="1"/>
          <p:nvPr/>
        </p:nvSpPr>
        <p:spPr>
          <a:xfrm>
            <a:off x="3076285" y="3096378"/>
            <a:ext cx="77457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  <a:latin typeface="Arial Black" panose="020B0A04020102020204" pitchFamily="34" charset="0"/>
              </a:rPr>
              <a:t>-</a:t>
            </a:r>
            <a:r>
              <a:rPr lang="pt-PT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CDF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6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70" grpId="0"/>
      <p:bldP spid="174" grpId="0"/>
      <p:bldP spid="175" grpId="0"/>
      <p:bldP spid="220" grpId="0" animBg="1"/>
      <p:bldP spid="5" grpId="0" animBg="1"/>
      <p:bldP spid="2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i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2D </a:t>
              </a:r>
              <a:r>
                <a:rPr lang="en-US" sz="2400" b="1" i="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SAXS</a:t>
              </a:r>
              <a:r>
                <a:rPr lang="en-US" sz="2400" b="1" i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Data Treatment - CDF</a:t>
              </a:r>
              <a:endParaRPr lang="en-US" sz="2400" i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9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371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2" name="Picture 4" descr="SRPS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910" y="6375375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14</a:t>
            </a:fld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2818" y="2202412"/>
            <a:ext cx="2497688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64820" y="2202412"/>
            <a:ext cx="2511613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/>
          <p:cNvSpPr txBox="1"/>
          <p:nvPr/>
        </p:nvSpPr>
        <p:spPr>
          <a:xfrm>
            <a:off x="907366" y="4845618"/>
            <a:ext cx="176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Raw SAXS image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3050506" y="4845618"/>
            <a:ext cx="3307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1. Background correction;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2. Calibration; 3. Reconstruction</a:t>
            </a:r>
            <a:endParaRPr lang="en-US" b="1" dirty="0" smtClean="0">
              <a:solidFill>
                <a:schemeClr val="accent2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6468973" y="5357826"/>
            <a:ext cx="2103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2"/>
                </a:solidFill>
              </a:rPr>
              <a:t>4. Calculation of the positive and negative parts of the </a:t>
            </a:r>
            <a:r>
              <a:rPr lang="en-US" sz="1600" b="1" dirty="0" err="1" smtClean="0">
                <a:solidFill>
                  <a:schemeClr val="accent2"/>
                </a:solidFill>
              </a:rPr>
              <a:t>CDF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6728896" y="905025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Real Space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6700706" y="1500174"/>
            <a:ext cx="1728946" cy="1785950"/>
            <a:chOff x="5914888" y="1214422"/>
            <a:chExt cx="1443089" cy="1440001"/>
          </a:xfrm>
        </p:grpSpPr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914888" y="1214423"/>
              <a:ext cx="1427249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CaixaDeTexto 27"/>
            <p:cNvSpPr txBox="1"/>
            <p:nvPr/>
          </p:nvSpPr>
          <p:spPr>
            <a:xfrm>
              <a:off x="7057895" y="121442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 smtClean="0">
                  <a:solidFill>
                    <a:schemeClr val="bg1"/>
                  </a:solidFill>
                </a:rPr>
                <a:t>+</a:t>
              </a:r>
              <a:endParaRPr lang="pt-PT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6715140" y="3429000"/>
            <a:ext cx="1714512" cy="1857388"/>
            <a:chOff x="7415085" y="1214422"/>
            <a:chExt cx="1443195" cy="1440000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15085" y="1214422"/>
              <a:ext cx="1443195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CaixaDeTexto 30"/>
            <p:cNvSpPr txBox="1"/>
            <p:nvPr/>
          </p:nvSpPr>
          <p:spPr>
            <a:xfrm flipV="1">
              <a:off x="8486655" y="1214422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 smtClean="0">
                  <a:solidFill>
                    <a:schemeClr val="bg1"/>
                  </a:solidFill>
                </a:rPr>
                <a:t>-</a:t>
              </a:r>
              <a:endParaRPr lang="pt-PT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CaixaDeTexto 31"/>
          <p:cNvSpPr txBox="1"/>
          <p:nvPr/>
        </p:nvSpPr>
        <p:spPr>
          <a:xfrm>
            <a:off x="1571604" y="5917188"/>
            <a:ext cx="4326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err="1" smtClean="0">
                <a:solidFill>
                  <a:srgbClr val="7030A0"/>
                </a:solidFill>
              </a:rPr>
              <a:t>pv</a:t>
            </a:r>
            <a:r>
              <a:rPr lang="pt-PT" b="1" dirty="0" smtClean="0">
                <a:solidFill>
                  <a:srgbClr val="7030A0"/>
                </a:solidFill>
              </a:rPr>
              <a:t> </a:t>
            </a:r>
            <a:r>
              <a:rPr lang="pt-PT" b="1" dirty="0" err="1" smtClean="0">
                <a:solidFill>
                  <a:srgbClr val="7030A0"/>
                </a:solidFill>
              </a:rPr>
              <a:t>Wave®</a:t>
            </a:r>
            <a:r>
              <a:rPr lang="pt-PT" b="1" dirty="0" smtClean="0">
                <a:solidFill>
                  <a:srgbClr val="7030A0"/>
                </a:solidFill>
              </a:rPr>
              <a:t> – 4GL </a:t>
            </a:r>
            <a:r>
              <a:rPr lang="pt-PT" b="1" dirty="0" err="1" smtClean="0">
                <a:solidFill>
                  <a:srgbClr val="7030A0"/>
                </a:solidFill>
              </a:rPr>
              <a:t>Programming</a:t>
            </a:r>
            <a:r>
              <a:rPr lang="pt-PT" b="1" dirty="0" smtClean="0">
                <a:solidFill>
                  <a:srgbClr val="7030A0"/>
                </a:solidFill>
              </a:rPr>
              <a:t> </a:t>
            </a:r>
            <a:r>
              <a:rPr lang="pt-PT" b="1" dirty="0" err="1" smtClean="0">
                <a:solidFill>
                  <a:srgbClr val="7030A0"/>
                </a:solidFill>
              </a:rPr>
              <a:t>Environment</a:t>
            </a:r>
            <a:endParaRPr lang="pt-PT" b="1" dirty="0">
              <a:solidFill>
                <a:srgbClr val="7030A0"/>
              </a:solidFill>
            </a:endParaRPr>
          </a:p>
        </p:txBody>
      </p:sp>
      <p:pic>
        <p:nvPicPr>
          <p:cNvPr id="33" name="Picture 14" descr="P6290161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5544" y="642918"/>
            <a:ext cx="1432960" cy="98588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</p:pic>
      <p:sp>
        <p:nvSpPr>
          <p:cNvPr id="34" name="CaixaDeTexto 33"/>
          <p:cNvSpPr txBox="1"/>
          <p:nvPr/>
        </p:nvSpPr>
        <p:spPr>
          <a:xfrm>
            <a:off x="2339752" y="1638474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Reciprocal Space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6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5" grpId="0"/>
      <p:bldP spid="32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i="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MFC</a:t>
              </a:r>
              <a:r>
                <a:rPr lang="en-US" sz="2400" b="1" i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Precursors Structure – HDPE/PA6</a:t>
              </a:r>
              <a:endParaRPr lang="en-US" sz="2400" i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9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97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15</a:t>
            </a:fld>
            <a:endParaRPr lang="en-US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1075606" y="3473672"/>
            <a:ext cx="1953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 smtClean="0"/>
              <a:t>PE/PA6/YP=80/20/0</a:t>
            </a:r>
            <a:endParaRPr lang="pt-PT" sz="1400" b="1" dirty="0"/>
          </a:p>
        </p:txBody>
      </p:sp>
      <p:pic>
        <p:nvPicPr>
          <p:cNvPr id="16" name="Picture 9" descr="C:\Users\User\Wave Projects\ForZlatan\anim_a6p8lc1_CDF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5882" y="970742"/>
            <a:ext cx="2520000" cy="2520000"/>
          </a:xfrm>
          <a:prstGeom prst="rect">
            <a:avLst/>
          </a:prstGeom>
          <a:noFill/>
        </p:spPr>
      </p:pic>
      <p:sp>
        <p:nvSpPr>
          <p:cNvPr id="17" name="CaixaDeTexto 16"/>
          <p:cNvSpPr txBox="1"/>
          <p:nvPr/>
        </p:nvSpPr>
        <p:spPr>
          <a:xfrm>
            <a:off x="3618732" y="3481263"/>
            <a:ext cx="216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 smtClean="0"/>
              <a:t>PE/PA6/YP=70/20/10</a:t>
            </a:r>
            <a:endParaRPr lang="pt-PT" sz="1400" b="1" dirty="0"/>
          </a:p>
        </p:txBody>
      </p:sp>
      <p:pic>
        <p:nvPicPr>
          <p:cNvPr id="18" name="Picture 10" descr="C:\Users\User\Wave Projects\ForZlatan\anim_a6p7lc1_CDF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965455"/>
            <a:ext cx="2520000" cy="2520000"/>
          </a:xfrm>
          <a:prstGeom prst="rect">
            <a:avLst/>
          </a:prstGeom>
          <a:noFill/>
        </p:spPr>
      </p:pic>
      <p:sp>
        <p:nvSpPr>
          <p:cNvPr id="19" name="Rectângulo 18"/>
          <p:cNvSpPr/>
          <p:nvPr/>
        </p:nvSpPr>
        <p:spPr>
          <a:xfrm>
            <a:off x="817210" y="602745"/>
            <a:ext cx="4323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Verdana" pitchFamily="34" charset="0"/>
              </a:rPr>
              <a:t>Cyclic strain in HDPE/PA6 </a:t>
            </a:r>
            <a:r>
              <a:rPr lang="en-US" b="1" dirty="0" err="1" smtClean="0">
                <a:solidFill>
                  <a:srgbClr val="C00000"/>
                </a:solidFill>
                <a:latin typeface="Verdana" pitchFamily="34" charset="0"/>
              </a:rPr>
              <a:t>MFC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55" y="3731490"/>
            <a:ext cx="4404880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88695" y="3944466"/>
            <a:ext cx="6033240" cy="24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36600" dist="203200" dir="12960000" algn="ctr" rotWithShape="0">
              <a:srgbClr val="0070C0">
                <a:alpha val="73000"/>
              </a:srgbClr>
            </a:outerShdw>
          </a:effectLst>
        </p:spPr>
      </p:pic>
      <p:grpSp>
        <p:nvGrpSpPr>
          <p:cNvPr id="13" name="Grupo 12"/>
          <p:cNvGrpSpPr/>
          <p:nvPr/>
        </p:nvGrpSpPr>
        <p:grpSpPr>
          <a:xfrm>
            <a:off x="6048640" y="1079441"/>
            <a:ext cx="2915848" cy="2493575"/>
            <a:chOff x="5940152" y="863417"/>
            <a:chExt cx="2915848" cy="249357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940152" y="1032694"/>
              <a:ext cx="2915848" cy="2324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ângulo 24"/>
            <p:cNvSpPr/>
            <p:nvPr/>
          </p:nvSpPr>
          <p:spPr>
            <a:xfrm>
              <a:off x="7467649" y="2979274"/>
              <a:ext cx="250503" cy="2485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" name="Rectângulo 25"/>
            <p:cNvSpPr/>
            <p:nvPr/>
          </p:nvSpPr>
          <p:spPr>
            <a:xfrm>
              <a:off x="6265713" y="2979274"/>
              <a:ext cx="250503" cy="2485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7" name="Rectângulo 26"/>
            <p:cNvSpPr/>
            <p:nvPr/>
          </p:nvSpPr>
          <p:spPr>
            <a:xfrm>
              <a:off x="5966188" y="866933"/>
              <a:ext cx="2638259" cy="2236596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" name="CaixaDeTexto 2"/>
            <p:cNvSpPr txBox="1"/>
            <p:nvPr/>
          </p:nvSpPr>
          <p:spPr>
            <a:xfrm rot="16200000">
              <a:off x="5859414" y="1897244"/>
              <a:ext cx="536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smtClean="0">
                  <a:solidFill>
                    <a:srgbClr val="FF0000"/>
                  </a:solidFill>
                </a:rPr>
                <a:t>PA6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6361958" y="863417"/>
              <a:ext cx="6527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600" b="1" dirty="0" err="1" smtClean="0"/>
                <a:t>HDPE</a:t>
              </a:r>
              <a:endParaRPr lang="en-US" sz="1600" b="1" dirty="0"/>
            </a:p>
          </p:txBody>
        </p:sp>
      </p:grpSp>
      <p:cxnSp>
        <p:nvCxnSpPr>
          <p:cNvPr id="5" name="Conexão recta 4"/>
          <p:cNvCxnSpPr/>
          <p:nvPr/>
        </p:nvCxnSpPr>
        <p:spPr>
          <a:xfrm flipV="1">
            <a:off x="10773483" y="2221040"/>
            <a:ext cx="0" cy="305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4" descr="SRPS6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62" y="6330751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6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MFC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Precursors 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Structure – HDPE/PA12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16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9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20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16</a:t>
            </a:fld>
            <a:endParaRPr lang="en-US"/>
          </a:p>
        </p:txBody>
      </p:sp>
      <p:sp>
        <p:nvSpPr>
          <p:cNvPr id="15" name="CaixaDeTexto 14"/>
          <p:cNvSpPr txBox="1"/>
          <p:nvPr/>
        </p:nvSpPr>
        <p:spPr>
          <a:xfrm>
            <a:off x="891844" y="3473672"/>
            <a:ext cx="1953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 smtClean="0"/>
              <a:t>PE/PA12/</a:t>
            </a:r>
            <a:r>
              <a:rPr lang="pt-PT" sz="1400" b="1" dirty="0" err="1" smtClean="0"/>
              <a:t>YP</a:t>
            </a:r>
            <a:r>
              <a:rPr lang="pt-PT" sz="1400" b="1" dirty="0" smtClean="0"/>
              <a:t>=80/20/0</a:t>
            </a:r>
            <a:endParaRPr lang="pt-PT" sz="1400" b="1" dirty="0"/>
          </a:p>
        </p:txBody>
      </p:sp>
      <p:pic>
        <p:nvPicPr>
          <p:cNvPr id="16" name="Picture 9" descr="C:\Users\User\Wave Projects\ForZlatan\anim_a6p8lc1_CDF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20" y="970742"/>
            <a:ext cx="2520000" cy="2520000"/>
          </a:xfrm>
          <a:prstGeom prst="rect">
            <a:avLst/>
          </a:prstGeom>
          <a:noFill/>
        </p:spPr>
      </p:pic>
      <p:sp>
        <p:nvSpPr>
          <p:cNvPr id="17" name="CaixaDeTexto 16"/>
          <p:cNvSpPr txBox="1"/>
          <p:nvPr/>
        </p:nvSpPr>
        <p:spPr>
          <a:xfrm>
            <a:off x="3434970" y="3481263"/>
            <a:ext cx="216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 smtClean="0"/>
              <a:t>PE/PA12/</a:t>
            </a:r>
            <a:r>
              <a:rPr lang="pt-PT" sz="1400" b="1" dirty="0" err="1" smtClean="0"/>
              <a:t>YP</a:t>
            </a:r>
            <a:r>
              <a:rPr lang="pt-PT" sz="1400" b="1" dirty="0" smtClean="0"/>
              <a:t>=70/20/10</a:t>
            </a:r>
            <a:endParaRPr lang="pt-PT" sz="1400" b="1" dirty="0"/>
          </a:p>
        </p:txBody>
      </p:sp>
      <p:pic>
        <p:nvPicPr>
          <p:cNvPr id="18" name="Picture 10" descr="C:\Users\User\Wave Projects\ForZlatan\anim_a6p7lc1_CDF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814" y="965455"/>
            <a:ext cx="2520000" cy="2520000"/>
          </a:xfrm>
          <a:prstGeom prst="rect">
            <a:avLst/>
          </a:prstGeom>
          <a:noFill/>
        </p:spPr>
      </p:pic>
      <p:sp>
        <p:nvSpPr>
          <p:cNvPr id="19" name="Rectângulo 18"/>
          <p:cNvSpPr/>
          <p:nvPr/>
        </p:nvSpPr>
        <p:spPr>
          <a:xfrm>
            <a:off x="792592" y="557157"/>
            <a:ext cx="4386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Verdana" pitchFamily="34" charset="0"/>
              </a:rPr>
              <a:t>Cyclic strain in HDPE/PA12 </a:t>
            </a:r>
            <a:r>
              <a:rPr lang="en-US" b="1" dirty="0" err="1" smtClean="0">
                <a:solidFill>
                  <a:srgbClr val="C00000"/>
                </a:solidFill>
                <a:latin typeface="Verdana" pitchFamily="34" charset="0"/>
              </a:rPr>
              <a:t>MMT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770" y="3707941"/>
            <a:ext cx="4287855" cy="309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54122" y="3933056"/>
            <a:ext cx="610016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0" dist="254000" dir="11280000" sx="101000" sy="101000" algn="ctr" rotWithShape="0">
              <a:srgbClr val="00B0F0">
                <a:alpha val="60000"/>
              </a:srgbClr>
            </a:outerShdw>
          </a:effectLst>
        </p:spPr>
      </p:pic>
      <p:sp>
        <p:nvSpPr>
          <p:cNvPr id="23" name="Rectângulo 22"/>
          <p:cNvSpPr/>
          <p:nvPr/>
        </p:nvSpPr>
        <p:spPr>
          <a:xfrm>
            <a:off x="6212872" y="3006164"/>
            <a:ext cx="366886" cy="355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ctângulo 23"/>
          <p:cNvSpPr/>
          <p:nvPr/>
        </p:nvSpPr>
        <p:spPr>
          <a:xfrm>
            <a:off x="8032743" y="3056338"/>
            <a:ext cx="244591" cy="177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49549" y="1052736"/>
            <a:ext cx="2914939" cy="255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CaixaDeTexto 25"/>
          <p:cNvSpPr txBox="1"/>
          <p:nvPr/>
        </p:nvSpPr>
        <p:spPr>
          <a:xfrm rot="16200000">
            <a:off x="5742887" y="1983618"/>
            <a:ext cx="66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>
                <a:solidFill>
                  <a:schemeClr val="accent6">
                    <a:lumMod val="50000"/>
                  </a:schemeClr>
                </a:solidFill>
              </a:rPr>
              <a:t>PA12</a:t>
            </a:r>
            <a:endParaRPr lang="pt-PT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6389707" y="1052736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err="1" smtClean="0"/>
              <a:t>HDPE</a:t>
            </a:r>
            <a:endParaRPr lang="pt-PT" b="1" dirty="0"/>
          </a:p>
        </p:txBody>
      </p:sp>
      <p:sp>
        <p:nvSpPr>
          <p:cNvPr id="30" name="Rectângulo 29"/>
          <p:cNvSpPr/>
          <p:nvPr/>
        </p:nvSpPr>
        <p:spPr>
          <a:xfrm>
            <a:off x="6171844" y="3006164"/>
            <a:ext cx="305738" cy="295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Rectângulo 30"/>
          <p:cNvSpPr/>
          <p:nvPr/>
        </p:nvSpPr>
        <p:spPr>
          <a:xfrm>
            <a:off x="7639387" y="3006164"/>
            <a:ext cx="305738" cy="295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Rectângulo 32"/>
          <p:cNvSpPr/>
          <p:nvPr/>
        </p:nvSpPr>
        <p:spPr>
          <a:xfrm>
            <a:off x="5925799" y="1052736"/>
            <a:ext cx="2950004" cy="2278337"/>
          </a:xfrm>
          <a:prstGeom prst="rect">
            <a:avLst/>
          </a:prstGeom>
          <a:solidFill>
            <a:srgbClr val="FFC000">
              <a:alpha val="1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34" name="Picture 4" descr="SRPS6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330751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6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/>
      <p:bldP spid="29" grpId="0"/>
      <p:bldP spid="30" grpId="0" animBg="1"/>
      <p:bldP spid="31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MFC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Precursors Structure – 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HDPE/PA6-MMT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9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43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2" name="Picture 4" descr="SRPS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802" y="6375375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17</a:t>
            </a:fld>
            <a:endParaRPr lang="en-US"/>
          </a:p>
        </p:txBody>
      </p:sp>
      <p:pic>
        <p:nvPicPr>
          <p:cNvPr id="13" name="Picture 8" descr="C:\Users\User\Wave Projects\ForZlatan\anim_a6p807lc1_CDF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806" y="953855"/>
            <a:ext cx="2520000" cy="2520000"/>
          </a:xfrm>
          <a:prstGeom prst="rect">
            <a:avLst/>
          </a:prstGeom>
          <a:noFill/>
        </p:spPr>
      </p:pic>
      <p:sp>
        <p:nvSpPr>
          <p:cNvPr id="14" name="CaixaDeTexto 13"/>
          <p:cNvSpPr txBox="1"/>
          <p:nvPr/>
        </p:nvSpPr>
        <p:spPr>
          <a:xfrm>
            <a:off x="-3996" y="3453753"/>
            <a:ext cx="272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 smtClean="0"/>
              <a:t>PE/PA6/0 =80/20/0 +7.5% MMT</a:t>
            </a:r>
            <a:endParaRPr lang="pt-PT" sz="1400" b="1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4856472" y="604193"/>
            <a:ext cx="1562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err="1" smtClean="0">
                <a:solidFill>
                  <a:srgbClr val="C00000"/>
                </a:solidFill>
              </a:rPr>
              <a:t>With</a:t>
            </a:r>
            <a:r>
              <a:rPr lang="pt-PT" b="1" dirty="0" smtClean="0">
                <a:solidFill>
                  <a:srgbClr val="C00000"/>
                </a:solidFill>
              </a:rPr>
              <a:t> </a:t>
            </a:r>
            <a:r>
              <a:rPr lang="pt-PT" b="1" dirty="0" err="1" smtClean="0">
                <a:solidFill>
                  <a:srgbClr val="C00000"/>
                </a:solidFill>
              </a:rPr>
              <a:t>nanoclay</a:t>
            </a:r>
            <a:endParaRPr lang="pt-PT" b="1" dirty="0">
              <a:solidFill>
                <a:srgbClr val="C00000"/>
              </a:solidFill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0839" y="604193"/>
            <a:ext cx="640372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19187" y="3579045"/>
            <a:ext cx="6343803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aixaDeTexto 22"/>
          <p:cNvSpPr txBox="1"/>
          <p:nvPr/>
        </p:nvSpPr>
        <p:spPr>
          <a:xfrm>
            <a:off x="2915816" y="819636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smtClean="0">
                <a:solidFill>
                  <a:srgbClr val="FF0000"/>
                </a:solidFill>
              </a:rPr>
              <a:t>+ </a:t>
            </a:r>
            <a:r>
              <a:rPr lang="pt-PT" sz="1400" dirty="0" err="1" smtClean="0">
                <a:solidFill>
                  <a:srgbClr val="FF0000"/>
                </a:solidFill>
              </a:rPr>
              <a:t>Nanomer</a:t>
            </a:r>
            <a:r>
              <a:rPr lang="pt-PT" sz="1400" dirty="0" smtClean="0">
                <a:solidFill>
                  <a:srgbClr val="FF0000"/>
                </a:solidFill>
              </a:rPr>
              <a:t> </a:t>
            </a:r>
            <a:endParaRPr lang="pt-PT" sz="1400" dirty="0">
              <a:solidFill>
                <a:srgbClr val="FF0000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6228184" y="799966"/>
            <a:ext cx="1421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smtClean="0">
                <a:solidFill>
                  <a:srgbClr val="7030A0"/>
                </a:solidFill>
              </a:rPr>
              <a:t>+ </a:t>
            </a:r>
            <a:r>
              <a:rPr lang="pt-PT" sz="1400" dirty="0" err="1" smtClean="0">
                <a:solidFill>
                  <a:srgbClr val="7030A0"/>
                </a:solidFill>
              </a:rPr>
              <a:t>Nanomer</a:t>
            </a:r>
            <a:r>
              <a:rPr lang="pt-PT" sz="1400" dirty="0" smtClean="0">
                <a:solidFill>
                  <a:srgbClr val="7030A0"/>
                </a:solidFill>
              </a:rPr>
              <a:t>, + </a:t>
            </a:r>
            <a:r>
              <a:rPr lang="pt-PT" sz="1400" dirty="0" err="1" smtClean="0">
                <a:solidFill>
                  <a:srgbClr val="7030A0"/>
                </a:solidFill>
              </a:rPr>
              <a:t>YP</a:t>
            </a:r>
            <a:r>
              <a:rPr lang="pt-PT" sz="1400" dirty="0" smtClean="0">
                <a:solidFill>
                  <a:srgbClr val="7030A0"/>
                </a:solidFill>
              </a:rPr>
              <a:t> </a:t>
            </a:r>
            <a:endParaRPr lang="pt-PT" sz="1400" dirty="0">
              <a:solidFill>
                <a:srgbClr val="7030A0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011355" y="3776008"/>
            <a:ext cx="84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smtClean="0">
                <a:solidFill>
                  <a:srgbClr val="0070C0"/>
                </a:solidFill>
              </a:rPr>
              <a:t>+ </a:t>
            </a:r>
            <a:r>
              <a:rPr lang="pt-PT" sz="1400" dirty="0" err="1" smtClean="0">
                <a:solidFill>
                  <a:srgbClr val="0070C0"/>
                </a:solidFill>
              </a:rPr>
              <a:t>Cloisite</a:t>
            </a:r>
            <a:endParaRPr lang="pt-PT" sz="1400" dirty="0">
              <a:solidFill>
                <a:srgbClr val="0070C0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6228184" y="3756130"/>
            <a:ext cx="1245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smtClean="0">
                <a:solidFill>
                  <a:schemeClr val="tx2"/>
                </a:solidFill>
              </a:rPr>
              <a:t>+ </a:t>
            </a:r>
            <a:r>
              <a:rPr lang="pt-PT" sz="1400" dirty="0" err="1" smtClean="0">
                <a:solidFill>
                  <a:schemeClr val="tx2"/>
                </a:solidFill>
              </a:rPr>
              <a:t>Cloisite</a:t>
            </a:r>
            <a:r>
              <a:rPr lang="pt-PT" sz="1400" dirty="0" smtClean="0">
                <a:solidFill>
                  <a:schemeClr val="tx2"/>
                </a:solidFill>
              </a:rPr>
              <a:t>, + </a:t>
            </a:r>
            <a:r>
              <a:rPr lang="pt-PT" sz="1400" dirty="0" err="1" smtClean="0">
                <a:solidFill>
                  <a:schemeClr val="tx2"/>
                </a:solidFill>
              </a:rPr>
              <a:t>YP</a:t>
            </a:r>
            <a:endParaRPr lang="pt-PT" sz="1400" dirty="0">
              <a:solidFill>
                <a:schemeClr val="tx2"/>
              </a:solidFill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3526822" y="2245514"/>
            <a:ext cx="4631756" cy="2560930"/>
            <a:chOff x="-5122702" y="3658544"/>
            <a:chExt cx="6122803" cy="3504581"/>
          </a:xfrm>
          <a:solidFill>
            <a:schemeClr val="bg1"/>
          </a:solidFill>
          <a:effectLst>
            <a:outerShdw blurRad="1016000" dist="25400" dir="5400000" sx="106000" sy="106000" algn="ctr" rotWithShape="0">
              <a:srgbClr val="0070C0"/>
            </a:outerShdw>
          </a:effectLst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-5122702" y="3911256"/>
              <a:ext cx="6122803" cy="325186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CaixaDeTexto 29"/>
            <p:cNvSpPr txBox="1"/>
            <p:nvPr/>
          </p:nvSpPr>
          <p:spPr>
            <a:xfrm>
              <a:off x="-4306169" y="3658544"/>
              <a:ext cx="4489735" cy="50542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Failure mechanisms with </a:t>
              </a:r>
              <a:r>
                <a:rPr lang="en-US" dirty="0" err="1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nanoclay</a:t>
              </a:r>
              <a:endPara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6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-180528" y="476672"/>
            <a:ext cx="5112568" cy="5617170"/>
            <a:chOff x="6992334" y="-389454"/>
            <a:chExt cx="4905375" cy="5505450"/>
          </a:xfrm>
        </p:grpSpPr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92334" y="-389454"/>
              <a:ext cx="4905375" cy="5505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08504" y="2740302"/>
              <a:ext cx="533400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18" descr="C:\Users\User\Desktop\Ana Sofia - SPC\80200\80200_n_anim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476672"/>
            <a:ext cx="2520001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9" descr="C:\Users\User\Desktop\Ana Sofia - SPC\80200\80200_p_anim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08102" y="473996"/>
            <a:ext cx="252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o 10"/>
          <p:cNvGrpSpPr/>
          <p:nvPr/>
        </p:nvGrpSpPr>
        <p:grpSpPr>
          <a:xfrm>
            <a:off x="-4514" y="11113"/>
            <a:ext cx="9091613" cy="403054"/>
            <a:chOff x="19050" y="11113"/>
            <a:chExt cx="9091613" cy="403054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MFC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Structure 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HDPE/PA6 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9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469" name="Photo Editor Photo" r:id="rId8" imgW="4009524" imgH="1991003" progId="">
                      <p:embed/>
                    </p:oleObj>
                  </mc:Choice>
                  <mc:Fallback>
                    <p:oleObj name="Photo Editor Photo" r:id="rId8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2" name="Picture 4" descr="SRPS6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375375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18</a:t>
            </a:fld>
            <a:endParaRPr lang="en-US"/>
          </a:p>
        </p:txBody>
      </p:sp>
      <p:sp>
        <p:nvSpPr>
          <p:cNvPr id="32" name="CaixaDeTexto 31"/>
          <p:cNvSpPr txBox="1">
            <a:spLocks noChangeArrowheads="1"/>
          </p:cNvSpPr>
          <p:nvPr/>
        </p:nvSpPr>
        <p:spPr bwMode="auto">
          <a:xfrm>
            <a:off x="8139494" y="2534596"/>
            <a:ext cx="9012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Calibri" pitchFamily="34" charset="0"/>
              </a:rPr>
              <a:t>+ CDF</a:t>
            </a:r>
          </a:p>
        </p:txBody>
      </p:sp>
      <p:sp>
        <p:nvSpPr>
          <p:cNvPr id="31" name="CaixaDeTexto 30"/>
          <p:cNvSpPr txBox="1">
            <a:spLocks noChangeArrowheads="1"/>
          </p:cNvSpPr>
          <p:nvPr/>
        </p:nvSpPr>
        <p:spPr bwMode="auto">
          <a:xfrm>
            <a:off x="5724128" y="2492896"/>
            <a:ext cx="841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sz="2400" dirty="0">
                <a:solidFill>
                  <a:schemeClr val="bg1"/>
                </a:solidFill>
                <a:latin typeface="Calibri" pitchFamily="34" charset="0"/>
              </a:rPr>
              <a:t>- </a:t>
            </a:r>
            <a:r>
              <a:rPr lang="pt-PT" sz="2400" dirty="0" err="1">
                <a:solidFill>
                  <a:schemeClr val="bg1"/>
                </a:solidFill>
                <a:latin typeface="Calibri" pitchFamily="34" charset="0"/>
              </a:rPr>
              <a:t>CDF</a:t>
            </a:r>
            <a:endParaRPr lang="pt-PT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4572000" y="3931739"/>
            <a:ext cx="4642948" cy="1945533"/>
            <a:chOff x="4572000" y="3931739"/>
            <a:chExt cx="4642948" cy="1945533"/>
          </a:xfrm>
        </p:grpSpPr>
        <p:pic>
          <p:nvPicPr>
            <p:cNvPr id="27" name="Imagem 2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076056" y="4055240"/>
              <a:ext cx="180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Imagem 2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968103" y="4021906"/>
              <a:ext cx="1799998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CaixaDeTexto 28"/>
            <p:cNvSpPr txBox="1"/>
            <p:nvPr/>
          </p:nvSpPr>
          <p:spPr>
            <a:xfrm>
              <a:off x="4572000" y="5507940"/>
              <a:ext cx="1277979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TCL</a:t>
              </a:r>
              <a:r>
                <a:rPr lang="pt-PT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 (</a:t>
              </a:r>
              <a:r>
                <a:rPr lang="pt-PT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HDPE</a:t>
              </a:r>
              <a:r>
                <a:rPr lang="pt-PT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) </a:t>
              </a:r>
              <a:endParaRPr lang="pt-P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0" name="CaixaDeTexto 29"/>
            <p:cNvSpPr txBox="1"/>
            <p:nvPr/>
          </p:nvSpPr>
          <p:spPr>
            <a:xfrm>
              <a:off x="7965247" y="4010141"/>
              <a:ext cx="1249701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Fibril (PA6) 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8009560" y="5452574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 smtClean="0">
                  <a:solidFill>
                    <a:schemeClr val="bg1"/>
                  </a:solidFill>
                </a:rPr>
                <a:t>180ºC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6065711" y="3931739"/>
              <a:ext cx="1656544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pt-PT" b="1" dirty="0" err="1" smtClean="0">
                  <a:solidFill>
                    <a:schemeClr val="bg1"/>
                  </a:solidFill>
                </a:rPr>
                <a:t>MFC</a:t>
              </a:r>
              <a:r>
                <a:rPr lang="pt-PT" b="1" dirty="0" smtClean="0">
                  <a:solidFill>
                    <a:schemeClr val="bg1"/>
                  </a:solidFill>
                </a:rPr>
                <a:t> </a:t>
              </a:r>
              <a:r>
                <a:rPr lang="pt-PT" b="1" dirty="0" err="1" smtClean="0">
                  <a:solidFill>
                    <a:schemeClr val="bg1"/>
                  </a:solidFill>
                </a:rPr>
                <a:t>HDPE</a:t>
              </a:r>
              <a:r>
                <a:rPr lang="pt-PT" b="1" dirty="0" smtClean="0">
                  <a:solidFill>
                    <a:schemeClr val="bg1"/>
                  </a:solidFill>
                </a:rPr>
                <a:t>/PA6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6272214" y="5511209"/>
              <a:ext cx="574229" cy="310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 smtClean="0">
                  <a:solidFill>
                    <a:schemeClr val="bg1"/>
                  </a:solidFill>
                </a:rPr>
                <a:t>30ºC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8" name="Picture 39" descr="P6290164"/>
          <p:cNvPicPr preferRelativeResize="0"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04" y="4653179"/>
            <a:ext cx="1799558" cy="1384275"/>
          </a:xfrm>
          <a:prstGeom prst="rect">
            <a:avLst/>
          </a:prstGeom>
          <a:noFill/>
          <a:ln w="444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6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MFC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Structure – HDPE/PA6 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 b="1" i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9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494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2" name="Picture 4" descr="SRPS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375375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19</a:t>
            </a:fld>
            <a:endParaRPr lang="en-US"/>
          </a:p>
        </p:txBody>
      </p:sp>
      <p:sp>
        <p:nvSpPr>
          <p:cNvPr id="17" name="CaixaDeTexto 16"/>
          <p:cNvSpPr txBox="1"/>
          <p:nvPr/>
        </p:nvSpPr>
        <p:spPr>
          <a:xfrm>
            <a:off x="5342458" y="404664"/>
            <a:ext cx="2829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MFC PE/PA6/YP = 70/20/10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187624" y="404664"/>
            <a:ext cx="271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MFC PE/PA6/YP = 80/20/0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79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8" y="692696"/>
            <a:ext cx="39984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0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602" y="692696"/>
            <a:ext cx="4130271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1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188" y="4005064"/>
            <a:ext cx="7177236" cy="280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0" y="2295134"/>
            <a:ext cx="8104346" cy="2598762"/>
          </a:xfrm>
          <a:prstGeom prst="rect">
            <a:avLst/>
          </a:prstGeom>
          <a:noFill/>
          <a:ln>
            <a:noFill/>
          </a:ln>
          <a:effectLst>
            <a:outerShdw blurRad="889000" dist="50800" dir="5400000" sx="103000" sy="103000" algn="ctr" rotWithShape="0">
              <a:srgbClr val="0070C0">
                <a:alpha val="88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 extrusionH="158750">
            <a:bevelT w="190500" h="120650"/>
            <a:bevelB w="63500" h="146050"/>
            <a:extrusionClr>
              <a:schemeClr val="accent1">
                <a:lumMod val="75000"/>
              </a:schemeClr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ângulo 20"/>
          <p:cNvSpPr/>
          <p:nvPr/>
        </p:nvSpPr>
        <p:spPr>
          <a:xfrm>
            <a:off x="1475656" y="1938318"/>
            <a:ext cx="7007046" cy="338554"/>
          </a:xfrm>
          <a:prstGeom prst="rect">
            <a:avLst/>
          </a:prstGeom>
          <a:solidFill>
            <a:schemeClr val="bg1"/>
          </a:solidFill>
          <a:effectLst>
            <a:outerShdw blurRad="889000" dist="50800" dir="5400000" sx="103000" sy="103000" algn="ctr" rotWithShape="0">
              <a:srgbClr val="0070C0">
                <a:alpha val="88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</a:rPr>
              <a:t>Reversible strain-induced crystallization of matrix material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79388" y="757148"/>
            <a:ext cx="8785225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defRPr/>
            </a:pPr>
            <a:endParaRPr lang="pt-PT" sz="2000" b="1" i="0" dirty="0"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pt-PT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Motivation</a:t>
            </a:r>
            <a:r>
              <a:rPr lang="pt-P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and</a:t>
            </a:r>
            <a:r>
              <a:rPr lang="pt-P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Goals</a:t>
            </a:r>
            <a:endParaRPr lang="en-US" sz="2400" b="1" i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  <a:p>
            <a:pPr>
              <a:defRPr/>
            </a:pPr>
            <a:endParaRPr lang="en-US" sz="2400" i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pt-PT" sz="2400" i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I</a:t>
            </a:r>
            <a:r>
              <a:rPr lang="pt-PT" sz="2400" b="1" i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n-situ</a:t>
            </a:r>
            <a:r>
              <a:rPr lang="pt-PT" sz="2400" b="1" i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b="1" i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Microfibrilar</a:t>
            </a:r>
            <a:r>
              <a:rPr lang="pt-PT" sz="2400" b="1" i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b="1" i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Composites</a:t>
            </a:r>
            <a:endParaRPr lang="pt-PT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pt-PT" sz="2400" i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Preparation</a:t>
            </a:r>
            <a:r>
              <a:rPr lang="pt-PT" sz="2400" i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i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and</a:t>
            </a:r>
            <a:r>
              <a:rPr lang="pt-PT" sz="2400" i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i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morphology</a:t>
            </a:r>
            <a:endParaRPr lang="pt-PT" sz="2400" i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pt-PT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Static</a:t>
            </a:r>
            <a:r>
              <a:rPr lang="pt-P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transcrystallinity</a:t>
            </a:r>
            <a:r>
              <a:rPr lang="pt-P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characterization</a:t>
            </a:r>
            <a:r>
              <a:rPr lang="pt-P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by</a:t>
            </a:r>
            <a:r>
              <a:rPr lang="pt-P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WAXS</a:t>
            </a:r>
            <a:endParaRPr lang="pt-PT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pt-PT" sz="2400" i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Fine </a:t>
            </a:r>
            <a:r>
              <a:rPr lang="pt-PT" sz="2400" i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crystalline</a:t>
            </a:r>
            <a:r>
              <a:rPr lang="pt-PT" sz="2400" i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i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stcruture</a:t>
            </a:r>
            <a:r>
              <a:rPr lang="pt-PT" sz="2400" i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i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by</a:t>
            </a:r>
            <a:r>
              <a:rPr lang="pt-PT" sz="2400" i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i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SAXS</a:t>
            </a:r>
            <a:r>
              <a:rPr lang="pt-PT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under</a:t>
            </a:r>
            <a:r>
              <a:rPr lang="pt-P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strain</a:t>
            </a:r>
            <a:r>
              <a:rPr lang="pt-P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</a:p>
          <a:p>
            <a:pPr marL="342900" indent="-342900">
              <a:buFontTx/>
              <a:buChar char="-"/>
              <a:defRPr/>
            </a:pPr>
            <a:endParaRPr lang="pt-PT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pt-PT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Polyamide</a:t>
            </a:r>
            <a:r>
              <a:rPr lang="pt-P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6 </a:t>
            </a:r>
            <a:r>
              <a:rPr lang="pt-PT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Micorcapsules</a:t>
            </a:r>
            <a:r>
              <a:rPr lang="pt-P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containing</a:t>
            </a:r>
            <a:r>
              <a:rPr lang="pt-P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Solid</a:t>
            </a:r>
            <a:r>
              <a:rPr lang="pt-P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Materials</a:t>
            </a:r>
            <a:endParaRPr lang="pt-PT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pt-PT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Preparation</a:t>
            </a:r>
            <a:r>
              <a:rPr lang="pt-P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and</a:t>
            </a:r>
            <a:r>
              <a:rPr lang="pt-P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morphology</a:t>
            </a:r>
            <a:endParaRPr lang="pt-PT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pt-PT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Crystalline</a:t>
            </a:r>
            <a:r>
              <a:rPr lang="pt-P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strcuture</a:t>
            </a:r>
            <a:r>
              <a:rPr lang="pt-P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via </a:t>
            </a:r>
            <a:r>
              <a:rPr lang="pt-PT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microfocus</a:t>
            </a:r>
            <a:r>
              <a:rPr lang="pt-P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pt-PT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WAXS</a:t>
            </a:r>
            <a:endParaRPr lang="pt-PT" sz="2400" i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  <a:p>
            <a:pPr>
              <a:defRPr/>
            </a:pPr>
            <a:endParaRPr lang="en-US" sz="2400" i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en-US" sz="2400" b="1" i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Conclusions</a:t>
            </a:r>
            <a:r>
              <a:rPr lang="pt-PT" sz="2400" i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</a:t>
            </a:r>
            <a:endParaRPr lang="pt-PT" sz="2400" i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i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Outline</a:t>
              </a:r>
              <a:endParaRPr lang="en-US" sz="2400" i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 b="1" i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grpSp>
          <p:nvGrpSpPr>
            <p:cNvPr id="8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9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83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2" name="Picture 4" descr="SRPS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337173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7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Caixa de Texto 2"/>
          <p:cNvSpPr txBox="1">
            <a:spLocks noChangeArrowheads="1"/>
          </p:cNvSpPr>
          <p:nvPr/>
        </p:nvSpPr>
        <p:spPr bwMode="auto">
          <a:xfrm>
            <a:off x="4704484" y="5966883"/>
            <a:ext cx="2411516" cy="2343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Hybrid composite materials</a:t>
            </a:r>
          </a:p>
          <a:p>
            <a:pPr algn="ctr"/>
            <a:r>
              <a:rPr lang="en-US" sz="1400" b="1" dirty="0" smtClean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 with electro-conductive &amp; magnetic properties</a:t>
            </a:r>
            <a:endParaRPr lang="en-US" sz="14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331" name="Conexão recta unidireccional 330"/>
          <p:cNvCxnSpPr>
            <a:cxnSpLocks/>
          </p:cNvCxnSpPr>
          <p:nvPr/>
        </p:nvCxnSpPr>
        <p:spPr>
          <a:xfrm flipH="1">
            <a:off x="6257342" y="3371850"/>
            <a:ext cx="842400" cy="78480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8" name="Grupo 497"/>
          <p:cNvGrpSpPr/>
          <p:nvPr/>
        </p:nvGrpSpPr>
        <p:grpSpPr>
          <a:xfrm>
            <a:off x="4978115" y="4176142"/>
            <a:ext cx="1954800" cy="1753200"/>
            <a:chOff x="5025740" y="4176142"/>
            <a:chExt cx="1954800" cy="1753200"/>
          </a:xfrm>
        </p:grpSpPr>
        <p:sp>
          <p:nvSpPr>
            <p:cNvPr id="237" name="Rectângulo 236"/>
            <p:cNvSpPr>
              <a:spLocks/>
            </p:cNvSpPr>
            <p:nvPr/>
          </p:nvSpPr>
          <p:spPr>
            <a:xfrm>
              <a:off x="5025740" y="4176142"/>
              <a:ext cx="1954800" cy="175320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srgbClr val="3C5B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2" name="Grupo 1"/>
            <p:cNvGrpSpPr/>
            <p:nvPr/>
          </p:nvGrpSpPr>
          <p:grpSpPr>
            <a:xfrm>
              <a:off x="5209441" y="4354438"/>
              <a:ext cx="1584176" cy="1390077"/>
              <a:chOff x="4647466" y="4353484"/>
              <a:chExt cx="1584176" cy="1390077"/>
            </a:xfrm>
          </p:grpSpPr>
          <p:sp>
            <p:nvSpPr>
              <p:cNvPr id="238" name="Oval 237"/>
              <p:cNvSpPr>
                <a:spLocks noChangeAspect="1"/>
              </p:cNvSpPr>
              <p:nvPr/>
            </p:nvSpPr>
            <p:spPr>
              <a:xfrm>
                <a:off x="5040372" y="5199588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5612236" y="4856713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40" name="Oval 239"/>
              <p:cNvSpPr>
                <a:spLocks noChangeAspect="1"/>
              </p:cNvSpPr>
              <p:nvPr/>
            </p:nvSpPr>
            <p:spPr>
              <a:xfrm>
                <a:off x="5133371" y="4365737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5715422" y="5433730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42" name="Oval 241"/>
              <p:cNvSpPr>
                <a:spLocks noChangeAspect="1"/>
              </p:cNvSpPr>
              <p:nvPr/>
            </p:nvSpPr>
            <p:spPr>
              <a:xfrm>
                <a:off x="6177642" y="4546590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6150625" y="5221437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44" name="Oval 243"/>
              <p:cNvSpPr>
                <a:spLocks noChangeAspect="1"/>
              </p:cNvSpPr>
              <p:nvPr/>
            </p:nvSpPr>
            <p:spPr>
              <a:xfrm>
                <a:off x="5634444" y="4353484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6037839" y="5669238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32" name="Oval 331"/>
              <p:cNvSpPr>
                <a:spLocks noChangeAspect="1"/>
              </p:cNvSpPr>
              <p:nvPr/>
            </p:nvSpPr>
            <p:spPr>
              <a:xfrm>
                <a:off x="4794073" y="4679973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47" name="Oval 246"/>
              <p:cNvSpPr>
                <a:spLocks noChangeAspect="1"/>
              </p:cNvSpPr>
              <p:nvPr/>
            </p:nvSpPr>
            <p:spPr>
              <a:xfrm>
                <a:off x="4647466" y="5454053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48" name="Oval 247"/>
              <p:cNvSpPr>
                <a:spLocks noChangeAspect="1"/>
              </p:cNvSpPr>
              <p:nvPr/>
            </p:nvSpPr>
            <p:spPr>
              <a:xfrm>
                <a:off x="4969883" y="5689561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sp>
        <p:nvSpPr>
          <p:cNvPr id="253" name="Caixa de Texto 2"/>
          <p:cNvSpPr txBox="1">
            <a:spLocks noChangeArrowheads="1"/>
          </p:cNvSpPr>
          <p:nvPr/>
        </p:nvSpPr>
        <p:spPr bwMode="auto">
          <a:xfrm>
            <a:off x="5898823" y="3517766"/>
            <a:ext cx="727501" cy="23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i="1" dirty="0" smtClean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Calibri"/>
                <a:cs typeface="Times New Roman"/>
              </a:rPr>
              <a:t>CM, IM</a:t>
            </a:r>
            <a:endParaRPr lang="en-US" sz="1400" i="1" dirty="0">
              <a:effectLst/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9525" y="11113"/>
            <a:ext cx="9091613" cy="403054"/>
            <a:chOff x="19050" y="11113"/>
            <a:chExt cx="9091613" cy="403054"/>
          </a:xfrm>
        </p:grpSpPr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i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One-pot synthesis of  PAMC</a:t>
              </a:r>
              <a:endParaRPr lang="en-US" sz="2400" i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8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888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9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10" name="Grupo 509"/>
          <p:cNvGrpSpPr/>
          <p:nvPr/>
        </p:nvGrpSpPr>
        <p:grpSpPr>
          <a:xfrm>
            <a:off x="430896" y="514758"/>
            <a:ext cx="8280000" cy="1800000"/>
            <a:chOff x="430896" y="514758"/>
            <a:chExt cx="8280000" cy="1800000"/>
          </a:xfrm>
        </p:grpSpPr>
        <p:sp>
          <p:nvSpPr>
            <p:cNvPr id="11" name="Rectângulo 10"/>
            <p:cNvSpPr>
              <a:spLocks/>
            </p:cNvSpPr>
            <p:nvPr/>
          </p:nvSpPr>
          <p:spPr>
            <a:xfrm>
              <a:off x="430896" y="514758"/>
              <a:ext cx="8280000" cy="1800000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502" name="Grupo 501"/>
            <p:cNvGrpSpPr/>
            <p:nvPr/>
          </p:nvGrpSpPr>
          <p:grpSpPr>
            <a:xfrm>
              <a:off x="484870" y="515798"/>
              <a:ext cx="1950000" cy="1759959"/>
              <a:chOff x="27483" y="582135"/>
              <a:chExt cx="1795323" cy="1759959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511309" y="1788279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3" name="Fluxograma: ordenar 12"/>
              <p:cNvSpPr/>
              <p:nvPr/>
            </p:nvSpPr>
            <p:spPr>
              <a:xfrm>
                <a:off x="913786" y="748110"/>
                <a:ext cx="160000" cy="80000"/>
              </a:xfrm>
              <a:prstGeom prst="flowChartSor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4" name="Fluxograma: ordenar 13"/>
              <p:cNvSpPr/>
              <p:nvPr/>
            </p:nvSpPr>
            <p:spPr>
              <a:xfrm>
                <a:off x="474503" y="1417398"/>
                <a:ext cx="160000" cy="80000"/>
              </a:xfrm>
              <a:prstGeom prst="flowChartSor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5" name="Fluxograma: ordenar 14"/>
              <p:cNvSpPr/>
              <p:nvPr/>
            </p:nvSpPr>
            <p:spPr>
              <a:xfrm>
                <a:off x="674507" y="2117360"/>
                <a:ext cx="160000" cy="80000"/>
              </a:xfrm>
              <a:prstGeom prst="flowChartSor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6" name="Fluxograma: ordenar 15"/>
              <p:cNvSpPr/>
              <p:nvPr/>
            </p:nvSpPr>
            <p:spPr>
              <a:xfrm>
                <a:off x="1434610" y="1477290"/>
                <a:ext cx="160000" cy="80000"/>
              </a:xfrm>
              <a:prstGeom prst="flowChartSor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7" name="Fluxograma: ordenar 16"/>
              <p:cNvSpPr/>
              <p:nvPr/>
            </p:nvSpPr>
            <p:spPr>
              <a:xfrm>
                <a:off x="1594610" y="2237374"/>
                <a:ext cx="160000" cy="80000"/>
              </a:xfrm>
              <a:prstGeom prst="flowChartSor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199711" y="752440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35390" y="752439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81334" y="1472519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88548" y="1426699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384823" y="1441388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594610" y="1441325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03210" y="2131523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829790" y="215690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539812" y="220110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7" name="Fluxograma: ordenar 26"/>
              <p:cNvSpPr/>
              <p:nvPr/>
            </p:nvSpPr>
            <p:spPr>
              <a:xfrm>
                <a:off x="1569942" y="742343"/>
                <a:ext cx="160000" cy="80000"/>
              </a:xfrm>
              <a:prstGeom prst="flowChartSor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375405" y="730431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774347" y="761480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0" name="Fluxograma: ordenar 29"/>
              <p:cNvSpPr/>
              <p:nvPr/>
            </p:nvSpPr>
            <p:spPr>
              <a:xfrm>
                <a:off x="833786" y="1741970"/>
                <a:ext cx="160000" cy="80000"/>
              </a:xfrm>
              <a:prstGeom prst="flowChartSor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98041" y="1706069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007828" y="1706005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694802" y="2128786"/>
                <a:ext cx="45719" cy="457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1083173" y="1445404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604308" y="954428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>
                <a:off x="1181279" y="2098621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1648579" y="1135281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>
                <a:off x="1621562" y="1810128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1105381" y="942175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151269" y="746600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1391936" y="2257929"/>
                <a:ext cx="54000" cy="54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50870" y="829529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480190" y="92233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748510" y="88775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01826" y="106641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84000" y="971392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24410" y="1110137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736507" y="109037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656507" y="83411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1039435" y="80662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968755" y="89943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237075" y="86485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990391" y="104351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272565" y="94848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1112975" y="1087233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1225072" y="1067471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145072" y="811206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013102" y="130221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942422" y="139502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210742" y="136044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964058" y="153910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1246232" y="144407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1086642" y="1582823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198739" y="1563061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1118739" y="1306796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437973" y="166225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367293" y="175506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635613" y="172048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388929" y="189914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671103" y="180411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511513" y="1942863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623610" y="1923101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543610" y="1666836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1110508" y="1976787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1039828" y="2069596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1308148" y="2035012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1061464" y="2213672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1343638" y="211865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1184048" y="225739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1296145" y="2237633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1216145" y="198136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1538323" y="1680289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1467643" y="177309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735963" y="173851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1489279" y="191717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1771453" y="1822152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1611863" y="1960897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1723960" y="194113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1643960" y="168487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1589166" y="100148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1518486" y="1094293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1786806" y="1059709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1540122" y="1238369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1771453" y="1143347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1662706" y="1282092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1774803" y="126233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1694803" y="100606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653997" y="1273639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583317" y="136644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851637" y="133186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604953" y="151052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887127" y="1415502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727537" y="1554247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839634" y="153448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759634" y="127822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158053" y="166225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1087373" y="175506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1355693" y="172048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1109009" y="189914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1391183" y="180411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1193422" y="182429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1330865" y="1888809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1309255" y="1613453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653997" y="1993719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583317" y="208652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851637" y="205194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604953" y="223060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887127" y="2135582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727537" y="2274327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839634" y="225456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759634" y="199830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1271456" y="107031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1200776" y="1163123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1469096" y="1128539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1222412" y="1307199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1504586" y="1212177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1344996" y="1350922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1457093" y="133116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1377093" y="107489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818243" y="166225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747563" y="175506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1015883" y="162625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769199" y="189914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1051373" y="180411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891783" y="1942863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1003880" y="1923101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923880" y="1666836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1538323" y="202229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1467643" y="211510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1735963" y="208052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1489279" y="225918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1771453" y="216415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1611863" y="2302903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1723960" y="2283141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1643960" y="2026876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890251" y="625567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83317" y="718376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1087891" y="683792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841207" y="862452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1123381" y="76743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963791" y="90617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1075888" y="886413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995888" y="63014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293957" y="981929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223277" y="107473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491597" y="104015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244913" y="121881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527087" y="1123792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67497" y="1262537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479594" y="124277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99594" y="98651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293957" y="1345647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223277" y="1438456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491597" y="1403872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244913" y="1582532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527087" y="148751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67497" y="162625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479594" y="1606493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99594" y="135022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293957" y="177769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223277" y="187050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91597" y="183592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244913" y="201458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527087" y="191955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367497" y="2058303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79594" y="2038541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399594" y="1782276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1322299" y="58213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1251619" y="67494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1519939" y="64036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1273255" y="81902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1555429" y="72399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1395839" y="862743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1507936" y="842981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1427936" y="586716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303013" y="194636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223277" y="211510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491597" y="2080520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288177" y="221856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527087" y="216415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383623" y="220946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479594" y="2283141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399594" y="2026876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65199" y="1112293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439301" y="64636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707621" y="61178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460937" y="79044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743111" y="695422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583521" y="834167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695618" y="81440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85119" y="126492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98163" y="638696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27483" y="646368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295803" y="61178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49119" y="79044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31293" y="695422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85119" y="96548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283800" y="81440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189703" y="608715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79261" y="1410231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267013" y="2086452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245377" y="2306094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87299" y="1979931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107219" y="2132562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9583" y="1514006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71219" y="1658082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107219" y="1833122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101361" y="2277869"/>
                <a:ext cx="36000" cy="36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8" name="Grupo 637"/>
            <p:cNvGrpSpPr/>
            <p:nvPr/>
          </p:nvGrpSpPr>
          <p:grpSpPr>
            <a:xfrm>
              <a:off x="3903245" y="633862"/>
              <a:ext cx="1740212" cy="1575448"/>
              <a:chOff x="3827045" y="652912"/>
              <a:chExt cx="1740212" cy="1575448"/>
            </a:xfrm>
          </p:grpSpPr>
          <p:grpSp>
            <p:nvGrpSpPr>
              <p:cNvPr id="40" name="Grupo 39"/>
              <p:cNvGrpSpPr/>
              <p:nvPr/>
            </p:nvGrpSpPr>
            <p:grpSpPr>
              <a:xfrm>
                <a:off x="3924810" y="734901"/>
                <a:ext cx="346629" cy="293439"/>
                <a:chOff x="631446" y="3226756"/>
                <a:chExt cx="256094" cy="235405"/>
              </a:xfrm>
            </p:grpSpPr>
            <p:sp>
              <p:nvSpPr>
                <p:cNvPr id="493" name="Forma livre 492"/>
                <p:cNvSpPr/>
                <p:nvPr/>
              </p:nvSpPr>
              <p:spPr>
                <a:xfrm>
                  <a:off x="811305" y="3302674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4" name="Forma livre 493"/>
                <p:cNvSpPr/>
                <p:nvPr/>
              </p:nvSpPr>
              <p:spPr>
                <a:xfrm>
                  <a:off x="745805" y="3328073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5" name="Forma livre 494"/>
                <p:cNvSpPr/>
                <p:nvPr/>
              </p:nvSpPr>
              <p:spPr>
                <a:xfrm>
                  <a:off x="732568" y="3239568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6" name="Oval 495"/>
                <p:cNvSpPr>
                  <a:spLocks noChangeAspect="1"/>
                </p:cNvSpPr>
                <p:nvPr/>
              </p:nvSpPr>
              <p:spPr>
                <a:xfrm>
                  <a:off x="736391" y="3324075"/>
                  <a:ext cx="54000" cy="54000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497" name="Forma livre 496"/>
                <p:cNvSpPr/>
                <p:nvPr/>
              </p:nvSpPr>
              <p:spPr>
                <a:xfrm>
                  <a:off x="631446" y="3226756"/>
                  <a:ext cx="256094" cy="224540"/>
                </a:xfrm>
                <a:custGeom>
                  <a:avLst/>
                  <a:gdLst>
                    <a:gd name="connsiteX0" fmla="*/ 212415 w 855211"/>
                    <a:gd name="connsiteY0" fmla="*/ 21658 h 809309"/>
                    <a:gd name="connsiteX1" fmla="*/ 293896 w 855211"/>
                    <a:gd name="connsiteY1" fmla="*/ 48818 h 809309"/>
                    <a:gd name="connsiteX2" fmla="*/ 302950 w 855211"/>
                    <a:gd name="connsiteY2" fmla="*/ 3551 h 809309"/>
                    <a:gd name="connsiteX3" fmla="*/ 375378 w 855211"/>
                    <a:gd name="connsiteY3" fmla="*/ 12604 h 809309"/>
                    <a:gd name="connsiteX4" fmla="*/ 393485 w 855211"/>
                    <a:gd name="connsiteY4" fmla="*/ 57872 h 809309"/>
                    <a:gd name="connsiteX5" fmla="*/ 339164 w 855211"/>
                    <a:gd name="connsiteY5" fmla="*/ 103139 h 809309"/>
                    <a:gd name="connsiteX6" fmla="*/ 447805 w 855211"/>
                    <a:gd name="connsiteY6" fmla="*/ 121246 h 809309"/>
                    <a:gd name="connsiteX7" fmla="*/ 456859 w 855211"/>
                    <a:gd name="connsiteY7" fmla="*/ 85032 h 809309"/>
                    <a:gd name="connsiteX8" fmla="*/ 465912 w 855211"/>
                    <a:gd name="connsiteY8" fmla="*/ 57872 h 809309"/>
                    <a:gd name="connsiteX9" fmla="*/ 456859 w 855211"/>
                    <a:gd name="connsiteY9" fmla="*/ 30711 h 809309"/>
                    <a:gd name="connsiteX10" fmla="*/ 538340 w 855211"/>
                    <a:gd name="connsiteY10" fmla="*/ 12604 h 809309"/>
                    <a:gd name="connsiteX11" fmla="*/ 511180 w 855211"/>
                    <a:gd name="connsiteY11" fmla="*/ 21658 h 809309"/>
                    <a:gd name="connsiteX12" fmla="*/ 493073 w 855211"/>
                    <a:gd name="connsiteY12" fmla="*/ 75979 h 809309"/>
                    <a:gd name="connsiteX13" fmla="*/ 502126 w 855211"/>
                    <a:gd name="connsiteY13" fmla="*/ 112192 h 809309"/>
                    <a:gd name="connsiteX14" fmla="*/ 520233 w 855211"/>
                    <a:gd name="connsiteY14" fmla="*/ 148406 h 809309"/>
                    <a:gd name="connsiteX15" fmla="*/ 529286 w 855211"/>
                    <a:gd name="connsiteY15" fmla="*/ 229887 h 809309"/>
                    <a:gd name="connsiteX16" fmla="*/ 565500 w 855211"/>
                    <a:gd name="connsiteY16" fmla="*/ 220834 h 809309"/>
                    <a:gd name="connsiteX17" fmla="*/ 556447 w 855211"/>
                    <a:gd name="connsiteY17" fmla="*/ 157460 h 809309"/>
                    <a:gd name="connsiteX18" fmla="*/ 547393 w 855211"/>
                    <a:gd name="connsiteY18" fmla="*/ 121246 h 809309"/>
                    <a:gd name="connsiteX19" fmla="*/ 556447 w 855211"/>
                    <a:gd name="connsiteY19" fmla="*/ 75979 h 809309"/>
                    <a:gd name="connsiteX20" fmla="*/ 674142 w 855211"/>
                    <a:gd name="connsiteY20" fmla="*/ 112192 h 809309"/>
                    <a:gd name="connsiteX21" fmla="*/ 646982 w 855211"/>
                    <a:gd name="connsiteY21" fmla="*/ 121246 h 809309"/>
                    <a:gd name="connsiteX22" fmla="*/ 619821 w 855211"/>
                    <a:gd name="connsiteY22" fmla="*/ 148406 h 809309"/>
                    <a:gd name="connsiteX23" fmla="*/ 646982 w 855211"/>
                    <a:gd name="connsiteY23" fmla="*/ 166513 h 809309"/>
                    <a:gd name="connsiteX24" fmla="*/ 791837 w 855211"/>
                    <a:gd name="connsiteY24" fmla="*/ 175567 h 809309"/>
                    <a:gd name="connsiteX25" fmla="*/ 782784 w 855211"/>
                    <a:gd name="connsiteY25" fmla="*/ 238941 h 809309"/>
                    <a:gd name="connsiteX26" fmla="*/ 737516 w 855211"/>
                    <a:gd name="connsiteY26" fmla="*/ 257048 h 809309"/>
                    <a:gd name="connsiteX27" fmla="*/ 619821 w 855211"/>
                    <a:gd name="connsiteY27" fmla="*/ 247994 h 809309"/>
                    <a:gd name="connsiteX28" fmla="*/ 628875 w 855211"/>
                    <a:gd name="connsiteY28" fmla="*/ 311369 h 809309"/>
                    <a:gd name="connsiteX29" fmla="*/ 619821 w 855211"/>
                    <a:gd name="connsiteY29" fmla="*/ 420010 h 809309"/>
                    <a:gd name="connsiteX30" fmla="*/ 646982 w 855211"/>
                    <a:gd name="connsiteY30" fmla="*/ 429064 h 809309"/>
                    <a:gd name="connsiteX31" fmla="*/ 674142 w 855211"/>
                    <a:gd name="connsiteY31" fmla="*/ 302315 h 809309"/>
                    <a:gd name="connsiteX32" fmla="*/ 692249 w 855211"/>
                    <a:gd name="connsiteY32" fmla="*/ 329476 h 809309"/>
                    <a:gd name="connsiteX33" fmla="*/ 728463 w 855211"/>
                    <a:gd name="connsiteY33" fmla="*/ 401903 h 809309"/>
                    <a:gd name="connsiteX34" fmla="*/ 737516 w 855211"/>
                    <a:gd name="connsiteY34" fmla="*/ 356636 h 809309"/>
                    <a:gd name="connsiteX35" fmla="*/ 746570 w 855211"/>
                    <a:gd name="connsiteY35" fmla="*/ 383796 h 809309"/>
                    <a:gd name="connsiteX36" fmla="*/ 764677 w 855211"/>
                    <a:gd name="connsiteY36" fmla="*/ 456224 h 809309"/>
                    <a:gd name="connsiteX37" fmla="*/ 773730 w 855211"/>
                    <a:gd name="connsiteY37" fmla="*/ 429064 h 809309"/>
                    <a:gd name="connsiteX38" fmla="*/ 791837 w 855211"/>
                    <a:gd name="connsiteY38" fmla="*/ 365689 h 809309"/>
                    <a:gd name="connsiteX39" fmla="*/ 809944 w 855211"/>
                    <a:gd name="connsiteY39" fmla="*/ 329476 h 809309"/>
                    <a:gd name="connsiteX40" fmla="*/ 837104 w 855211"/>
                    <a:gd name="connsiteY40" fmla="*/ 347583 h 809309"/>
                    <a:gd name="connsiteX41" fmla="*/ 855211 w 855211"/>
                    <a:gd name="connsiteY41" fmla="*/ 410957 h 809309"/>
                    <a:gd name="connsiteX42" fmla="*/ 846158 w 855211"/>
                    <a:gd name="connsiteY42" fmla="*/ 474331 h 809309"/>
                    <a:gd name="connsiteX43" fmla="*/ 818997 w 855211"/>
                    <a:gd name="connsiteY43" fmla="*/ 501491 h 809309"/>
                    <a:gd name="connsiteX44" fmla="*/ 610768 w 855211"/>
                    <a:gd name="connsiteY44" fmla="*/ 537705 h 809309"/>
                    <a:gd name="connsiteX45" fmla="*/ 656035 w 855211"/>
                    <a:gd name="connsiteY45" fmla="*/ 582973 h 809309"/>
                    <a:gd name="connsiteX46" fmla="*/ 683195 w 855211"/>
                    <a:gd name="connsiteY46" fmla="*/ 573919 h 809309"/>
                    <a:gd name="connsiteX47" fmla="*/ 710356 w 855211"/>
                    <a:gd name="connsiteY47" fmla="*/ 592026 h 809309"/>
                    <a:gd name="connsiteX48" fmla="*/ 719409 w 855211"/>
                    <a:gd name="connsiteY48" fmla="*/ 637293 h 809309"/>
                    <a:gd name="connsiteX49" fmla="*/ 755623 w 855211"/>
                    <a:gd name="connsiteY49" fmla="*/ 582973 h 809309"/>
                    <a:gd name="connsiteX50" fmla="*/ 782784 w 855211"/>
                    <a:gd name="connsiteY50" fmla="*/ 592026 h 809309"/>
                    <a:gd name="connsiteX51" fmla="*/ 746570 w 855211"/>
                    <a:gd name="connsiteY51" fmla="*/ 673507 h 809309"/>
                    <a:gd name="connsiteX52" fmla="*/ 710356 w 855211"/>
                    <a:gd name="connsiteY52" fmla="*/ 691614 h 809309"/>
                    <a:gd name="connsiteX53" fmla="*/ 592661 w 855211"/>
                    <a:gd name="connsiteY53" fmla="*/ 673507 h 809309"/>
                    <a:gd name="connsiteX54" fmla="*/ 556447 w 855211"/>
                    <a:gd name="connsiteY54" fmla="*/ 610133 h 809309"/>
                    <a:gd name="connsiteX55" fmla="*/ 529286 w 855211"/>
                    <a:gd name="connsiteY55" fmla="*/ 601080 h 809309"/>
                    <a:gd name="connsiteX56" fmla="*/ 502126 w 855211"/>
                    <a:gd name="connsiteY56" fmla="*/ 610133 h 809309"/>
                    <a:gd name="connsiteX57" fmla="*/ 493073 w 855211"/>
                    <a:gd name="connsiteY57" fmla="*/ 673507 h 809309"/>
                    <a:gd name="connsiteX58" fmla="*/ 520233 w 855211"/>
                    <a:gd name="connsiteY58" fmla="*/ 691614 h 809309"/>
                    <a:gd name="connsiteX59" fmla="*/ 484019 w 855211"/>
                    <a:gd name="connsiteY59" fmla="*/ 773095 h 809309"/>
                    <a:gd name="connsiteX60" fmla="*/ 456859 w 855211"/>
                    <a:gd name="connsiteY60" fmla="*/ 782149 h 809309"/>
                    <a:gd name="connsiteX61" fmla="*/ 474966 w 855211"/>
                    <a:gd name="connsiteY61" fmla="*/ 809309 h 809309"/>
                    <a:gd name="connsiteX62" fmla="*/ 375378 w 855211"/>
                    <a:gd name="connsiteY62" fmla="*/ 773095 h 809309"/>
                    <a:gd name="connsiteX63" fmla="*/ 366324 w 855211"/>
                    <a:gd name="connsiteY63" fmla="*/ 745935 h 809309"/>
                    <a:gd name="connsiteX64" fmla="*/ 393485 w 855211"/>
                    <a:gd name="connsiteY64" fmla="*/ 718775 h 809309"/>
                    <a:gd name="connsiteX65" fmla="*/ 420645 w 855211"/>
                    <a:gd name="connsiteY65" fmla="*/ 709721 h 809309"/>
                    <a:gd name="connsiteX66" fmla="*/ 447805 w 855211"/>
                    <a:gd name="connsiteY66" fmla="*/ 691614 h 809309"/>
                    <a:gd name="connsiteX67" fmla="*/ 447805 w 855211"/>
                    <a:gd name="connsiteY67" fmla="*/ 628240 h 809309"/>
                    <a:gd name="connsiteX68" fmla="*/ 438752 w 855211"/>
                    <a:gd name="connsiteY68" fmla="*/ 601080 h 809309"/>
                    <a:gd name="connsiteX69" fmla="*/ 411591 w 855211"/>
                    <a:gd name="connsiteY69" fmla="*/ 592026 h 809309"/>
                    <a:gd name="connsiteX70" fmla="*/ 330110 w 855211"/>
                    <a:gd name="connsiteY70" fmla="*/ 564866 h 809309"/>
                    <a:gd name="connsiteX71" fmla="*/ 275789 w 855211"/>
                    <a:gd name="connsiteY71" fmla="*/ 573919 h 809309"/>
                    <a:gd name="connsiteX72" fmla="*/ 293896 w 855211"/>
                    <a:gd name="connsiteY72" fmla="*/ 610133 h 809309"/>
                    <a:gd name="connsiteX73" fmla="*/ 357271 w 855211"/>
                    <a:gd name="connsiteY73" fmla="*/ 637293 h 809309"/>
                    <a:gd name="connsiteX74" fmla="*/ 366324 w 855211"/>
                    <a:gd name="connsiteY74" fmla="*/ 664454 h 809309"/>
                    <a:gd name="connsiteX75" fmla="*/ 339164 w 855211"/>
                    <a:gd name="connsiteY75" fmla="*/ 673507 h 809309"/>
                    <a:gd name="connsiteX76" fmla="*/ 302950 w 855211"/>
                    <a:gd name="connsiteY76" fmla="*/ 664454 h 809309"/>
                    <a:gd name="connsiteX77" fmla="*/ 248629 w 855211"/>
                    <a:gd name="connsiteY77" fmla="*/ 655400 h 809309"/>
                    <a:gd name="connsiteX78" fmla="*/ 302950 w 855211"/>
                    <a:gd name="connsiteY78" fmla="*/ 700668 h 809309"/>
                    <a:gd name="connsiteX79" fmla="*/ 312003 w 855211"/>
                    <a:gd name="connsiteY79" fmla="*/ 736882 h 809309"/>
                    <a:gd name="connsiteX80" fmla="*/ 302950 w 855211"/>
                    <a:gd name="connsiteY80" fmla="*/ 764042 h 809309"/>
                    <a:gd name="connsiteX81" fmla="*/ 248629 w 855211"/>
                    <a:gd name="connsiteY81" fmla="*/ 782149 h 809309"/>
                    <a:gd name="connsiteX82" fmla="*/ 212415 w 855211"/>
                    <a:gd name="connsiteY82" fmla="*/ 773095 h 809309"/>
                    <a:gd name="connsiteX83" fmla="*/ 203362 w 855211"/>
                    <a:gd name="connsiteY83" fmla="*/ 745935 h 809309"/>
                    <a:gd name="connsiteX84" fmla="*/ 176201 w 855211"/>
                    <a:gd name="connsiteY84" fmla="*/ 727828 h 809309"/>
                    <a:gd name="connsiteX85" fmla="*/ 194308 w 855211"/>
                    <a:gd name="connsiteY85" fmla="*/ 673507 h 809309"/>
                    <a:gd name="connsiteX86" fmla="*/ 221469 w 855211"/>
                    <a:gd name="connsiteY86" fmla="*/ 646347 h 809309"/>
                    <a:gd name="connsiteX87" fmla="*/ 275789 w 855211"/>
                    <a:gd name="connsiteY87" fmla="*/ 582973 h 809309"/>
                    <a:gd name="connsiteX88" fmla="*/ 284843 w 855211"/>
                    <a:gd name="connsiteY88" fmla="*/ 546759 h 809309"/>
                    <a:gd name="connsiteX89" fmla="*/ 257683 w 855211"/>
                    <a:gd name="connsiteY89" fmla="*/ 537705 h 809309"/>
                    <a:gd name="connsiteX90" fmla="*/ 194308 w 855211"/>
                    <a:gd name="connsiteY90" fmla="*/ 555812 h 809309"/>
                    <a:gd name="connsiteX91" fmla="*/ 167148 w 855211"/>
                    <a:gd name="connsiteY91" fmla="*/ 582973 h 809309"/>
                    <a:gd name="connsiteX92" fmla="*/ 149041 w 855211"/>
                    <a:gd name="connsiteY92" fmla="*/ 619187 h 809309"/>
                    <a:gd name="connsiteX93" fmla="*/ 121881 w 855211"/>
                    <a:gd name="connsiteY93" fmla="*/ 637293 h 809309"/>
                    <a:gd name="connsiteX94" fmla="*/ 67560 w 855211"/>
                    <a:gd name="connsiteY94" fmla="*/ 682561 h 809309"/>
                    <a:gd name="connsiteX95" fmla="*/ 49453 w 855211"/>
                    <a:gd name="connsiteY95" fmla="*/ 646347 h 809309"/>
                    <a:gd name="connsiteX96" fmla="*/ 76613 w 855211"/>
                    <a:gd name="connsiteY96" fmla="*/ 610133 h 809309"/>
                    <a:gd name="connsiteX97" fmla="*/ 112827 w 855211"/>
                    <a:gd name="connsiteY97" fmla="*/ 601080 h 809309"/>
                    <a:gd name="connsiteX98" fmla="*/ 185255 w 855211"/>
                    <a:gd name="connsiteY98" fmla="*/ 573919 h 809309"/>
                    <a:gd name="connsiteX99" fmla="*/ 212415 w 855211"/>
                    <a:gd name="connsiteY99" fmla="*/ 555812 h 809309"/>
                    <a:gd name="connsiteX100" fmla="*/ 221469 w 855211"/>
                    <a:gd name="connsiteY100" fmla="*/ 474331 h 809309"/>
                    <a:gd name="connsiteX101" fmla="*/ 194308 w 855211"/>
                    <a:gd name="connsiteY101" fmla="*/ 483385 h 809309"/>
                    <a:gd name="connsiteX102" fmla="*/ 149041 w 855211"/>
                    <a:gd name="connsiteY102" fmla="*/ 528652 h 809309"/>
                    <a:gd name="connsiteX103" fmla="*/ 130934 w 855211"/>
                    <a:gd name="connsiteY103" fmla="*/ 555812 h 809309"/>
                    <a:gd name="connsiteX104" fmla="*/ 67560 w 855211"/>
                    <a:gd name="connsiteY104" fmla="*/ 573919 h 809309"/>
                    <a:gd name="connsiteX105" fmla="*/ 4185 w 855211"/>
                    <a:gd name="connsiteY105" fmla="*/ 564866 h 809309"/>
                    <a:gd name="connsiteX106" fmla="*/ 13239 w 855211"/>
                    <a:gd name="connsiteY106" fmla="*/ 510545 h 809309"/>
                    <a:gd name="connsiteX107" fmla="*/ 22292 w 855211"/>
                    <a:gd name="connsiteY107" fmla="*/ 483385 h 809309"/>
                    <a:gd name="connsiteX108" fmla="*/ 76613 w 855211"/>
                    <a:gd name="connsiteY108" fmla="*/ 465278 h 809309"/>
                    <a:gd name="connsiteX109" fmla="*/ 203362 w 855211"/>
                    <a:gd name="connsiteY109" fmla="*/ 447171 h 809309"/>
                    <a:gd name="connsiteX110" fmla="*/ 194308 w 855211"/>
                    <a:gd name="connsiteY110" fmla="*/ 420010 h 809309"/>
                    <a:gd name="connsiteX111" fmla="*/ 167148 w 855211"/>
                    <a:gd name="connsiteY111" fmla="*/ 410957 h 809309"/>
                    <a:gd name="connsiteX112" fmla="*/ 112827 w 855211"/>
                    <a:gd name="connsiteY112" fmla="*/ 401903 h 809309"/>
                    <a:gd name="connsiteX113" fmla="*/ 13239 w 855211"/>
                    <a:gd name="connsiteY113" fmla="*/ 383796 h 809309"/>
                    <a:gd name="connsiteX114" fmla="*/ 4185 w 855211"/>
                    <a:gd name="connsiteY114" fmla="*/ 356636 h 809309"/>
                    <a:gd name="connsiteX115" fmla="*/ 85667 w 855211"/>
                    <a:gd name="connsiteY115" fmla="*/ 329476 h 809309"/>
                    <a:gd name="connsiteX116" fmla="*/ 112827 w 855211"/>
                    <a:gd name="connsiteY116" fmla="*/ 347583 h 809309"/>
                    <a:gd name="connsiteX117" fmla="*/ 176201 w 855211"/>
                    <a:gd name="connsiteY117" fmla="*/ 374743 h 809309"/>
                    <a:gd name="connsiteX118" fmla="*/ 230522 w 855211"/>
                    <a:gd name="connsiteY118" fmla="*/ 365689 h 809309"/>
                    <a:gd name="connsiteX119" fmla="*/ 230522 w 855211"/>
                    <a:gd name="connsiteY119" fmla="*/ 311369 h 809309"/>
                    <a:gd name="connsiteX120" fmla="*/ 158094 w 855211"/>
                    <a:gd name="connsiteY120" fmla="*/ 293262 h 809309"/>
                    <a:gd name="connsiteX121" fmla="*/ 130934 w 855211"/>
                    <a:gd name="connsiteY121" fmla="*/ 284208 h 809309"/>
                    <a:gd name="connsiteX122" fmla="*/ 139987 w 855211"/>
                    <a:gd name="connsiteY122" fmla="*/ 257048 h 809309"/>
                    <a:gd name="connsiteX123" fmla="*/ 167148 w 855211"/>
                    <a:gd name="connsiteY123" fmla="*/ 238941 h 809309"/>
                    <a:gd name="connsiteX124" fmla="*/ 212415 w 855211"/>
                    <a:gd name="connsiteY124" fmla="*/ 184620 h 809309"/>
                    <a:gd name="connsiteX125" fmla="*/ 185255 w 855211"/>
                    <a:gd name="connsiteY125" fmla="*/ 166513 h 809309"/>
                    <a:gd name="connsiteX126" fmla="*/ 158094 w 855211"/>
                    <a:gd name="connsiteY126" fmla="*/ 202727 h 809309"/>
                    <a:gd name="connsiteX127" fmla="*/ 94720 w 855211"/>
                    <a:gd name="connsiteY127" fmla="*/ 238941 h 809309"/>
                    <a:gd name="connsiteX128" fmla="*/ 49453 w 855211"/>
                    <a:gd name="connsiteY128" fmla="*/ 229887 h 809309"/>
                    <a:gd name="connsiteX129" fmla="*/ 85667 w 855211"/>
                    <a:gd name="connsiteY129" fmla="*/ 175567 h 809309"/>
                    <a:gd name="connsiteX130" fmla="*/ 149041 w 855211"/>
                    <a:gd name="connsiteY130" fmla="*/ 130299 h 809309"/>
                    <a:gd name="connsiteX131" fmla="*/ 176201 w 855211"/>
                    <a:gd name="connsiteY131" fmla="*/ 121246 h 809309"/>
                    <a:gd name="connsiteX132" fmla="*/ 176201 w 855211"/>
                    <a:gd name="connsiteY132" fmla="*/ 175567 h 809309"/>
                    <a:gd name="connsiteX133" fmla="*/ 203362 w 855211"/>
                    <a:gd name="connsiteY133" fmla="*/ 166513 h 809309"/>
                    <a:gd name="connsiteX134" fmla="*/ 212415 w 855211"/>
                    <a:gd name="connsiteY134" fmla="*/ 139353 h 809309"/>
                    <a:gd name="connsiteX135" fmla="*/ 293896 w 855211"/>
                    <a:gd name="connsiteY135" fmla="*/ 139353 h 809309"/>
                    <a:gd name="connsiteX136" fmla="*/ 248629 w 855211"/>
                    <a:gd name="connsiteY136" fmla="*/ 184620 h 809309"/>
                    <a:gd name="connsiteX137" fmla="*/ 230522 w 855211"/>
                    <a:gd name="connsiteY137" fmla="*/ 211781 h 809309"/>
                    <a:gd name="connsiteX138" fmla="*/ 257683 w 855211"/>
                    <a:gd name="connsiteY138" fmla="*/ 220834 h 809309"/>
                    <a:gd name="connsiteX139" fmla="*/ 302950 w 855211"/>
                    <a:gd name="connsiteY139" fmla="*/ 211781 h 809309"/>
                    <a:gd name="connsiteX140" fmla="*/ 330110 w 855211"/>
                    <a:gd name="connsiteY140" fmla="*/ 229887 h 809309"/>
                    <a:gd name="connsiteX141" fmla="*/ 366324 w 855211"/>
                    <a:gd name="connsiteY141" fmla="*/ 211781 h 809309"/>
                    <a:gd name="connsiteX142" fmla="*/ 375378 w 855211"/>
                    <a:gd name="connsiteY142" fmla="*/ 148406 h 809309"/>
                    <a:gd name="connsiteX143" fmla="*/ 411591 w 855211"/>
                    <a:gd name="connsiteY143" fmla="*/ 103139 h 809309"/>
                    <a:gd name="connsiteX144" fmla="*/ 411591 w 855211"/>
                    <a:gd name="connsiteY144" fmla="*/ 57872 h 80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855211" h="809309">
                      <a:moveTo>
                        <a:pt x="212415" y="21658"/>
                      </a:moveTo>
                      <a:cubicBezTo>
                        <a:pt x="226856" y="33211"/>
                        <a:pt x="265042" y="83443"/>
                        <a:pt x="293896" y="48818"/>
                      </a:cubicBezTo>
                      <a:cubicBezTo>
                        <a:pt x="303747" y="36997"/>
                        <a:pt x="299932" y="18640"/>
                        <a:pt x="302950" y="3551"/>
                      </a:cubicBezTo>
                      <a:cubicBezTo>
                        <a:pt x="327093" y="6569"/>
                        <a:pt x="354515" y="86"/>
                        <a:pt x="375378" y="12604"/>
                      </a:cubicBezTo>
                      <a:cubicBezTo>
                        <a:pt x="389314" y="20965"/>
                        <a:pt x="395501" y="41746"/>
                        <a:pt x="393485" y="57872"/>
                      </a:cubicBezTo>
                      <a:cubicBezTo>
                        <a:pt x="391901" y="70545"/>
                        <a:pt x="348703" y="96780"/>
                        <a:pt x="339164" y="103139"/>
                      </a:cubicBezTo>
                      <a:cubicBezTo>
                        <a:pt x="355780" y="152988"/>
                        <a:pt x="349114" y="162367"/>
                        <a:pt x="447805" y="121246"/>
                      </a:cubicBezTo>
                      <a:cubicBezTo>
                        <a:pt x="459291" y="116460"/>
                        <a:pt x="453441" y="96996"/>
                        <a:pt x="456859" y="85032"/>
                      </a:cubicBezTo>
                      <a:cubicBezTo>
                        <a:pt x="459481" y="75856"/>
                        <a:pt x="462894" y="66925"/>
                        <a:pt x="465912" y="57872"/>
                      </a:cubicBezTo>
                      <a:cubicBezTo>
                        <a:pt x="462894" y="48818"/>
                        <a:pt x="456859" y="40254"/>
                        <a:pt x="456859" y="30711"/>
                      </a:cubicBezTo>
                      <a:cubicBezTo>
                        <a:pt x="456859" y="-21624"/>
                        <a:pt x="499140" y="7704"/>
                        <a:pt x="538340" y="12604"/>
                      </a:cubicBezTo>
                      <a:cubicBezTo>
                        <a:pt x="529287" y="15622"/>
                        <a:pt x="516727" y="13892"/>
                        <a:pt x="511180" y="21658"/>
                      </a:cubicBezTo>
                      <a:cubicBezTo>
                        <a:pt x="500086" y="37189"/>
                        <a:pt x="493073" y="75979"/>
                        <a:pt x="493073" y="75979"/>
                      </a:cubicBezTo>
                      <a:cubicBezTo>
                        <a:pt x="496091" y="88050"/>
                        <a:pt x="497757" y="100542"/>
                        <a:pt x="502126" y="112192"/>
                      </a:cubicBezTo>
                      <a:cubicBezTo>
                        <a:pt x="506865" y="124829"/>
                        <a:pt x="517198" y="135255"/>
                        <a:pt x="520233" y="148406"/>
                      </a:cubicBezTo>
                      <a:cubicBezTo>
                        <a:pt x="526378" y="175034"/>
                        <a:pt x="526268" y="202727"/>
                        <a:pt x="529286" y="229887"/>
                      </a:cubicBezTo>
                      <a:cubicBezTo>
                        <a:pt x="541357" y="226869"/>
                        <a:pt x="555784" y="228607"/>
                        <a:pt x="565500" y="220834"/>
                      </a:cubicBezTo>
                      <a:cubicBezTo>
                        <a:pt x="590318" y="200980"/>
                        <a:pt x="562563" y="173770"/>
                        <a:pt x="556447" y="157460"/>
                      </a:cubicBezTo>
                      <a:cubicBezTo>
                        <a:pt x="552078" y="145809"/>
                        <a:pt x="550411" y="133317"/>
                        <a:pt x="547393" y="121246"/>
                      </a:cubicBezTo>
                      <a:cubicBezTo>
                        <a:pt x="550411" y="106157"/>
                        <a:pt x="541849" y="80845"/>
                        <a:pt x="556447" y="75979"/>
                      </a:cubicBezTo>
                      <a:cubicBezTo>
                        <a:pt x="641318" y="47689"/>
                        <a:pt x="645886" y="69809"/>
                        <a:pt x="674142" y="112192"/>
                      </a:cubicBezTo>
                      <a:cubicBezTo>
                        <a:pt x="665089" y="115210"/>
                        <a:pt x="654922" y="115952"/>
                        <a:pt x="646982" y="121246"/>
                      </a:cubicBezTo>
                      <a:cubicBezTo>
                        <a:pt x="636329" y="128348"/>
                        <a:pt x="619821" y="135602"/>
                        <a:pt x="619821" y="148406"/>
                      </a:cubicBezTo>
                      <a:cubicBezTo>
                        <a:pt x="619821" y="159287"/>
                        <a:pt x="636234" y="164816"/>
                        <a:pt x="646982" y="166513"/>
                      </a:cubicBezTo>
                      <a:cubicBezTo>
                        <a:pt x="694769" y="174059"/>
                        <a:pt x="743552" y="172549"/>
                        <a:pt x="791837" y="175567"/>
                      </a:cubicBezTo>
                      <a:cubicBezTo>
                        <a:pt x="788819" y="196692"/>
                        <a:pt x="794621" y="221186"/>
                        <a:pt x="782784" y="238941"/>
                      </a:cubicBezTo>
                      <a:cubicBezTo>
                        <a:pt x="773769" y="252463"/>
                        <a:pt x="753743" y="256147"/>
                        <a:pt x="737516" y="257048"/>
                      </a:cubicBezTo>
                      <a:cubicBezTo>
                        <a:pt x="698229" y="259230"/>
                        <a:pt x="659053" y="251012"/>
                        <a:pt x="619821" y="247994"/>
                      </a:cubicBezTo>
                      <a:cubicBezTo>
                        <a:pt x="622839" y="269119"/>
                        <a:pt x="630294" y="290077"/>
                        <a:pt x="628875" y="311369"/>
                      </a:cubicBezTo>
                      <a:cubicBezTo>
                        <a:pt x="627157" y="337136"/>
                        <a:pt x="595029" y="389020"/>
                        <a:pt x="619821" y="420010"/>
                      </a:cubicBezTo>
                      <a:cubicBezTo>
                        <a:pt x="625783" y="427462"/>
                        <a:pt x="637928" y="426046"/>
                        <a:pt x="646982" y="429064"/>
                      </a:cubicBezTo>
                      <a:cubicBezTo>
                        <a:pt x="667528" y="326328"/>
                        <a:pt x="657623" y="368386"/>
                        <a:pt x="674142" y="302315"/>
                      </a:cubicBezTo>
                      <a:cubicBezTo>
                        <a:pt x="680178" y="311369"/>
                        <a:pt x="689445" y="318962"/>
                        <a:pt x="692249" y="329476"/>
                      </a:cubicBezTo>
                      <a:cubicBezTo>
                        <a:pt x="720528" y="435523"/>
                        <a:pt x="691014" y="476802"/>
                        <a:pt x="728463" y="401903"/>
                      </a:cubicBezTo>
                      <a:cubicBezTo>
                        <a:pt x="731481" y="386814"/>
                        <a:pt x="726635" y="367517"/>
                        <a:pt x="737516" y="356636"/>
                      </a:cubicBezTo>
                      <a:cubicBezTo>
                        <a:pt x="744264" y="349888"/>
                        <a:pt x="744255" y="374538"/>
                        <a:pt x="746570" y="383796"/>
                      </a:cubicBezTo>
                      <a:lnTo>
                        <a:pt x="764677" y="456224"/>
                      </a:lnTo>
                      <a:cubicBezTo>
                        <a:pt x="767695" y="447171"/>
                        <a:pt x="771108" y="438240"/>
                        <a:pt x="773730" y="429064"/>
                      </a:cubicBezTo>
                      <a:cubicBezTo>
                        <a:pt x="780290" y="406105"/>
                        <a:pt x="782538" y="387387"/>
                        <a:pt x="791837" y="365689"/>
                      </a:cubicBezTo>
                      <a:cubicBezTo>
                        <a:pt x="797153" y="353284"/>
                        <a:pt x="803908" y="341547"/>
                        <a:pt x="809944" y="329476"/>
                      </a:cubicBezTo>
                      <a:cubicBezTo>
                        <a:pt x="818997" y="335512"/>
                        <a:pt x="830307" y="339087"/>
                        <a:pt x="837104" y="347583"/>
                      </a:cubicBezTo>
                      <a:cubicBezTo>
                        <a:pt x="841829" y="353489"/>
                        <a:pt x="854619" y="408588"/>
                        <a:pt x="855211" y="410957"/>
                      </a:cubicBezTo>
                      <a:cubicBezTo>
                        <a:pt x="852193" y="432082"/>
                        <a:pt x="854083" y="454518"/>
                        <a:pt x="846158" y="474331"/>
                      </a:cubicBezTo>
                      <a:cubicBezTo>
                        <a:pt x="841403" y="486219"/>
                        <a:pt x="830653" y="496193"/>
                        <a:pt x="818997" y="501491"/>
                      </a:cubicBezTo>
                      <a:cubicBezTo>
                        <a:pt x="776598" y="520763"/>
                        <a:pt x="634828" y="534497"/>
                        <a:pt x="610768" y="537705"/>
                      </a:cubicBezTo>
                      <a:cubicBezTo>
                        <a:pt x="623723" y="563614"/>
                        <a:pt x="622733" y="582973"/>
                        <a:pt x="656035" y="582973"/>
                      </a:cubicBezTo>
                      <a:cubicBezTo>
                        <a:pt x="665578" y="582973"/>
                        <a:pt x="674142" y="576937"/>
                        <a:pt x="683195" y="573919"/>
                      </a:cubicBezTo>
                      <a:cubicBezTo>
                        <a:pt x="692249" y="579955"/>
                        <a:pt x="704957" y="582579"/>
                        <a:pt x="710356" y="592026"/>
                      </a:cubicBezTo>
                      <a:cubicBezTo>
                        <a:pt x="717991" y="605386"/>
                        <a:pt x="704320" y="640311"/>
                        <a:pt x="719409" y="637293"/>
                      </a:cubicBezTo>
                      <a:cubicBezTo>
                        <a:pt x="740748" y="633025"/>
                        <a:pt x="755623" y="582973"/>
                        <a:pt x="755623" y="582973"/>
                      </a:cubicBezTo>
                      <a:cubicBezTo>
                        <a:pt x="764677" y="585991"/>
                        <a:pt x="780162" y="582850"/>
                        <a:pt x="782784" y="592026"/>
                      </a:cubicBezTo>
                      <a:cubicBezTo>
                        <a:pt x="792877" y="627353"/>
                        <a:pt x="771887" y="655423"/>
                        <a:pt x="746570" y="673507"/>
                      </a:cubicBezTo>
                      <a:cubicBezTo>
                        <a:pt x="735588" y="681351"/>
                        <a:pt x="722427" y="685578"/>
                        <a:pt x="710356" y="691614"/>
                      </a:cubicBezTo>
                      <a:cubicBezTo>
                        <a:pt x="671124" y="685578"/>
                        <a:pt x="630317" y="686059"/>
                        <a:pt x="592661" y="673507"/>
                      </a:cubicBezTo>
                      <a:cubicBezTo>
                        <a:pt x="584073" y="670644"/>
                        <a:pt x="558327" y="612013"/>
                        <a:pt x="556447" y="610133"/>
                      </a:cubicBezTo>
                      <a:cubicBezTo>
                        <a:pt x="549699" y="603385"/>
                        <a:pt x="538340" y="604098"/>
                        <a:pt x="529286" y="601080"/>
                      </a:cubicBezTo>
                      <a:cubicBezTo>
                        <a:pt x="520233" y="604098"/>
                        <a:pt x="509578" y="604172"/>
                        <a:pt x="502126" y="610133"/>
                      </a:cubicBezTo>
                      <a:cubicBezTo>
                        <a:pt x="480619" y="627338"/>
                        <a:pt x="477375" y="649960"/>
                        <a:pt x="493073" y="673507"/>
                      </a:cubicBezTo>
                      <a:cubicBezTo>
                        <a:pt x="499109" y="682560"/>
                        <a:pt x="511180" y="685578"/>
                        <a:pt x="520233" y="691614"/>
                      </a:cubicBezTo>
                      <a:cubicBezTo>
                        <a:pt x="514700" y="708214"/>
                        <a:pt x="503584" y="757443"/>
                        <a:pt x="484019" y="773095"/>
                      </a:cubicBezTo>
                      <a:cubicBezTo>
                        <a:pt x="476567" y="779057"/>
                        <a:pt x="465912" y="779131"/>
                        <a:pt x="456859" y="782149"/>
                      </a:cubicBezTo>
                      <a:cubicBezTo>
                        <a:pt x="522984" y="804191"/>
                        <a:pt x="529697" y="795627"/>
                        <a:pt x="474966" y="809309"/>
                      </a:cubicBezTo>
                      <a:cubicBezTo>
                        <a:pt x="404783" y="801511"/>
                        <a:pt x="399839" y="822016"/>
                        <a:pt x="375378" y="773095"/>
                      </a:cubicBezTo>
                      <a:cubicBezTo>
                        <a:pt x="371110" y="764559"/>
                        <a:pt x="369342" y="754988"/>
                        <a:pt x="366324" y="745935"/>
                      </a:cubicBezTo>
                      <a:cubicBezTo>
                        <a:pt x="375378" y="736882"/>
                        <a:pt x="382832" y="725877"/>
                        <a:pt x="393485" y="718775"/>
                      </a:cubicBezTo>
                      <a:cubicBezTo>
                        <a:pt x="401425" y="713481"/>
                        <a:pt x="412109" y="713989"/>
                        <a:pt x="420645" y="709721"/>
                      </a:cubicBezTo>
                      <a:cubicBezTo>
                        <a:pt x="430377" y="704855"/>
                        <a:pt x="438752" y="697650"/>
                        <a:pt x="447805" y="691614"/>
                      </a:cubicBezTo>
                      <a:cubicBezTo>
                        <a:pt x="460124" y="654661"/>
                        <a:pt x="460048" y="671090"/>
                        <a:pt x="447805" y="628240"/>
                      </a:cubicBezTo>
                      <a:cubicBezTo>
                        <a:pt x="445183" y="619064"/>
                        <a:pt x="445500" y="607828"/>
                        <a:pt x="438752" y="601080"/>
                      </a:cubicBezTo>
                      <a:cubicBezTo>
                        <a:pt x="432004" y="594332"/>
                        <a:pt x="420127" y="596294"/>
                        <a:pt x="411591" y="592026"/>
                      </a:cubicBezTo>
                      <a:cubicBezTo>
                        <a:pt x="347941" y="560201"/>
                        <a:pt x="430957" y="581673"/>
                        <a:pt x="330110" y="564866"/>
                      </a:cubicBezTo>
                      <a:cubicBezTo>
                        <a:pt x="312003" y="567884"/>
                        <a:pt x="287256" y="559585"/>
                        <a:pt x="275789" y="573919"/>
                      </a:cubicBezTo>
                      <a:cubicBezTo>
                        <a:pt x="267358" y="584458"/>
                        <a:pt x="284353" y="600590"/>
                        <a:pt x="293896" y="610133"/>
                      </a:cubicBezTo>
                      <a:cubicBezTo>
                        <a:pt x="305085" y="621322"/>
                        <a:pt x="341038" y="631882"/>
                        <a:pt x="357271" y="637293"/>
                      </a:cubicBezTo>
                      <a:cubicBezTo>
                        <a:pt x="360289" y="646347"/>
                        <a:pt x="370592" y="655918"/>
                        <a:pt x="366324" y="664454"/>
                      </a:cubicBezTo>
                      <a:cubicBezTo>
                        <a:pt x="362056" y="672990"/>
                        <a:pt x="348707" y="673507"/>
                        <a:pt x="339164" y="673507"/>
                      </a:cubicBezTo>
                      <a:cubicBezTo>
                        <a:pt x="326721" y="673507"/>
                        <a:pt x="315151" y="666894"/>
                        <a:pt x="302950" y="664454"/>
                      </a:cubicBezTo>
                      <a:cubicBezTo>
                        <a:pt x="284950" y="660854"/>
                        <a:pt x="266736" y="658418"/>
                        <a:pt x="248629" y="655400"/>
                      </a:cubicBezTo>
                      <a:cubicBezTo>
                        <a:pt x="265936" y="666938"/>
                        <a:pt x="292226" y="681901"/>
                        <a:pt x="302950" y="700668"/>
                      </a:cubicBezTo>
                      <a:cubicBezTo>
                        <a:pt x="309123" y="711471"/>
                        <a:pt x="308985" y="724811"/>
                        <a:pt x="312003" y="736882"/>
                      </a:cubicBezTo>
                      <a:cubicBezTo>
                        <a:pt x="308985" y="745935"/>
                        <a:pt x="310715" y="758495"/>
                        <a:pt x="302950" y="764042"/>
                      </a:cubicBezTo>
                      <a:cubicBezTo>
                        <a:pt x="287419" y="775136"/>
                        <a:pt x="248629" y="782149"/>
                        <a:pt x="248629" y="782149"/>
                      </a:cubicBezTo>
                      <a:cubicBezTo>
                        <a:pt x="236558" y="779131"/>
                        <a:pt x="222131" y="780868"/>
                        <a:pt x="212415" y="773095"/>
                      </a:cubicBezTo>
                      <a:cubicBezTo>
                        <a:pt x="204963" y="767133"/>
                        <a:pt x="209324" y="753387"/>
                        <a:pt x="203362" y="745935"/>
                      </a:cubicBezTo>
                      <a:cubicBezTo>
                        <a:pt x="196565" y="737438"/>
                        <a:pt x="185255" y="733864"/>
                        <a:pt x="176201" y="727828"/>
                      </a:cubicBezTo>
                      <a:cubicBezTo>
                        <a:pt x="182237" y="709721"/>
                        <a:pt x="185039" y="690191"/>
                        <a:pt x="194308" y="673507"/>
                      </a:cubicBezTo>
                      <a:cubicBezTo>
                        <a:pt x="200526" y="662315"/>
                        <a:pt x="213272" y="656183"/>
                        <a:pt x="221469" y="646347"/>
                      </a:cubicBezTo>
                      <a:cubicBezTo>
                        <a:pt x="290424" y="563603"/>
                        <a:pt x="166962" y="691803"/>
                        <a:pt x="275789" y="582973"/>
                      </a:cubicBezTo>
                      <a:cubicBezTo>
                        <a:pt x="278807" y="570902"/>
                        <a:pt x="289464" y="558312"/>
                        <a:pt x="284843" y="546759"/>
                      </a:cubicBezTo>
                      <a:cubicBezTo>
                        <a:pt x="281299" y="537898"/>
                        <a:pt x="267226" y="537705"/>
                        <a:pt x="257683" y="537705"/>
                      </a:cubicBezTo>
                      <a:cubicBezTo>
                        <a:pt x="246319" y="537705"/>
                        <a:pt x="207113" y="551544"/>
                        <a:pt x="194308" y="555812"/>
                      </a:cubicBezTo>
                      <a:cubicBezTo>
                        <a:pt x="185255" y="564866"/>
                        <a:pt x="174590" y="572554"/>
                        <a:pt x="167148" y="582973"/>
                      </a:cubicBezTo>
                      <a:cubicBezTo>
                        <a:pt x="159304" y="593955"/>
                        <a:pt x="157681" y="608819"/>
                        <a:pt x="149041" y="619187"/>
                      </a:cubicBezTo>
                      <a:cubicBezTo>
                        <a:pt x="142075" y="627546"/>
                        <a:pt x="130240" y="630327"/>
                        <a:pt x="121881" y="637293"/>
                      </a:cubicBezTo>
                      <a:cubicBezTo>
                        <a:pt x="52165" y="695389"/>
                        <a:pt x="134999" y="637601"/>
                        <a:pt x="67560" y="682561"/>
                      </a:cubicBezTo>
                      <a:cubicBezTo>
                        <a:pt x="61524" y="670490"/>
                        <a:pt x="47779" y="659739"/>
                        <a:pt x="49453" y="646347"/>
                      </a:cubicBezTo>
                      <a:cubicBezTo>
                        <a:pt x="51324" y="631374"/>
                        <a:pt x="64335" y="618903"/>
                        <a:pt x="76613" y="610133"/>
                      </a:cubicBezTo>
                      <a:cubicBezTo>
                        <a:pt x="86738" y="602901"/>
                        <a:pt x="100863" y="604498"/>
                        <a:pt x="112827" y="601080"/>
                      </a:cubicBezTo>
                      <a:cubicBezTo>
                        <a:pt x="131105" y="595858"/>
                        <a:pt x="172509" y="580292"/>
                        <a:pt x="185255" y="573919"/>
                      </a:cubicBezTo>
                      <a:cubicBezTo>
                        <a:pt x="194987" y="569053"/>
                        <a:pt x="203362" y="561848"/>
                        <a:pt x="212415" y="555812"/>
                      </a:cubicBezTo>
                      <a:cubicBezTo>
                        <a:pt x="229604" y="530030"/>
                        <a:pt x="251039" y="511293"/>
                        <a:pt x="221469" y="474331"/>
                      </a:cubicBezTo>
                      <a:cubicBezTo>
                        <a:pt x="215507" y="466879"/>
                        <a:pt x="203362" y="480367"/>
                        <a:pt x="194308" y="483385"/>
                      </a:cubicBezTo>
                      <a:cubicBezTo>
                        <a:pt x="146023" y="555812"/>
                        <a:pt x="209397" y="468296"/>
                        <a:pt x="149041" y="528652"/>
                      </a:cubicBezTo>
                      <a:cubicBezTo>
                        <a:pt x="141347" y="536346"/>
                        <a:pt x="139430" y="549015"/>
                        <a:pt x="130934" y="555812"/>
                      </a:cubicBezTo>
                      <a:cubicBezTo>
                        <a:pt x="125028" y="560537"/>
                        <a:pt x="69929" y="573327"/>
                        <a:pt x="67560" y="573919"/>
                      </a:cubicBezTo>
                      <a:lnTo>
                        <a:pt x="4185" y="564866"/>
                      </a:lnTo>
                      <a:cubicBezTo>
                        <a:pt x="-7761" y="550929"/>
                        <a:pt x="9257" y="528465"/>
                        <a:pt x="13239" y="510545"/>
                      </a:cubicBezTo>
                      <a:cubicBezTo>
                        <a:pt x="15309" y="501229"/>
                        <a:pt x="14527" y="488932"/>
                        <a:pt x="22292" y="483385"/>
                      </a:cubicBezTo>
                      <a:cubicBezTo>
                        <a:pt x="37823" y="472291"/>
                        <a:pt x="58506" y="471314"/>
                        <a:pt x="76613" y="465278"/>
                      </a:cubicBezTo>
                      <a:cubicBezTo>
                        <a:pt x="135398" y="445683"/>
                        <a:pt x="94263" y="457089"/>
                        <a:pt x="203362" y="447171"/>
                      </a:cubicBezTo>
                      <a:cubicBezTo>
                        <a:pt x="200344" y="438117"/>
                        <a:pt x="201056" y="426758"/>
                        <a:pt x="194308" y="420010"/>
                      </a:cubicBezTo>
                      <a:cubicBezTo>
                        <a:pt x="187560" y="413262"/>
                        <a:pt x="176464" y="413027"/>
                        <a:pt x="167148" y="410957"/>
                      </a:cubicBezTo>
                      <a:cubicBezTo>
                        <a:pt x="149228" y="406975"/>
                        <a:pt x="130934" y="404921"/>
                        <a:pt x="112827" y="401903"/>
                      </a:cubicBezTo>
                      <a:cubicBezTo>
                        <a:pt x="40316" y="409960"/>
                        <a:pt x="38627" y="434570"/>
                        <a:pt x="13239" y="383796"/>
                      </a:cubicBezTo>
                      <a:cubicBezTo>
                        <a:pt x="8971" y="375260"/>
                        <a:pt x="7203" y="365689"/>
                        <a:pt x="4185" y="356636"/>
                      </a:cubicBezTo>
                      <a:cubicBezTo>
                        <a:pt x="32848" y="337528"/>
                        <a:pt x="43846" y="324829"/>
                        <a:pt x="85667" y="329476"/>
                      </a:cubicBezTo>
                      <a:cubicBezTo>
                        <a:pt x="96481" y="330678"/>
                        <a:pt x="103380" y="342185"/>
                        <a:pt x="112827" y="347583"/>
                      </a:cubicBezTo>
                      <a:cubicBezTo>
                        <a:pt x="144147" y="365480"/>
                        <a:pt x="145734" y="364587"/>
                        <a:pt x="176201" y="374743"/>
                      </a:cubicBezTo>
                      <a:cubicBezTo>
                        <a:pt x="194308" y="371725"/>
                        <a:pt x="214584" y="374796"/>
                        <a:pt x="230522" y="365689"/>
                      </a:cubicBezTo>
                      <a:cubicBezTo>
                        <a:pt x="242424" y="358888"/>
                        <a:pt x="242764" y="318170"/>
                        <a:pt x="230522" y="311369"/>
                      </a:cubicBezTo>
                      <a:cubicBezTo>
                        <a:pt x="208768" y="299284"/>
                        <a:pt x="182103" y="299810"/>
                        <a:pt x="158094" y="293262"/>
                      </a:cubicBezTo>
                      <a:cubicBezTo>
                        <a:pt x="148887" y="290751"/>
                        <a:pt x="139987" y="287226"/>
                        <a:pt x="130934" y="284208"/>
                      </a:cubicBezTo>
                      <a:cubicBezTo>
                        <a:pt x="133952" y="275155"/>
                        <a:pt x="134025" y="264500"/>
                        <a:pt x="139987" y="257048"/>
                      </a:cubicBezTo>
                      <a:cubicBezTo>
                        <a:pt x="146784" y="248551"/>
                        <a:pt x="158789" y="245907"/>
                        <a:pt x="167148" y="238941"/>
                      </a:cubicBezTo>
                      <a:cubicBezTo>
                        <a:pt x="193289" y="217157"/>
                        <a:pt x="194611" y="211326"/>
                        <a:pt x="212415" y="184620"/>
                      </a:cubicBezTo>
                      <a:cubicBezTo>
                        <a:pt x="203362" y="178584"/>
                        <a:pt x="195577" y="163072"/>
                        <a:pt x="185255" y="166513"/>
                      </a:cubicBezTo>
                      <a:cubicBezTo>
                        <a:pt x="170940" y="171285"/>
                        <a:pt x="168764" y="192057"/>
                        <a:pt x="158094" y="202727"/>
                      </a:cubicBezTo>
                      <a:cubicBezTo>
                        <a:pt x="145297" y="215524"/>
                        <a:pt x="108923" y="231840"/>
                        <a:pt x="94720" y="238941"/>
                      </a:cubicBezTo>
                      <a:cubicBezTo>
                        <a:pt x="79631" y="235923"/>
                        <a:pt x="57989" y="242690"/>
                        <a:pt x="49453" y="229887"/>
                      </a:cubicBezTo>
                      <a:cubicBezTo>
                        <a:pt x="21643" y="188172"/>
                        <a:pt x="67930" y="181479"/>
                        <a:pt x="85667" y="175567"/>
                      </a:cubicBezTo>
                      <a:cubicBezTo>
                        <a:pt x="100755" y="130299"/>
                        <a:pt x="85666" y="151424"/>
                        <a:pt x="149041" y="130299"/>
                      </a:cubicBezTo>
                      <a:lnTo>
                        <a:pt x="176201" y="121246"/>
                      </a:lnTo>
                      <a:cubicBezTo>
                        <a:pt x="172752" y="131593"/>
                        <a:pt x="155508" y="165221"/>
                        <a:pt x="176201" y="175567"/>
                      </a:cubicBezTo>
                      <a:cubicBezTo>
                        <a:pt x="184737" y="179835"/>
                        <a:pt x="194308" y="169531"/>
                        <a:pt x="203362" y="166513"/>
                      </a:cubicBezTo>
                      <a:cubicBezTo>
                        <a:pt x="206380" y="157460"/>
                        <a:pt x="206453" y="146805"/>
                        <a:pt x="212415" y="139353"/>
                      </a:cubicBezTo>
                      <a:cubicBezTo>
                        <a:pt x="239599" y="105373"/>
                        <a:pt x="257068" y="127077"/>
                        <a:pt x="293896" y="139353"/>
                      </a:cubicBezTo>
                      <a:cubicBezTo>
                        <a:pt x="245608" y="211784"/>
                        <a:pt x="308988" y="124260"/>
                        <a:pt x="248629" y="184620"/>
                      </a:cubicBezTo>
                      <a:cubicBezTo>
                        <a:pt x="240935" y="192314"/>
                        <a:pt x="236558" y="202727"/>
                        <a:pt x="230522" y="211781"/>
                      </a:cubicBezTo>
                      <a:cubicBezTo>
                        <a:pt x="239576" y="214799"/>
                        <a:pt x="248140" y="220834"/>
                        <a:pt x="257683" y="220834"/>
                      </a:cubicBezTo>
                      <a:cubicBezTo>
                        <a:pt x="273071" y="220834"/>
                        <a:pt x="287681" y="209872"/>
                        <a:pt x="302950" y="211781"/>
                      </a:cubicBezTo>
                      <a:cubicBezTo>
                        <a:pt x="313747" y="213131"/>
                        <a:pt x="321057" y="223852"/>
                        <a:pt x="330110" y="229887"/>
                      </a:cubicBezTo>
                      <a:cubicBezTo>
                        <a:pt x="342181" y="223852"/>
                        <a:pt x="359770" y="223579"/>
                        <a:pt x="366324" y="211781"/>
                      </a:cubicBezTo>
                      <a:cubicBezTo>
                        <a:pt x="376688" y="193127"/>
                        <a:pt x="371193" y="169331"/>
                        <a:pt x="375378" y="148406"/>
                      </a:cubicBezTo>
                      <a:cubicBezTo>
                        <a:pt x="397743" y="36583"/>
                        <a:pt x="365236" y="211301"/>
                        <a:pt x="411591" y="103139"/>
                      </a:cubicBezTo>
                      <a:cubicBezTo>
                        <a:pt x="417535" y="89270"/>
                        <a:pt x="411591" y="72961"/>
                        <a:pt x="411591" y="57872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  <a:effectLst>
                  <a:outerShdw sx="1000" sy="1000" algn="ctr" rotWithShape="0">
                    <a:srgbClr val="92D050">
                      <a:alpha val="98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</p:grpSp>
          <p:grpSp>
            <p:nvGrpSpPr>
              <p:cNvPr id="41" name="Grupo 40"/>
              <p:cNvGrpSpPr/>
              <p:nvPr/>
            </p:nvGrpSpPr>
            <p:grpSpPr>
              <a:xfrm>
                <a:off x="4484341" y="667529"/>
                <a:ext cx="359459" cy="355313"/>
                <a:chOff x="618140" y="3226756"/>
                <a:chExt cx="404487" cy="404487"/>
              </a:xfrm>
            </p:grpSpPr>
            <p:sp>
              <p:nvSpPr>
                <p:cNvPr id="488" name="Forma livre 487"/>
                <p:cNvSpPr/>
                <p:nvPr/>
              </p:nvSpPr>
              <p:spPr>
                <a:xfrm>
                  <a:off x="811305" y="3302674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9" name="Forma livre 488"/>
                <p:cNvSpPr/>
                <p:nvPr/>
              </p:nvSpPr>
              <p:spPr>
                <a:xfrm>
                  <a:off x="745805" y="3328073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0" name="Forma livre 489"/>
                <p:cNvSpPr/>
                <p:nvPr/>
              </p:nvSpPr>
              <p:spPr>
                <a:xfrm>
                  <a:off x="852529" y="3428999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1" name="Oval 490"/>
                <p:cNvSpPr>
                  <a:spLocks noChangeAspect="1"/>
                </p:cNvSpPr>
                <p:nvPr/>
              </p:nvSpPr>
              <p:spPr>
                <a:xfrm>
                  <a:off x="800059" y="3417120"/>
                  <a:ext cx="54000" cy="54000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492" name="Forma livre 491"/>
                <p:cNvSpPr/>
                <p:nvPr/>
              </p:nvSpPr>
              <p:spPr>
                <a:xfrm>
                  <a:off x="618140" y="3226756"/>
                  <a:ext cx="404487" cy="404487"/>
                </a:xfrm>
                <a:custGeom>
                  <a:avLst/>
                  <a:gdLst>
                    <a:gd name="connsiteX0" fmla="*/ 212415 w 855211"/>
                    <a:gd name="connsiteY0" fmla="*/ 21658 h 809309"/>
                    <a:gd name="connsiteX1" fmla="*/ 293896 w 855211"/>
                    <a:gd name="connsiteY1" fmla="*/ 48818 h 809309"/>
                    <a:gd name="connsiteX2" fmla="*/ 302950 w 855211"/>
                    <a:gd name="connsiteY2" fmla="*/ 3551 h 809309"/>
                    <a:gd name="connsiteX3" fmla="*/ 375378 w 855211"/>
                    <a:gd name="connsiteY3" fmla="*/ 12604 h 809309"/>
                    <a:gd name="connsiteX4" fmla="*/ 393485 w 855211"/>
                    <a:gd name="connsiteY4" fmla="*/ 57872 h 809309"/>
                    <a:gd name="connsiteX5" fmla="*/ 339164 w 855211"/>
                    <a:gd name="connsiteY5" fmla="*/ 103139 h 809309"/>
                    <a:gd name="connsiteX6" fmla="*/ 447805 w 855211"/>
                    <a:gd name="connsiteY6" fmla="*/ 121246 h 809309"/>
                    <a:gd name="connsiteX7" fmla="*/ 456859 w 855211"/>
                    <a:gd name="connsiteY7" fmla="*/ 85032 h 809309"/>
                    <a:gd name="connsiteX8" fmla="*/ 465912 w 855211"/>
                    <a:gd name="connsiteY8" fmla="*/ 57872 h 809309"/>
                    <a:gd name="connsiteX9" fmla="*/ 456859 w 855211"/>
                    <a:gd name="connsiteY9" fmla="*/ 30711 h 809309"/>
                    <a:gd name="connsiteX10" fmla="*/ 538340 w 855211"/>
                    <a:gd name="connsiteY10" fmla="*/ 12604 h 809309"/>
                    <a:gd name="connsiteX11" fmla="*/ 511180 w 855211"/>
                    <a:gd name="connsiteY11" fmla="*/ 21658 h 809309"/>
                    <a:gd name="connsiteX12" fmla="*/ 493073 w 855211"/>
                    <a:gd name="connsiteY12" fmla="*/ 75979 h 809309"/>
                    <a:gd name="connsiteX13" fmla="*/ 502126 w 855211"/>
                    <a:gd name="connsiteY13" fmla="*/ 112192 h 809309"/>
                    <a:gd name="connsiteX14" fmla="*/ 520233 w 855211"/>
                    <a:gd name="connsiteY14" fmla="*/ 148406 h 809309"/>
                    <a:gd name="connsiteX15" fmla="*/ 529286 w 855211"/>
                    <a:gd name="connsiteY15" fmla="*/ 229887 h 809309"/>
                    <a:gd name="connsiteX16" fmla="*/ 565500 w 855211"/>
                    <a:gd name="connsiteY16" fmla="*/ 220834 h 809309"/>
                    <a:gd name="connsiteX17" fmla="*/ 556447 w 855211"/>
                    <a:gd name="connsiteY17" fmla="*/ 157460 h 809309"/>
                    <a:gd name="connsiteX18" fmla="*/ 547393 w 855211"/>
                    <a:gd name="connsiteY18" fmla="*/ 121246 h 809309"/>
                    <a:gd name="connsiteX19" fmla="*/ 556447 w 855211"/>
                    <a:gd name="connsiteY19" fmla="*/ 75979 h 809309"/>
                    <a:gd name="connsiteX20" fmla="*/ 674142 w 855211"/>
                    <a:gd name="connsiteY20" fmla="*/ 112192 h 809309"/>
                    <a:gd name="connsiteX21" fmla="*/ 646982 w 855211"/>
                    <a:gd name="connsiteY21" fmla="*/ 121246 h 809309"/>
                    <a:gd name="connsiteX22" fmla="*/ 619821 w 855211"/>
                    <a:gd name="connsiteY22" fmla="*/ 148406 h 809309"/>
                    <a:gd name="connsiteX23" fmla="*/ 646982 w 855211"/>
                    <a:gd name="connsiteY23" fmla="*/ 166513 h 809309"/>
                    <a:gd name="connsiteX24" fmla="*/ 791837 w 855211"/>
                    <a:gd name="connsiteY24" fmla="*/ 175567 h 809309"/>
                    <a:gd name="connsiteX25" fmla="*/ 782784 w 855211"/>
                    <a:gd name="connsiteY25" fmla="*/ 238941 h 809309"/>
                    <a:gd name="connsiteX26" fmla="*/ 737516 w 855211"/>
                    <a:gd name="connsiteY26" fmla="*/ 257048 h 809309"/>
                    <a:gd name="connsiteX27" fmla="*/ 619821 w 855211"/>
                    <a:gd name="connsiteY27" fmla="*/ 247994 h 809309"/>
                    <a:gd name="connsiteX28" fmla="*/ 628875 w 855211"/>
                    <a:gd name="connsiteY28" fmla="*/ 311369 h 809309"/>
                    <a:gd name="connsiteX29" fmla="*/ 619821 w 855211"/>
                    <a:gd name="connsiteY29" fmla="*/ 420010 h 809309"/>
                    <a:gd name="connsiteX30" fmla="*/ 646982 w 855211"/>
                    <a:gd name="connsiteY30" fmla="*/ 429064 h 809309"/>
                    <a:gd name="connsiteX31" fmla="*/ 674142 w 855211"/>
                    <a:gd name="connsiteY31" fmla="*/ 302315 h 809309"/>
                    <a:gd name="connsiteX32" fmla="*/ 692249 w 855211"/>
                    <a:gd name="connsiteY32" fmla="*/ 329476 h 809309"/>
                    <a:gd name="connsiteX33" fmla="*/ 728463 w 855211"/>
                    <a:gd name="connsiteY33" fmla="*/ 401903 h 809309"/>
                    <a:gd name="connsiteX34" fmla="*/ 737516 w 855211"/>
                    <a:gd name="connsiteY34" fmla="*/ 356636 h 809309"/>
                    <a:gd name="connsiteX35" fmla="*/ 746570 w 855211"/>
                    <a:gd name="connsiteY35" fmla="*/ 383796 h 809309"/>
                    <a:gd name="connsiteX36" fmla="*/ 764677 w 855211"/>
                    <a:gd name="connsiteY36" fmla="*/ 456224 h 809309"/>
                    <a:gd name="connsiteX37" fmla="*/ 773730 w 855211"/>
                    <a:gd name="connsiteY37" fmla="*/ 429064 h 809309"/>
                    <a:gd name="connsiteX38" fmla="*/ 791837 w 855211"/>
                    <a:gd name="connsiteY38" fmla="*/ 365689 h 809309"/>
                    <a:gd name="connsiteX39" fmla="*/ 809944 w 855211"/>
                    <a:gd name="connsiteY39" fmla="*/ 329476 h 809309"/>
                    <a:gd name="connsiteX40" fmla="*/ 837104 w 855211"/>
                    <a:gd name="connsiteY40" fmla="*/ 347583 h 809309"/>
                    <a:gd name="connsiteX41" fmla="*/ 855211 w 855211"/>
                    <a:gd name="connsiteY41" fmla="*/ 410957 h 809309"/>
                    <a:gd name="connsiteX42" fmla="*/ 846158 w 855211"/>
                    <a:gd name="connsiteY42" fmla="*/ 474331 h 809309"/>
                    <a:gd name="connsiteX43" fmla="*/ 818997 w 855211"/>
                    <a:gd name="connsiteY43" fmla="*/ 501491 h 809309"/>
                    <a:gd name="connsiteX44" fmla="*/ 610768 w 855211"/>
                    <a:gd name="connsiteY44" fmla="*/ 537705 h 809309"/>
                    <a:gd name="connsiteX45" fmla="*/ 656035 w 855211"/>
                    <a:gd name="connsiteY45" fmla="*/ 582973 h 809309"/>
                    <a:gd name="connsiteX46" fmla="*/ 683195 w 855211"/>
                    <a:gd name="connsiteY46" fmla="*/ 573919 h 809309"/>
                    <a:gd name="connsiteX47" fmla="*/ 710356 w 855211"/>
                    <a:gd name="connsiteY47" fmla="*/ 592026 h 809309"/>
                    <a:gd name="connsiteX48" fmla="*/ 719409 w 855211"/>
                    <a:gd name="connsiteY48" fmla="*/ 637293 h 809309"/>
                    <a:gd name="connsiteX49" fmla="*/ 755623 w 855211"/>
                    <a:gd name="connsiteY49" fmla="*/ 582973 h 809309"/>
                    <a:gd name="connsiteX50" fmla="*/ 782784 w 855211"/>
                    <a:gd name="connsiteY50" fmla="*/ 592026 h 809309"/>
                    <a:gd name="connsiteX51" fmla="*/ 746570 w 855211"/>
                    <a:gd name="connsiteY51" fmla="*/ 673507 h 809309"/>
                    <a:gd name="connsiteX52" fmla="*/ 710356 w 855211"/>
                    <a:gd name="connsiteY52" fmla="*/ 691614 h 809309"/>
                    <a:gd name="connsiteX53" fmla="*/ 592661 w 855211"/>
                    <a:gd name="connsiteY53" fmla="*/ 673507 h 809309"/>
                    <a:gd name="connsiteX54" fmla="*/ 556447 w 855211"/>
                    <a:gd name="connsiteY54" fmla="*/ 610133 h 809309"/>
                    <a:gd name="connsiteX55" fmla="*/ 529286 w 855211"/>
                    <a:gd name="connsiteY55" fmla="*/ 601080 h 809309"/>
                    <a:gd name="connsiteX56" fmla="*/ 502126 w 855211"/>
                    <a:gd name="connsiteY56" fmla="*/ 610133 h 809309"/>
                    <a:gd name="connsiteX57" fmla="*/ 493073 w 855211"/>
                    <a:gd name="connsiteY57" fmla="*/ 673507 h 809309"/>
                    <a:gd name="connsiteX58" fmla="*/ 520233 w 855211"/>
                    <a:gd name="connsiteY58" fmla="*/ 691614 h 809309"/>
                    <a:gd name="connsiteX59" fmla="*/ 484019 w 855211"/>
                    <a:gd name="connsiteY59" fmla="*/ 773095 h 809309"/>
                    <a:gd name="connsiteX60" fmla="*/ 456859 w 855211"/>
                    <a:gd name="connsiteY60" fmla="*/ 782149 h 809309"/>
                    <a:gd name="connsiteX61" fmla="*/ 474966 w 855211"/>
                    <a:gd name="connsiteY61" fmla="*/ 809309 h 809309"/>
                    <a:gd name="connsiteX62" fmla="*/ 375378 w 855211"/>
                    <a:gd name="connsiteY62" fmla="*/ 773095 h 809309"/>
                    <a:gd name="connsiteX63" fmla="*/ 366324 w 855211"/>
                    <a:gd name="connsiteY63" fmla="*/ 745935 h 809309"/>
                    <a:gd name="connsiteX64" fmla="*/ 393485 w 855211"/>
                    <a:gd name="connsiteY64" fmla="*/ 718775 h 809309"/>
                    <a:gd name="connsiteX65" fmla="*/ 420645 w 855211"/>
                    <a:gd name="connsiteY65" fmla="*/ 709721 h 809309"/>
                    <a:gd name="connsiteX66" fmla="*/ 447805 w 855211"/>
                    <a:gd name="connsiteY66" fmla="*/ 691614 h 809309"/>
                    <a:gd name="connsiteX67" fmla="*/ 447805 w 855211"/>
                    <a:gd name="connsiteY67" fmla="*/ 628240 h 809309"/>
                    <a:gd name="connsiteX68" fmla="*/ 438752 w 855211"/>
                    <a:gd name="connsiteY68" fmla="*/ 601080 h 809309"/>
                    <a:gd name="connsiteX69" fmla="*/ 411591 w 855211"/>
                    <a:gd name="connsiteY69" fmla="*/ 592026 h 809309"/>
                    <a:gd name="connsiteX70" fmla="*/ 330110 w 855211"/>
                    <a:gd name="connsiteY70" fmla="*/ 564866 h 809309"/>
                    <a:gd name="connsiteX71" fmla="*/ 275789 w 855211"/>
                    <a:gd name="connsiteY71" fmla="*/ 573919 h 809309"/>
                    <a:gd name="connsiteX72" fmla="*/ 293896 w 855211"/>
                    <a:gd name="connsiteY72" fmla="*/ 610133 h 809309"/>
                    <a:gd name="connsiteX73" fmla="*/ 357271 w 855211"/>
                    <a:gd name="connsiteY73" fmla="*/ 637293 h 809309"/>
                    <a:gd name="connsiteX74" fmla="*/ 366324 w 855211"/>
                    <a:gd name="connsiteY74" fmla="*/ 664454 h 809309"/>
                    <a:gd name="connsiteX75" fmla="*/ 339164 w 855211"/>
                    <a:gd name="connsiteY75" fmla="*/ 673507 h 809309"/>
                    <a:gd name="connsiteX76" fmla="*/ 302950 w 855211"/>
                    <a:gd name="connsiteY76" fmla="*/ 664454 h 809309"/>
                    <a:gd name="connsiteX77" fmla="*/ 248629 w 855211"/>
                    <a:gd name="connsiteY77" fmla="*/ 655400 h 809309"/>
                    <a:gd name="connsiteX78" fmla="*/ 302950 w 855211"/>
                    <a:gd name="connsiteY78" fmla="*/ 700668 h 809309"/>
                    <a:gd name="connsiteX79" fmla="*/ 312003 w 855211"/>
                    <a:gd name="connsiteY79" fmla="*/ 736882 h 809309"/>
                    <a:gd name="connsiteX80" fmla="*/ 302950 w 855211"/>
                    <a:gd name="connsiteY80" fmla="*/ 764042 h 809309"/>
                    <a:gd name="connsiteX81" fmla="*/ 248629 w 855211"/>
                    <a:gd name="connsiteY81" fmla="*/ 782149 h 809309"/>
                    <a:gd name="connsiteX82" fmla="*/ 212415 w 855211"/>
                    <a:gd name="connsiteY82" fmla="*/ 773095 h 809309"/>
                    <a:gd name="connsiteX83" fmla="*/ 203362 w 855211"/>
                    <a:gd name="connsiteY83" fmla="*/ 745935 h 809309"/>
                    <a:gd name="connsiteX84" fmla="*/ 176201 w 855211"/>
                    <a:gd name="connsiteY84" fmla="*/ 727828 h 809309"/>
                    <a:gd name="connsiteX85" fmla="*/ 194308 w 855211"/>
                    <a:gd name="connsiteY85" fmla="*/ 673507 h 809309"/>
                    <a:gd name="connsiteX86" fmla="*/ 221469 w 855211"/>
                    <a:gd name="connsiteY86" fmla="*/ 646347 h 809309"/>
                    <a:gd name="connsiteX87" fmla="*/ 275789 w 855211"/>
                    <a:gd name="connsiteY87" fmla="*/ 582973 h 809309"/>
                    <a:gd name="connsiteX88" fmla="*/ 284843 w 855211"/>
                    <a:gd name="connsiteY88" fmla="*/ 546759 h 809309"/>
                    <a:gd name="connsiteX89" fmla="*/ 257683 w 855211"/>
                    <a:gd name="connsiteY89" fmla="*/ 537705 h 809309"/>
                    <a:gd name="connsiteX90" fmla="*/ 194308 w 855211"/>
                    <a:gd name="connsiteY90" fmla="*/ 555812 h 809309"/>
                    <a:gd name="connsiteX91" fmla="*/ 167148 w 855211"/>
                    <a:gd name="connsiteY91" fmla="*/ 582973 h 809309"/>
                    <a:gd name="connsiteX92" fmla="*/ 149041 w 855211"/>
                    <a:gd name="connsiteY92" fmla="*/ 619187 h 809309"/>
                    <a:gd name="connsiteX93" fmla="*/ 121881 w 855211"/>
                    <a:gd name="connsiteY93" fmla="*/ 637293 h 809309"/>
                    <a:gd name="connsiteX94" fmla="*/ 67560 w 855211"/>
                    <a:gd name="connsiteY94" fmla="*/ 682561 h 809309"/>
                    <a:gd name="connsiteX95" fmla="*/ 49453 w 855211"/>
                    <a:gd name="connsiteY95" fmla="*/ 646347 h 809309"/>
                    <a:gd name="connsiteX96" fmla="*/ 76613 w 855211"/>
                    <a:gd name="connsiteY96" fmla="*/ 610133 h 809309"/>
                    <a:gd name="connsiteX97" fmla="*/ 112827 w 855211"/>
                    <a:gd name="connsiteY97" fmla="*/ 601080 h 809309"/>
                    <a:gd name="connsiteX98" fmla="*/ 185255 w 855211"/>
                    <a:gd name="connsiteY98" fmla="*/ 573919 h 809309"/>
                    <a:gd name="connsiteX99" fmla="*/ 212415 w 855211"/>
                    <a:gd name="connsiteY99" fmla="*/ 555812 h 809309"/>
                    <a:gd name="connsiteX100" fmla="*/ 221469 w 855211"/>
                    <a:gd name="connsiteY100" fmla="*/ 474331 h 809309"/>
                    <a:gd name="connsiteX101" fmla="*/ 194308 w 855211"/>
                    <a:gd name="connsiteY101" fmla="*/ 483385 h 809309"/>
                    <a:gd name="connsiteX102" fmla="*/ 149041 w 855211"/>
                    <a:gd name="connsiteY102" fmla="*/ 528652 h 809309"/>
                    <a:gd name="connsiteX103" fmla="*/ 130934 w 855211"/>
                    <a:gd name="connsiteY103" fmla="*/ 555812 h 809309"/>
                    <a:gd name="connsiteX104" fmla="*/ 67560 w 855211"/>
                    <a:gd name="connsiteY104" fmla="*/ 573919 h 809309"/>
                    <a:gd name="connsiteX105" fmla="*/ 4185 w 855211"/>
                    <a:gd name="connsiteY105" fmla="*/ 564866 h 809309"/>
                    <a:gd name="connsiteX106" fmla="*/ 13239 w 855211"/>
                    <a:gd name="connsiteY106" fmla="*/ 510545 h 809309"/>
                    <a:gd name="connsiteX107" fmla="*/ 22292 w 855211"/>
                    <a:gd name="connsiteY107" fmla="*/ 483385 h 809309"/>
                    <a:gd name="connsiteX108" fmla="*/ 76613 w 855211"/>
                    <a:gd name="connsiteY108" fmla="*/ 465278 h 809309"/>
                    <a:gd name="connsiteX109" fmla="*/ 203362 w 855211"/>
                    <a:gd name="connsiteY109" fmla="*/ 447171 h 809309"/>
                    <a:gd name="connsiteX110" fmla="*/ 194308 w 855211"/>
                    <a:gd name="connsiteY110" fmla="*/ 420010 h 809309"/>
                    <a:gd name="connsiteX111" fmla="*/ 167148 w 855211"/>
                    <a:gd name="connsiteY111" fmla="*/ 410957 h 809309"/>
                    <a:gd name="connsiteX112" fmla="*/ 112827 w 855211"/>
                    <a:gd name="connsiteY112" fmla="*/ 401903 h 809309"/>
                    <a:gd name="connsiteX113" fmla="*/ 13239 w 855211"/>
                    <a:gd name="connsiteY113" fmla="*/ 383796 h 809309"/>
                    <a:gd name="connsiteX114" fmla="*/ 4185 w 855211"/>
                    <a:gd name="connsiteY114" fmla="*/ 356636 h 809309"/>
                    <a:gd name="connsiteX115" fmla="*/ 85667 w 855211"/>
                    <a:gd name="connsiteY115" fmla="*/ 329476 h 809309"/>
                    <a:gd name="connsiteX116" fmla="*/ 112827 w 855211"/>
                    <a:gd name="connsiteY116" fmla="*/ 347583 h 809309"/>
                    <a:gd name="connsiteX117" fmla="*/ 176201 w 855211"/>
                    <a:gd name="connsiteY117" fmla="*/ 374743 h 809309"/>
                    <a:gd name="connsiteX118" fmla="*/ 230522 w 855211"/>
                    <a:gd name="connsiteY118" fmla="*/ 365689 h 809309"/>
                    <a:gd name="connsiteX119" fmla="*/ 230522 w 855211"/>
                    <a:gd name="connsiteY119" fmla="*/ 311369 h 809309"/>
                    <a:gd name="connsiteX120" fmla="*/ 158094 w 855211"/>
                    <a:gd name="connsiteY120" fmla="*/ 293262 h 809309"/>
                    <a:gd name="connsiteX121" fmla="*/ 130934 w 855211"/>
                    <a:gd name="connsiteY121" fmla="*/ 284208 h 809309"/>
                    <a:gd name="connsiteX122" fmla="*/ 139987 w 855211"/>
                    <a:gd name="connsiteY122" fmla="*/ 257048 h 809309"/>
                    <a:gd name="connsiteX123" fmla="*/ 167148 w 855211"/>
                    <a:gd name="connsiteY123" fmla="*/ 238941 h 809309"/>
                    <a:gd name="connsiteX124" fmla="*/ 212415 w 855211"/>
                    <a:gd name="connsiteY124" fmla="*/ 184620 h 809309"/>
                    <a:gd name="connsiteX125" fmla="*/ 185255 w 855211"/>
                    <a:gd name="connsiteY125" fmla="*/ 166513 h 809309"/>
                    <a:gd name="connsiteX126" fmla="*/ 158094 w 855211"/>
                    <a:gd name="connsiteY126" fmla="*/ 202727 h 809309"/>
                    <a:gd name="connsiteX127" fmla="*/ 94720 w 855211"/>
                    <a:gd name="connsiteY127" fmla="*/ 238941 h 809309"/>
                    <a:gd name="connsiteX128" fmla="*/ 49453 w 855211"/>
                    <a:gd name="connsiteY128" fmla="*/ 229887 h 809309"/>
                    <a:gd name="connsiteX129" fmla="*/ 85667 w 855211"/>
                    <a:gd name="connsiteY129" fmla="*/ 175567 h 809309"/>
                    <a:gd name="connsiteX130" fmla="*/ 149041 w 855211"/>
                    <a:gd name="connsiteY130" fmla="*/ 130299 h 809309"/>
                    <a:gd name="connsiteX131" fmla="*/ 176201 w 855211"/>
                    <a:gd name="connsiteY131" fmla="*/ 121246 h 809309"/>
                    <a:gd name="connsiteX132" fmla="*/ 176201 w 855211"/>
                    <a:gd name="connsiteY132" fmla="*/ 175567 h 809309"/>
                    <a:gd name="connsiteX133" fmla="*/ 203362 w 855211"/>
                    <a:gd name="connsiteY133" fmla="*/ 166513 h 809309"/>
                    <a:gd name="connsiteX134" fmla="*/ 212415 w 855211"/>
                    <a:gd name="connsiteY134" fmla="*/ 139353 h 809309"/>
                    <a:gd name="connsiteX135" fmla="*/ 293896 w 855211"/>
                    <a:gd name="connsiteY135" fmla="*/ 139353 h 809309"/>
                    <a:gd name="connsiteX136" fmla="*/ 248629 w 855211"/>
                    <a:gd name="connsiteY136" fmla="*/ 184620 h 809309"/>
                    <a:gd name="connsiteX137" fmla="*/ 230522 w 855211"/>
                    <a:gd name="connsiteY137" fmla="*/ 211781 h 809309"/>
                    <a:gd name="connsiteX138" fmla="*/ 257683 w 855211"/>
                    <a:gd name="connsiteY138" fmla="*/ 220834 h 809309"/>
                    <a:gd name="connsiteX139" fmla="*/ 302950 w 855211"/>
                    <a:gd name="connsiteY139" fmla="*/ 211781 h 809309"/>
                    <a:gd name="connsiteX140" fmla="*/ 330110 w 855211"/>
                    <a:gd name="connsiteY140" fmla="*/ 229887 h 809309"/>
                    <a:gd name="connsiteX141" fmla="*/ 366324 w 855211"/>
                    <a:gd name="connsiteY141" fmla="*/ 211781 h 809309"/>
                    <a:gd name="connsiteX142" fmla="*/ 375378 w 855211"/>
                    <a:gd name="connsiteY142" fmla="*/ 148406 h 809309"/>
                    <a:gd name="connsiteX143" fmla="*/ 411591 w 855211"/>
                    <a:gd name="connsiteY143" fmla="*/ 103139 h 809309"/>
                    <a:gd name="connsiteX144" fmla="*/ 411591 w 855211"/>
                    <a:gd name="connsiteY144" fmla="*/ 57872 h 80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855211" h="809309">
                      <a:moveTo>
                        <a:pt x="212415" y="21658"/>
                      </a:moveTo>
                      <a:cubicBezTo>
                        <a:pt x="226856" y="33211"/>
                        <a:pt x="265042" y="83443"/>
                        <a:pt x="293896" y="48818"/>
                      </a:cubicBezTo>
                      <a:cubicBezTo>
                        <a:pt x="303747" y="36997"/>
                        <a:pt x="299932" y="18640"/>
                        <a:pt x="302950" y="3551"/>
                      </a:cubicBezTo>
                      <a:cubicBezTo>
                        <a:pt x="327093" y="6569"/>
                        <a:pt x="354515" y="86"/>
                        <a:pt x="375378" y="12604"/>
                      </a:cubicBezTo>
                      <a:cubicBezTo>
                        <a:pt x="389314" y="20965"/>
                        <a:pt x="395501" y="41746"/>
                        <a:pt x="393485" y="57872"/>
                      </a:cubicBezTo>
                      <a:cubicBezTo>
                        <a:pt x="391901" y="70545"/>
                        <a:pt x="348703" y="96780"/>
                        <a:pt x="339164" y="103139"/>
                      </a:cubicBezTo>
                      <a:cubicBezTo>
                        <a:pt x="355780" y="152988"/>
                        <a:pt x="349114" y="162367"/>
                        <a:pt x="447805" y="121246"/>
                      </a:cubicBezTo>
                      <a:cubicBezTo>
                        <a:pt x="459291" y="116460"/>
                        <a:pt x="453441" y="96996"/>
                        <a:pt x="456859" y="85032"/>
                      </a:cubicBezTo>
                      <a:cubicBezTo>
                        <a:pt x="459481" y="75856"/>
                        <a:pt x="462894" y="66925"/>
                        <a:pt x="465912" y="57872"/>
                      </a:cubicBezTo>
                      <a:cubicBezTo>
                        <a:pt x="462894" y="48818"/>
                        <a:pt x="456859" y="40254"/>
                        <a:pt x="456859" y="30711"/>
                      </a:cubicBezTo>
                      <a:cubicBezTo>
                        <a:pt x="456859" y="-21624"/>
                        <a:pt x="499140" y="7704"/>
                        <a:pt x="538340" y="12604"/>
                      </a:cubicBezTo>
                      <a:cubicBezTo>
                        <a:pt x="529287" y="15622"/>
                        <a:pt x="516727" y="13892"/>
                        <a:pt x="511180" y="21658"/>
                      </a:cubicBezTo>
                      <a:cubicBezTo>
                        <a:pt x="500086" y="37189"/>
                        <a:pt x="493073" y="75979"/>
                        <a:pt x="493073" y="75979"/>
                      </a:cubicBezTo>
                      <a:cubicBezTo>
                        <a:pt x="496091" y="88050"/>
                        <a:pt x="497757" y="100542"/>
                        <a:pt x="502126" y="112192"/>
                      </a:cubicBezTo>
                      <a:cubicBezTo>
                        <a:pt x="506865" y="124829"/>
                        <a:pt x="517198" y="135255"/>
                        <a:pt x="520233" y="148406"/>
                      </a:cubicBezTo>
                      <a:cubicBezTo>
                        <a:pt x="526378" y="175034"/>
                        <a:pt x="526268" y="202727"/>
                        <a:pt x="529286" y="229887"/>
                      </a:cubicBezTo>
                      <a:cubicBezTo>
                        <a:pt x="541357" y="226869"/>
                        <a:pt x="555784" y="228607"/>
                        <a:pt x="565500" y="220834"/>
                      </a:cubicBezTo>
                      <a:cubicBezTo>
                        <a:pt x="590318" y="200980"/>
                        <a:pt x="562563" y="173770"/>
                        <a:pt x="556447" y="157460"/>
                      </a:cubicBezTo>
                      <a:cubicBezTo>
                        <a:pt x="552078" y="145809"/>
                        <a:pt x="550411" y="133317"/>
                        <a:pt x="547393" y="121246"/>
                      </a:cubicBezTo>
                      <a:cubicBezTo>
                        <a:pt x="550411" y="106157"/>
                        <a:pt x="541849" y="80845"/>
                        <a:pt x="556447" y="75979"/>
                      </a:cubicBezTo>
                      <a:cubicBezTo>
                        <a:pt x="641318" y="47689"/>
                        <a:pt x="645886" y="69809"/>
                        <a:pt x="674142" y="112192"/>
                      </a:cubicBezTo>
                      <a:cubicBezTo>
                        <a:pt x="665089" y="115210"/>
                        <a:pt x="654922" y="115952"/>
                        <a:pt x="646982" y="121246"/>
                      </a:cubicBezTo>
                      <a:cubicBezTo>
                        <a:pt x="636329" y="128348"/>
                        <a:pt x="619821" y="135602"/>
                        <a:pt x="619821" y="148406"/>
                      </a:cubicBezTo>
                      <a:cubicBezTo>
                        <a:pt x="619821" y="159287"/>
                        <a:pt x="636234" y="164816"/>
                        <a:pt x="646982" y="166513"/>
                      </a:cubicBezTo>
                      <a:cubicBezTo>
                        <a:pt x="694769" y="174059"/>
                        <a:pt x="743552" y="172549"/>
                        <a:pt x="791837" y="175567"/>
                      </a:cubicBezTo>
                      <a:cubicBezTo>
                        <a:pt x="788819" y="196692"/>
                        <a:pt x="794621" y="221186"/>
                        <a:pt x="782784" y="238941"/>
                      </a:cubicBezTo>
                      <a:cubicBezTo>
                        <a:pt x="773769" y="252463"/>
                        <a:pt x="753743" y="256147"/>
                        <a:pt x="737516" y="257048"/>
                      </a:cubicBezTo>
                      <a:cubicBezTo>
                        <a:pt x="698229" y="259230"/>
                        <a:pt x="659053" y="251012"/>
                        <a:pt x="619821" y="247994"/>
                      </a:cubicBezTo>
                      <a:cubicBezTo>
                        <a:pt x="622839" y="269119"/>
                        <a:pt x="630294" y="290077"/>
                        <a:pt x="628875" y="311369"/>
                      </a:cubicBezTo>
                      <a:cubicBezTo>
                        <a:pt x="627157" y="337136"/>
                        <a:pt x="595029" y="389020"/>
                        <a:pt x="619821" y="420010"/>
                      </a:cubicBezTo>
                      <a:cubicBezTo>
                        <a:pt x="625783" y="427462"/>
                        <a:pt x="637928" y="426046"/>
                        <a:pt x="646982" y="429064"/>
                      </a:cubicBezTo>
                      <a:cubicBezTo>
                        <a:pt x="667528" y="326328"/>
                        <a:pt x="657623" y="368386"/>
                        <a:pt x="674142" y="302315"/>
                      </a:cubicBezTo>
                      <a:cubicBezTo>
                        <a:pt x="680178" y="311369"/>
                        <a:pt x="689445" y="318962"/>
                        <a:pt x="692249" y="329476"/>
                      </a:cubicBezTo>
                      <a:cubicBezTo>
                        <a:pt x="720528" y="435523"/>
                        <a:pt x="691014" y="476802"/>
                        <a:pt x="728463" y="401903"/>
                      </a:cubicBezTo>
                      <a:cubicBezTo>
                        <a:pt x="731481" y="386814"/>
                        <a:pt x="726635" y="367517"/>
                        <a:pt x="737516" y="356636"/>
                      </a:cubicBezTo>
                      <a:cubicBezTo>
                        <a:pt x="744264" y="349888"/>
                        <a:pt x="744255" y="374538"/>
                        <a:pt x="746570" y="383796"/>
                      </a:cubicBezTo>
                      <a:lnTo>
                        <a:pt x="764677" y="456224"/>
                      </a:lnTo>
                      <a:cubicBezTo>
                        <a:pt x="767695" y="447171"/>
                        <a:pt x="771108" y="438240"/>
                        <a:pt x="773730" y="429064"/>
                      </a:cubicBezTo>
                      <a:cubicBezTo>
                        <a:pt x="780290" y="406105"/>
                        <a:pt x="782538" y="387387"/>
                        <a:pt x="791837" y="365689"/>
                      </a:cubicBezTo>
                      <a:cubicBezTo>
                        <a:pt x="797153" y="353284"/>
                        <a:pt x="803908" y="341547"/>
                        <a:pt x="809944" y="329476"/>
                      </a:cubicBezTo>
                      <a:cubicBezTo>
                        <a:pt x="818997" y="335512"/>
                        <a:pt x="830307" y="339087"/>
                        <a:pt x="837104" y="347583"/>
                      </a:cubicBezTo>
                      <a:cubicBezTo>
                        <a:pt x="841829" y="353489"/>
                        <a:pt x="854619" y="408588"/>
                        <a:pt x="855211" y="410957"/>
                      </a:cubicBezTo>
                      <a:cubicBezTo>
                        <a:pt x="852193" y="432082"/>
                        <a:pt x="854083" y="454518"/>
                        <a:pt x="846158" y="474331"/>
                      </a:cubicBezTo>
                      <a:cubicBezTo>
                        <a:pt x="841403" y="486219"/>
                        <a:pt x="830653" y="496193"/>
                        <a:pt x="818997" y="501491"/>
                      </a:cubicBezTo>
                      <a:cubicBezTo>
                        <a:pt x="776598" y="520763"/>
                        <a:pt x="634828" y="534497"/>
                        <a:pt x="610768" y="537705"/>
                      </a:cubicBezTo>
                      <a:cubicBezTo>
                        <a:pt x="623723" y="563614"/>
                        <a:pt x="622733" y="582973"/>
                        <a:pt x="656035" y="582973"/>
                      </a:cubicBezTo>
                      <a:cubicBezTo>
                        <a:pt x="665578" y="582973"/>
                        <a:pt x="674142" y="576937"/>
                        <a:pt x="683195" y="573919"/>
                      </a:cubicBezTo>
                      <a:cubicBezTo>
                        <a:pt x="692249" y="579955"/>
                        <a:pt x="704957" y="582579"/>
                        <a:pt x="710356" y="592026"/>
                      </a:cubicBezTo>
                      <a:cubicBezTo>
                        <a:pt x="717991" y="605386"/>
                        <a:pt x="704320" y="640311"/>
                        <a:pt x="719409" y="637293"/>
                      </a:cubicBezTo>
                      <a:cubicBezTo>
                        <a:pt x="740748" y="633025"/>
                        <a:pt x="755623" y="582973"/>
                        <a:pt x="755623" y="582973"/>
                      </a:cubicBezTo>
                      <a:cubicBezTo>
                        <a:pt x="764677" y="585991"/>
                        <a:pt x="780162" y="582850"/>
                        <a:pt x="782784" y="592026"/>
                      </a:cubicBezTo>
                      <a:cubicBezTo>
                        <a:pt x="792877" y="627353"/>
                        <a:pt x="771887" y="655423"/>
                        <a:pt x="746570" y="673507"/>
                      </a:cubicBezTo>
                      <a:cubicBezTo>
                        <a:pt x="735588" y="681351"/>
                        <a:pt x="722427" y="685578"/>
                        <a:pt x="710356" y="691614"/>
                      </a:cubicBezTo>
                      <a:cubicBezTo>
                        <a:pt x="671124" y="685578"/>
                        <a:pt x="630317" y="686059"/>
                        <a:pt x="592661" y="673507"/>
                      </a:cubicBezTo>
                      <a:cubicBezTo>
                        <a:pt x="584073" y="670644"/>
                        <a:pt x="558327" y="612013"/>
                        <a:pt x="556447" y="610133"/>
                      </a:cubicBezTo>
                      <a:cubicBezTo>
                        <a:pt x="549699" y="603385"/>
                        <a:pt x="538340" y="604098"/>
                        <a:pt x="529286" y="601080"/>
                      </a:cubicBezTo>
                      <a:cubicBezTo>
                        <a:pt x="520233" y="604098"/>
                        <a:pt x="509578" y="604172"/>
                        <a:pt x="502126" y="610133"/>
                      </a:cubicBezTo>
                      <a:cubicBezTo>
                        <a:pt x="480619" y="627338"/>
                        <a:pt x="477375" y="649960"/>
                        <a:pt x="493073" y="673507"/>
                      </a:cubicBezTo>
                      <a:cubicBezTo>
                        <a:pt x="499109" y="682560"/>
                        <a:pt x="511180" y="685578"/>
                        <a:pt x="520233" y="691614"/>
                      </a:cubicBezTo>
                      <a:cubicBezTo>
                        <a:pt x="514700" y="708214"/>
                        <a:pt x="503584" y="757443"/>
                        <a:pt x="484019" y="773095"/>
                      </a:cubicBezTo>
                      <a:cubicBezTo>
                        <a:pt x="476567" y="779057"/>
                        <a:pt x="465912" y="779131"/>
                        <a:pt x="456859" y="782149"/>
                      </a:cubicBezTo>
                      <a:cubicBezTo>
                        <a:pt x="522984" y="804191"/>
                        <a:pt x="529697" y="795627"/>
                        <a:pt x="474966" y="809309"/>
                      </a:cubicBezTo>
                      <a:cubicBezTo>
                        <a:pt x="404783" y="801511"/>
                        <a:pt x="399839" y="822016"/>
                        <a:pt x="375378" y="773095"/>
                      </a:cubicBezTo>
                      <a:cubicBezTo>
                        <a:pt x="371110" y="764559"/>
                        <a:pt x="369342" y="754988"/>
                        <a:pt x="366324" y="745935"/>
                      </a:cubicBezTo>
                      <a:cubicBezTo>
                        <a:pt x="375378" y="736882"/>
                        <a:pt x="382832" y="725877"/>
                        <a:pt x="393485" y="718775"/>
                      </a:cubicBezTo>
                      <a:cubicBezTo>
                        <a:pt x="401425" y="713481"/>
                        <a:pt x="412109" y="713989"/>
                        <a:pt x="420645" y="709721"/>
                      </a:cubicBezTo>
                      <a:cubicBezTo>
                        <a:pt x="430377" y="704855"/>
                        <a:pt x="438752" y="697650"/>
                        <a:pt x="447805" y="691614"/>
                      </a:cubicBezTo>
                      <a:cubicBezTo>
                        <a:pt x="460124" y="654661"/>
                        <a:pt x="460048" y="671090"/>
                        <a:pt x="447805" y="628240"/>
                      </a:cubicBezTo>
                      <a:cubicBezTo>
                        <a:pt x="445183" y="619064"/>
                        <a:pt x="445500" y="607828"/>
                        <a:pt x="438752" y="601080"/>
                      </a:cubicBezTo>
                      <a:cubicBezTo>
                        <a:pt x="432004" y="594332"/>
                        <a:pt x="420127" y="596294"/>
                        <a:pt x="411591" y="592026"/>
                      </a:cubicBezTo>
                      <a:cubicBezTo>
                        <a:pt x="347941" y="560201"/>
                        <a:pt x="430957" y="581673"/>
                        <a:pt x="330110" y="564866"/>
                      </a:cubicBezTo>
                      <a:cubicBezTo>
                        <a:pt x="312003" y="567884"/>
                        <a:pt x="287256" y="559585"/>
                        <a:pt x="275789" y="573919"/>
                      </a:cubicBezTo>
                      <a:cubicBezTo>
                        <a:pt x="267358" y="584458"/>
                        <a:pt x="284353" y="600590"/>
                        <a:pt x="293896" y="610133"/>
                      </a:cubicBezTo>
                      <a:cubicBezTo>
                        <a:pt x="305085" y="621322"/>
                        <a:pt x="341038" y="631882"/>
                        <a:pt x="357271" y="637293"/>
                      </a:cubicBezTo>
                      <a:cubicBezTo>
                        <a:pt x="360289" y="646347"/>
                        <a:pt x="370592" y="655918"/>
                        <a:pt x="366324" y="664454"/>
                      </a:cubicBezTo>
                      <a:cubicBezTo>
                        <a:pt x="362056" y="672990"/>
                        <a:pt x="348707" y="673507"/>
                        <a:pt x="339164" y="673507"/>
                      </a:cubicBezTo>
                      <a:cubicBezTo>
                        <a:pt x="326721" y="673507"/>
                        <a:pt x="315151" y="666894"/>
                        <a:pt x="302950" y="664454"/>
                      </a:cubicBezTo>
                      <a:cubicBezTo>
                        <a:pt x="284950" y="660854"/>
                        <a:pt x="266736" y="658418"/>
                        <a:pt x="248629" y="655400"/>
                      </a:cubicBezTo>
                      <a:cubicBezTo>
                        <a:pt x="265936" y="666938"/>
                        <a:pt x="292226" y="681901"/>
                        <a:pt x="302950" y="700668"/>
                      </a:cubicBezTo>
                      <a:cubicBezTo>
                        <a:pt x="309123" y="711471"/>
                        <a:pt x="308985" y="724811"/>
                        <a:pt x="312003" y="736882"/>
                      </a:cubicBezTo>
                      <a:cubicBezTo>
                        <a:pt x="308985" y="745935"/>
                        <a:pt x="310715" y="758495"/>
                        <a:pt x="302950" y="764042"/>
                      </a:cubicBezTo>
                      <a:cubicBezTo>
                        <a:pt x="287419" y="775136"/>
                        <a:pt x="248629" y="782149"/>
                        <a:pt x="248629" y="782149"/>
                      </a:cubicBezTo>
                      <a:cubicBezTo>
                        <a:pt x="236558" y="779131"/>
                        <a:pt x="222131" y="780868"/>
                        <a:pt x="212415" y="773095"/>
                      </a:cubicBezTo>
                      <a:cubicBezTo>
                        <a:pt x="204963" y="767133"/>
                        <a:pt x="209324" y="753387"/>
                        <a:pt x="203362" y="745935"/>
                      </a:cubicBezTo>
                      <a:cubicBezTo>
                        <a:pt x="196565" y="737438"/>
                        <a:pt x="185255" y="733864"/>
                        <a:pt x="176201" y="727828"/>
                      </a:cubicBezTo>
                      <a:cubicBezTo>
                        <a:pt x="182237" y="709721"/>
                        <a:pt x="185039" y="690191"/>
                        <a:pt x="194308" y="673507"/>
                      </a:cubicBezTo>
                      <a:cubicBezTo>
                        <a:pt x="200526" y="662315"/>
                        <a:pt x="213272" y="656183"/>
                        <a:pt x="221469" y="646347"/>
                      </a:cubicBezTo>
                      <a:cubicBezTo>
                        <a:pt x="290424" y="563603"/>
                        <a:pt x="166962" y="691803"/>
                        <a:pt x="275789" y="582973"/>
                      </a:cubicBezTo>
                      <a:cubicBezTo>
                        <a:pt x="278807" y="570902"/>
                        <a:pt x="289464" y="558312"/>
                        <a:pt x="284843" y="546759"/>
                      </a:cubicBezTo>
                      <a:cubicBezTo>
                        <a:pt x="281299" y="537898"/>
                        <a:pt x="267226" y="537705"/>
                        <a:pt x="257683" y="537705"/>
                      </a:cubicBezTo>
                      <a:cubicBezTo>
                        <a:pt x="246319" y="537705"/>
                        <a:pt x="207113" y="551544"/>
                        <a:pt x="194308" y="555812"/>
                      </a:cubicBezTo>
                      <a:cubicBezTo>
                        <a:pt x="185255" y="564866"/>
                        <a:pt x="174590" y="572554"/>
                        <a:pt x="167148" y="582973"/>
                      </a:cubicBezTo>
                      <a:cubicBezTo>
                        <a:pt x="159304" y="593955"/>
                        <a:pt x="157681" y="608819"/>
                        <a:pt x="149041" y="619187"/>
                      </a:cubicBezTo>
                      <a:cubicBezTo>
                        <a:pt x="142075" y="627546"/>
                        <a:pt x="130240" y="630327"/>
                        <a:pt x="121881" y="637293"/>
                      </a:cubicBezTo>
                      <a:cubicBezTo>
                        <a:pt x="52165" y="695389"/>
                        <a:pt x="134999" y="637601"/>
                        <a:pt x="67560" y="682561"/>
                      </a:cubicBezTo>
                      <a:cubicBezTo>
                        <a:pt x="61524" y="670490"/>
                        <a:pt x="47779" y="659739"/>
                        <a:pt x="49453" y="646347"/>
                      </a:cubicBezTo>
                      <a:cubicBezTo>
                        <a:pt x="51324" y="631374"/>
                        <a:pt x="64335" y="618903"/>
                        <a:pt x="76613" y="610133"/>
                      </a:cubicBezTo>
                      <a:cubicBezTo>
                        <a:pt x="86738" y="602901"/>
                        <a:pt x="100863" y="604498"/>
                        <a:pt x="112827" y="601080"/>
                      </a:cubicBezTo>
                      <a:cubicBezTo>
                        <a:pt x="131105" y="595858"/>
                        <a:pt x="172509" y="580292"/>
                        <a:pt x="185255" y="573919"/>
                      </a:cubicBezTo>
                      <a:cubicBezTo>
                        <a:pt x="194987" y="569053"/>
                        <a:pt x="203362" y="561848"/>
                        <a:pt x="212415" y="555812"/>
                      </a:cubicBezTo>
                      <a:cubicBezTo>
                        <a:pt x="229604" y="530030"/>
                        <a:pt x="251039" y="511293"/>
                        <a:pt x="221469" y="474331"/>
                      </a:cubicBezTo>
                      <a:cubicBezTo>
                        <a:pt x="215507" y="466879"/>
                        <a:pt x="203362" y="480367"/>
                        <a:pt x="194308" y="483385"/>
                      </a:cubicBezTo>
                      <a:cubicBezTo>
                        <a:pt x="146023" y="555812"/>
                        <a:pt x="209397" y="468296"/>
                        <a:pt x="149041" y="528652"/>
                      </a:cubicBezTo>
                      <a:cubicBezTo>
                        <a:pt x="141347" y="536346"/>
                        <a:pt x="139430" y="549015"/>
                        <a:pt x="130934" y="555812"/>
                      </a:cubicBezTo>
                      <a:cubicBezTo>
                        <a:pt x="125028" y="560537"/>
                        <a:pt x="69929" y="573327"/>
                        <a:pt x="67560" y="573919"/>
                      </a:cubicBezTo>
                      <a:lnTo>
                        <a:pt x="4185" y="564866"/>
                      </a:lnTo>
                      <a:cubicBezTo>
                        <a:pt x="-7761" y="550929"/>
                        <a:pt x="9257" y="528465"/>
                        <a:pt x="13239" y="510545"/>
                      </a:cubicBezTo>
                      <a:cubicBezTo>
                        <a:pt x="15309" y="501229"/>
                        <a:pt x="14527" y="488932"/>
                        <a:pt x="22292" y="483385"/>
                      </a:cubicBezTo>
                      <a:cubicBezTo>
                        <a:pt x="37823" y="472291"/>
                        <a:pt x="58506" y="471314"/>
                        <a:pt x="76613" y="465278"/>
                      </a:cubicBezTo>
                      <a:cubicBezTo>
                        <a:pt x="135398" y="445683"/>
                        <a:pt x="94263" y="457089"/>
                        <a:pt x="203362" y="447171"/>
                      </a:cubicBezTo>
                      <a:cubicBezTo>
                        <a:pt x="200344" y="438117"/>
                        <a:pt x="201056" y="426758"/>
                        <a:pt x="194308" y="420010"/>
                      </a:cubicBezTo>
                      <a:cubicBezTo>
                        <a:pt x="187560" y="413262"/>
                        <a:pt x="176464" y="413027"/>
                        <a:pt x="167148" y="410957"/>
                      </a:cubicBezTo>
                      <a:cubicBezTo>
                        <a:pt x="149228" y="406975"/>
                        <a:pt x="130934" y="404921"/>
                        <a:pt x="112827" y="401903"/>
                      </a:cubicBezTo>
                      <a:cubicBezTo>
                        <a:pt x="40316" y="409960"/>
                        <a:pt x="38627" y="434570"/>
                        <a:pt x="13239" y="383796"/>
                      </a:cubicBezTo>
                      <a:cubicBezTo>
                        <a:pt x="8971" y="375260"/>
                        <a:pt x="7203" y="365689"/>
                        <a:pt x="4185" y="356636"/>
                      </a:cubicBezTo>
                      <a:cubicBezTo>
                        <a:pt x="32848" y="337528"/>
                        <a:pt x="43846" y="324829"/>
                        <a:pt x="85667" y="329476"/>
                      </a:cubicBezTo>
                      <a:cubicBezTo>
                        <a:pt x="96481" y="330678"/>
                        <a:pt x="103380" y="342185"/>
                        <a:pt x="112827" y="347583"/>
                      </a:cubicBezTo>
                      <a:cubicBezTo>
                        <a:pt x="144147" y="365480"/>
                        <a:pt x="145734" y="364587"/>
                        <a:pt x="176201" y="374743"/>
                      </a:cubicBezTo>
                      <a:cubicBezTo>
                        <a:pt x="194308" y="371725"/>
                        <a:pt x="214584" y="374796"/>
                        <a:pt x="230522" y="365689"/>
                      </a:cubicBezTo>
                      <a:cubicBezTo>
                        <a:pt x="242424" y="358888"/>
                        <a:pt x="242764" y="318170"/>
                        <a:pt x="230522" y="311369"/>
                      </a:cubicBezTo>
                      <a:cubicBezTo>
                        <a:pt x="208768" y="299284"/>
                        <a:pt x="182103" y="299810"/>
                        <a:pt x="158094" y="293262"/>
                      </a:cubicBezTo>
                      <a:cubicBezTo>
                        <a:pt x="148887" y="290751"/>
                        <a:pt x="139987" y="287226"/>
                        <a:pt x="130934" y="284208"/>
                      </a:cubicBezTo>
                      <a:cubicBezTo>
                        <a:pt x="133952" y="275155"/>
                        <a:pt x="134025" y="264500"/>
                        <a:pt x="139987" y="257048"/>
                      </a:cubicBezTo>
                      <a:cubicBezTo>
                        <a:pt x="146784" y="248551"/>
                        <a:pt x="158789" y="245907"/>
                        <a:pt x="167148" y="238941"/>
                      </a:cubicBezTo>
                      <a:cubicBezTo>
                        <a:pt x="193289" y="217157"/>
                        <a:pt x="194611" y="211326"/>
                        <a:pt x="212415" y="184620"/>
                      </a:cubicBezTo>
                      <a:cubicBezTo>
                        <a:pt x="203362" y="178584"/>
                        <a:pt x="195577" y="163072"/>
                        <a:pt x="185255" y="166513"/>
                      </a:cubicBezTo>
                      <a:cubicBezTo>
                        <a:pt x="170940" y="171285"/>
                        <a:pt x="168764" y="192057"/>
                        <a:pt x="158094" y="202727"/>
                      </a:cubicBezTo>
                      <a:cubicBezTo>
                        <a:pt x="145297" y="215524"/>
                        <a:pt x="108923" y="231840"/>
                        <a:pt x="94720" y="238941"/>
                      </a:cubicBezTo>
                      <a:cubicBezTo>
                        <a:pt x="79631" y="235923"/>
                        <a:pt x="57989" y="242690"/>
                        <a:pt x="49453" y="229887"/>
                      </a:cubicBezTo>
                      <a:cubicBezTo>
                        <a:pt x="21643" y="188172"/>
                        <a:pt x="67930" y="181479"/>
                        <a:pt x="85667" y="175567"/>
                      </a:cubicBezTo>
                      <a:cubicBezTo>
                        <a:pt x="100755" y="130299"/>
                        <a:pt x="85666" y="151424"/>
                        <a:pt x="149041" y="130299"/>
                      </a:cubicBezTo>
                      <a:lnTo>
                        <a:pt x="176201" y="121246"/>
                      </a:lnTo>
                      <a:cubicBezTo>
                        <a:pt x="172752" y="131593"/>
                        <a:pt x="155508" y="165221"/>
                        <a:pt x="176201" y="175567"/>
                      </a:cubicBezTo>
                      <a:cubicBezTo>
                        <a:pt x="184737" y="179835"/>
                        <a:pt x="194308" y="169531"/>
                        <a:pt x="203362" y="166513"/>
                      </a:cubicBezTo>
                      <a:cubicBezTo>
                        <a:pt x="206380" y="157460"/>
                        <a:pt x="206453" y="146805"/>
                        <a:pt x="212415" y="139353"/>
                      </a:cubicBezTo>
                      <a:cubicBezTo>
                        <a:pt x="239599" y="105373"/>
                        <a:pt x="257068" y="127077"/>
                        <a:pt x="293896" y="139353"/>
                      </a:cubicBezTo>
                      <a:cubicBezTo>
                        <a:pt x="245608" y="211784"/>
                        <a:pt x="308988" y="124260"/>
                        <a:pt x="248629" y="184620"/>
                      </a:cubicBezTo>
                      <a:cubicBezTo>
                        <a:pt x="240935" y="192314"/>
                        <a:pt x="236558" y="202727"/>
                        <a:pt x="230522" y="211781"/>
                      </a:cubicBezTo>
                      <a:cubicBezTo>
                        <a:pt x="239576" y="214799"/>
                        <a:pt x="248140" y="220834"/>
                        <a:pt x="257683" y="220834"/>
                      </a:cubicBezTo>
                      <a:cubicBezTo>
                        <a:pt x="273071" y="220834"/>
                        <a:pt x="287681" y="209872"/>
                        <a:pt x="302950" y="211781"/>
                      </a:cubicBezTo>
                      <a:cubicBezTo>
                        <a:pt x="313747" y="213131"/>
                        <a:pt x="321057" y="223852"/>
                        <a:pt x="330110" y="229887"/>
                      </a:cubicBezTo>
                      <a:cubicBezTo>
                        <a:pt x="342181" y="223852"/>
                        <a:pt x="359770" y="223579"/>
                        <a:pt x="366324" y="211781"/>
                      </a:cubicBezTo>
                      <a:cubicBezTo>
                        <a:pt x="376688" y="193127"/>
                        <a:pt x="371193" y="169331"/>
                        <a:pt x="375378" y="148406"/>
                      </a:cubicBezTo>
                      <a:cubicBezTo>
                        <a:pt x="397743" y="36583"/>
                        <a:pt x="365236" y="211301"/>
                        <a:pt x="411591" y="103139"/>
                      </a:cubicBezTo>
                      <a:cubicBezTo>
                        <a:pt x="417535" y="89270"/>
                        <a:pt x="411591" y="72961"/>
                        <a:pt x="411591" y="57872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  <a:effectLst>
                  <a:outerShdw sx="1000" sy="1000" algn="ctr" rotWithShape="0">
                    <a:srgbClr val="92D050">
                      <a:alpha val="98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</p:grpSp>
          <p:grpSp>
            <p:nvGrpSpPr>
              <p:cNvPr id="42" name="Grupo 41"/>
              <p:cNvGrpSpPr/>
              <p:nvPr/>
            </p:nvGrpSpPr>
            <p:grpSpPr>
              <a:xfrm>
                <a:off x="5056303" y="861575"/>
                <a:ext cx="439336" cy="404487"/>
                <a:chOff x="631446" y="3226756"/>
                <a:chExt cx="404487" cy="404487"/>
              </a:xfrm>
            </p:grpSpPr>
            <p:sp>
              <p:nvSpPr>
                <p:cNvPr id="483" name="Forma livre 482"/>
                <p:cNvSpPr/>
                <p:nvPr/>
              </p:nvSpPr>
              <p:spPr>
                <a:xfrm>
                  <a:off x="811305" y="3302674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4" name="Forma livre 483"/>
                <p:cNvSpPr/>
                <p:nvPr/>
              </p:nvSpPr>
              <p:spPr>
                <a:xfrm>
                  <a:off x="745805" y="3328073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5" name="Forma livre 484"/>
                <p:cNvSpPr/>
                <p:nvPr/>
              </p:nvSpPr>
              <p:spPr>
                <a:xfrm>
                  <a:off x="852529" y="3428999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6" name="Oval 485"/>
                <p:cNvSpPr>
                  <a:spLocks noChangeAspect="1"/>
                </p:cNvSpPr>
                <p:nvPr/>
              </p:nvSpPr>
              <p:spPr>
                <a:xfrm>
                  <a:off x="800059" y="3417120"/>
                  <a:ext cx="54000" cy="54000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487" name="Forma livre 486"/>
                <p:cNvSpPr/>
                <p:nvPr/>
              </p:nvSpPr>
              <p:spPr>
                <a:xfrm>
                  <a:off x="631446" y="3226756"/>
                  <a:ext cx="404487" cy="404487"/>
                </a:xfrm>
                <a:custGeom>
                  <a:avLst/>
                  <a:gdLst>
                    <a:gd name="connsiteX0" fmla="*/ 212415 w 855211"/>
                    <a:gd name="connsiteY0" fmla="*/ 21658 h 809309"/>
                    <a:gd name="connsiteX1" fmla="*/ 293896 w 855211"/>
                    <a:gd name="connsiteY1" fmla="*/ 48818 h 809309"/>
                    <a:gd name="connsiteX2" fmla="*/ 302950 w 855211"/>
                    <a:gd name="connsiteY2" fmla="*/ 3551 h 809309"/>
                    <a:gd name="connsiteX3" fmla="*/ 375378 w 855211"/>
                    <a:gd name="connsiteY3" fmla="*/ 12604 h 809309"/>
                    <a:gd name="connsiteX4" fmla="*/ 393485 w 855211"/>
                    <a:gd name="connsiteY4" fmla="*/ 57872 h 809309"/>
                    <a:gd name="connsiteX5" fmla="*/ 339164 w 855211"/>
                    <a:gd name="connsiteY5" fmla="*/ 103139 h 809309"/>
                    <a:gd name="connsiteX6" fmla="*/ 447805 w 855211"/>
                    <a:gd name="connsiteY6" fmla="*/ 121246 h 809309"/>
                    <a:gd name="connsiteX7" fmla="*/ 456859 w 855211"/>
                    <a:gd name="connsiteY7" fmla="*/ 85032 h 809309"/>
                    <a:gd name="connsiteX8" fmla="*/ 465912 w 855211"/>
                    <a:gd name="connsiteY8" fmla="*/ 57872 h 809309"/>
                    <a:gd name="connsiteX9" fmla="*/ 456859 w 855211"/>
                    <a:gd name="connsiteY9" fmla="*/ 30711 h 809309"/>
                    <a:gd name="connsiteX10" fmla="*/ 538340 w 855211"/>
                    <a:gd name="connsiteY10" fmla="*/ 12604 h 809309"/>
                    <a:gd name="connsiteX11" fmla="*/ 511180 w 855211"/>
                    <a:gd name="connsiteY11" fmla="*/ 21658 h 809309"/>
                    <a:gd name="connsiteX12" fmla="*/ 493073 w 855211"/>
                    <a:gd name="connsiteY12" fmla="*/ 75979 h 809309"/>
                    <a:gd name="connsiteX13" fmla="*/ 502126 w 855211"/>
                    <a:gd name="connsiteY13" fmla="*/ 112192 h 809309"/>
                    <a:gd name="connsiteX14" fmla="*/ 520233 w 855211"/>
                    <a:gd name="connsiteY14" fmla="*/ 148406 h 809309"/>
                    <a:gd name="connsiteX15" fmla="*/ 529286 w 855211"/>
                    <a:gd name="connsiteY15" fmla="*/ 229887 h 809309"/>
                    <a:gd name="connsiteX16" fmla="*/ 565500 w 855211"/>
                    <a:gd name="connsiteY16" fmla="*/ 220834 h 809309"/>
                    <a:gd name="connsiteX17" fmla="*/ 556447 w 855211"/>
                    <a:gd name="connsiteY17" fmla="*/ 157460 h 809309"/>
                    <a:gd name="connsiteX18" fmla="*/ 547393 w 855211"/>
                    <a:gd name="connsiteY18" fmla="*/ 121246 h 809309"/>
                    <a:gd name="connsiteX19" fmla="*/ 556447 w 855211"/>
                    <a:gd name="connsiteY19" fmla="*/ 75979 h 809309"/>
                    <a:gd name="connsiteX20" fmla="*/ 674142 w 855211"/>
                    <a:gd name="connsiteY20" fmla="*/ 112192 h 809309"/>
                    <a:gd name="connsiteX21" fmla="*/ 646982 w 855211"/>
                    <a:gd name="connsiteY21" fmla="*/ 121246 h 809309"/>
                    <a:gd name="connsiteX22" fmla="*/ 619821 w 855211"/>
                    <a:gd name="connsiteY22" fmla="*/ 148406 h 809309"/>
                    <a:gd name="connsiteX23" fmla="*/ 646982 w 855211"/>
                    <a:gd name="connsiteY23" fmla="*/ 166513 h 809309"/>
                    <a:gd name="connsiteX24" fmla="*/ 791837 w 855211"/>
                    <a:gd name="connsiteY24" fmla="*/ 175567 h 809309"/>
                    <a:gd name="connsiteX25" fmla="*/ 782784 w 855211"/>
                    <a:gd name="connsiteY25" fmla="*/ 238941 h 809309"/>
                    <a:gd name="connsiteX26" fmla="*/ 737516 w 855211"/>
                    <a:gd name="connsiteY26" fmla="*/ 257048 h 809309"/>
                    <a:gd name="connsiteX27" fmla="*/ 619821 w 855211"/>
                    <a:gd name="connsiteY27" fmla="*/ 247994 h 809309"/>
                    <a:gd name="connsiteX28" fmla="*/ 628875 w 855211"/>
                    <a:gd name="connsiteY28" fmla="*/ 311369 h 809309"/>
                    <a:gd name="connsiteX29" fmla="*/ 619821 w 855211"/>
                    <a:gd name="connsiteY29" fmla="*/ 420010 h 809309"/>
                    <a:gd name="connsiteX30" fmla="*/ 646982 w 855211"/>
                    <a:gd name="connsiteY30" fmla="*/ 429064 h 809309"/>
                    <a:gd name="connsiteX31" fmla="*/ 674142 w 855211"/>
                    <a:gd name="connsiteY31" fmla="*/ 302315 h 809309"/>
                    <a:gd name="connsiteX32" fmla="*/ 692249 w 855211"/>
                    <a:gd name="connsiteY32" fmla="*/ 329476 h 809309"/>
                    <a:gd name="connsiteX33" fmla="*/ 728463 w 855211"/>
                    <a:gd name="connsiteY33" fmla="*/ 401903 h 809309"/>
                    <a:gd name="connsiteX34" fmla="*/ 737516 w 855211"/>
                    <a:gd name="connsiteY34" fmla="*/ 356636 h 809309"/>
                    <a:gd name="connsiteX35" fmla="*/ 746570 w 855211"/>
                    <a:gd name="connsiteY35" fmla="*/ 383796 h 809309"/>
                    <a:gd name="connsiteX36" fmla="*/ 764677 w 855211"/>
                    <a:gd name="connsiteY36" fmla="*/ 456224 h 809309"/>
                    <a:gd name="connsiteX37" fmla="*/ 773730 w 855211"/>
                    <a:gd name="connsiteY37" fmla="*/ 429064 h 809309"/>
                    <a:gd name="connsiteX38" fmla="*/ 791837 w 855211"/>
                    <a:gd name="connsiteY38" fmla="*/ 365689 h 809309"/>
                    <a:gd name="connsiteX39" fmla="*/ 809944 w 855211"/>
                    <a:gd name="connsiteY39" fmla="*/ 329476 h 809309"/>
                    <a:gd name="connsiteX40" fmla="*/ 837104 w 855211"/>
                    <a:gd name="connsiteY40" fmla="*/ 347583 h 809309"/>
                    <a:gd name="connsiteX41" fmla="*/ 855211 w 855211"/>
                    <a:gd name="connsiteY41" fmla="*/ 410957 h 809309"/>
                    <a:gd name="connsiteX42" fmla="*/ 846158 w 855211"/>
                    <a:gd name="connsiteY42" fmla="*/ 474331 h 809309"/>
                    <a:gd name="connsiteX43" fmla="*/ 818997 w 855211"/>
                    <a:gd name="connsiteY43" fmla="*/ 501491 h 809309"/>
                    <a:gd name="connsiteX44" fmla="*/ 610768 w 855211"/>
                    <a:gd name="connsiteY44" fmla="*/ 537705 h 809309"/>
                    <a:gd name="connsiteX45" fmla="*/ 656035 w 855211"/>
                    <a:gd name="connsiteY45" fmla="*/ 582973 h 809309"/>
                    <a:gd name="connsiteX46" fmla="*/ 683195 w 855211"/>
                    <a:gd name="connsiteY46" fmla="*/ 573919 h 809309"/>
                    <a:gd name="connsiteX47" fmla="*/ 710356 w 855211"/>
                    <a:gd name="connsiteY47" fmla="*/ 592026 h 809309"/>
                    <a:gd name="connsiteX48" fmla="*/ 719409 w 855211"/>
                    <a:gd name="connsiteY48" fmla="*/ 637293 h 809309"/>
                    <a:gd name="connsiteX49" fmla="*/ 755623 w 855211"/>
                    <a:gd name="connsiteY49" fmla="*/ 582973 h 809309"/>
                    <a:gd name="connsiteX50" fmla="*/ 782784 w 855211"/>
                    <a:gd name="connsiteY50" fmla="*/ 592026 h 809309"/>
                    <a:gd name="connsiteX51" fmla="*/ 746570 w 855211"/>
                    <a:gd name="connsiteY51" fmla="*/ 673507 h 809309"/>
                    <a:gd name="connsiteX52" fmla="*/ 710356 w 855211"/>
                    <a:gd name="connsiteY52" fmla="*/ 691614 h 809309"/>
                    <a:gd name="connsiteX53" fmla="*/ 592661 w 855211"/>
                    <a:gd name="connsiteY53" fmla="*/ 673507 h 809309"/>
                    <a:gd name="connsiteX54" fmla="*/ 556447 w 855211"/>
                    <a:gd name="connsiteY54" fmla="*/ 610133 h 809309"/>
                    <a:gd name="connsiteX55" fmla="*/ 529286 w 855211"/>
                    <a:gd name="connsiteY55" fmla="*/ 601080 h 809309"/>
                    <a:gd name="connsiteX56" fmla="*/ 502126 w 855211"/>
                    <a:gd name="connsiteY56" fmla="*/ 610133 h 809309"/>
                    <a:gd name="connsiteX57" fmla="*/ 493073 w 855211"/>
                    <a:gd name="connsiteY57" fmla="*/ 673507 h 809309"/>
                    <a:gd name="connsiteX58" fmla="*/ 520233 w 855211"/>
                    <a:gd name="connsiteY58" fmla="*/ 691614 h 809309"/>
                    <a:gd name="connsiteX59" fmla="*/ 484019 w 855211"/>
                    <a:gd name="connsiteY59" fmla="*/ 773095 h 809309"/>
                    <a:gd name="connsiteX60" fmla="*/ 456859 w 855211"/>
                    <a:gd name="connsiteY60" fmla="*/ 782149 h 809309"/>
                    <a:gd name="connsiteX61" fmla="*/ 474966 w 855211"/>
                    <a:gd name="connsiteY61" fmla="*/ 809309 h 809309"/>
                    <a:gd name="connsiteX62" fmla="*/ 375378 w 855211"/>
                    <a:gd name="connsiteY62" fmla="*/ 773095 h 809309"/>
                    <a:gd name="connsiteX63" fmla="*/ 366324 w 855211"/>
                    <a:gd name="connsiteY63" fmla="*/ 745935 h 809309"/>
                    <a:gd name="connsiteX64" fmla="*/ 393485 w 855211"/>
                    <a:gd name="connsiteY64" fmla="*/ 718775 h 809309"/>
                    <a:gd name="connsiteX65" fmla="*/ 420645 w 855211"/>
                    <a:gd name="connsiteY65" fmla="*/ 709721 h 809309"/>
                    <a:gd name="connsiteX66" fmla="*/ 447805 w 855211"/>
                    <a:gd name="connsiteY66" fmla="*/ 691614 h 809309"/>
                    <a:gd name="connsiteX67" fmla="*/ 447805 w 855211"/>
                    <a:gd name="connsiteY67" fmla="*/ 628240 h 809309"/>
                    <a:gd name="connsiteX68" fmla="*/ 438752 w 855211"/>
                    <a:gd name="connsiteY68" fmla="*/ 601080 h 809309"/>
                    <a:gd name="connsiteX69" fmla="*/ 411591 w 855211"/>
                    <a:gd name="connsiteY69" fmla="*/ 592026 h 809309"/>
                    <a:gd name="connsiteX70" fmla="*/ 330110 w 855211"/>
                    <a:gd name="connsiteY70" fmla="*/ 564866 h 809309"/>
                    <a:gd name="connsiteX71" fmla="*/ 275789 w 855211"/>
                    <a:gd name="connsiteY71" fmla="*/ 573919 h 809309"/>
                    <a:gd name="connsiteX72" fmla="*/ 293896 w 855211"/>
                    <a:gd name="connsiteY72" fmla="*/ 610133 h 809309"/>
                    <a:gd name="connsiteX73" fmla="*/ 357271 w 855211"/>
                    <a:gd name="connsiteY73" fmla="*/ 637293 h 809309"/>
                    <a:gd name="connsiteX74" fmla="*/ 366324 w 855211"/>
                    <a:gd name="connsiteY74" fmla="*/ 664454 h 809309"/>
                    <a:gd name="connsiteX75" fmla="*/ 339164 w 855211"/>
                    <a:gd name="connsiteY75" fmla="*/ 673507 h 809309"/>
                    <a:gd name="connsiteX76" fmla="*/ 302950 w 855211"/>
                    <a:gd name="connsiteY76" fmla="*/ 664454 h 809309"/>
                    <a:gd name="connsiteX77" fmla="*/ 248629 w 855211"/>
                    <a:gd name="connsiteY77" fmla="*/ 655400 h 809309"/>
                    <a:gd name="connsiteX78" fmla="*/ 302950 w 855211"/>
                    <a:gd name="connsiteY78" fmla="*/ 700668 h 809309"/>
                    <a:gd name="connsiteX79" fmla="*/ 312003 w 855211"/>
                    <a:gd name="connsiteY79" fmla="*/ 736882 h 809309"/>
                    <a:gd name="connsiteX80" fmla="*/ 302950 w 855211"/>
                    <a:gd name="connsiteY80" fmla="*/ 764042 h 809309"/>
                    <a:gd name="connsiteX81" fmla="*/ 248629 w 855211"/>
                    <a:gd name="connsiteY81" fmla="*/ 782149 h 809309"/>
                    <a:gd name="connsiteX82" fmla="*/ 212415 w 855211"/>
                    <a:gd name="connsiteY82" fmla="*/ 773095 h 809309"/>
                    <a:gd name="connsiteX83" fmla="*/ 203362 w 855211"/>
                    <a:gd name="connsiteY83" fmla="*/ 745935 h 809309"/>
                    <a:gd name="connsiteX84" fmla="*/ 176201 w 855211"/>
                    <a:gd name="connsiteY84" fmla="*/ 727828 h 809309"/>
                    <a:gd name="connsiteX85" fmla="*/ 194308 w 855211"/>
                    <a:gd name="connsiteY85" fmla="*/ 673507 h 809309"/>
                    <a:gd name="connsiteX86" fmla="*/ 221469 w 855211"/>
                    <a:gd name="connsiteY86" fmla="*/ 646347 h 809309"/>
                    <a:gd name="connsiteX87" fmla="*/ 275789 w 855211"/>
                    <a:gd name="connsiteY87" fmla="*/ 582973 h 809309"/>
                    <a:gd name="connsiteX88" fmla="*/ 284843 w 855211"/>
                    <a:gd name="connsiteY88" fmla="*/ 546759 h 809309"/>
                    <a:gd name="connsiteX89" fmla="*/ 257683 w 855211"/>
                    <a:gd name="connsiteY89" fmla="*/ 537705 h 809309"/>
                    <a:gd name="connsiteX90" fmla="*/ 194308 w 855211"/>
                    <a:gd name="connsiteY90" fmla="*/ 555812 h 809309"/>
                    <a:gd name="connsiteX91" fmla="*/ 167148 w 855211"/>
                    <a:gd name="connsiteY91" fmla="*/ 582973 h 809309"/>
                    <a:gd name="connsiteX92" fmla="*/ 149041 w 855211"/>
                    <a:gd name="connsiteY92" fmla="*/ 619187 h 809309"/>
                    <a:gd name="connsiteX93" fmla="*/ 121881 w 855211"/>
                    <a:gd name="connsiteY93" fmla="*/ 637293 h 809309"/>
                    <a:gd name="connsiteX94" fmla="*/ 67560 w 855211"/>
                    <a:gd name="connsiteY94" fmla="*/ 682561 h 809309"/>
                    <a:gd name="connsiteX95" fmla="*/ 49453 w 855211"/>
                    <a:gd name="connsiteY95" fmla="*/ 646347 h 809309"/>
                    <a:gd name="connsiteX96" fmla="*/ 76613 w 855211"/>
                    <a:gd name="connsiteY96" fmla="*/ 610133 h 809309"/>
                    <a:gd name="connsiteX97" fmla="*/ 112827 w 855211"/>
                    <a:gd name="connsiteY97" fmla="*/ 601080 h 809309"/>
                    <a:gd name="connsiteX98" fmla="*/ 185255 w 855211"/>
                    <a:gd name="connsiteY98" fmla="*/ 573919 h 809309"/>
                    <a:gd name="connsiteX99" fmla="*/ 212415 w 855211"/>
                    <a:gd name="connsiteY99" fmla="*/ 555812 h 809309"/>
                    <a:gd name="connsiteX100" fmla="*/ 221469 w 855211"/>
                    <a:gd name="connsiteY100" fmla="*/ 474331 h 809309"/>
                    <a:gd name="connsiteX101" fmla="*/ 194308 w 855211"/>
                    <a:gd name="connsiteY101" fmla="*/ 483385 h 809309"/>
                    <a:gd name="connsiteX102" fmla="*/ 149041 w 855211"/>
                    <a:gd name="connsiteY102" fmla="*/ 528652 h 809309"/>
                    <a:gd name="connsiteX103" fmla="*/ 130934 w 855211"/>
                    <a:gd name="connsiteY103" fmla="*/ 555812 h 809309"/>
                    <a:gd name="connsiteX104" fmla="*/ 67560 w 855211"/>
                    <a:gd name="connsiteY104" fmla="*/ 573919 h 809309"/>
                    <a:gd name="connsiteX105" fmla="*/ 4185 w 855211"/>
                    <a:gd name="connsiteY105" fmla="*/ 564866 h 809309"/>
                    <a:gd name="connsiteX106" fmla="*/ 13239 w 855211"/>
                    <a:gd name="connsiteY106" fmla="*/ 510545 h 809309"/>
                    <a:gd name="connsiteX107" fmla="*/ 22292 w 855211"/>
                    <a:gd name="connsiteY107" fmla="*/ 483385 h 809309"/>
                    <a:gd name="connsiteX108" fmla="*/ 76613 w 855211"/>
                    <a:gd name="connsiteY108" fmla="*/ 465278 h 809309"/>
                    <a:gd name="connsiteX109" fmla="*/ 203362 w 855211"/>
                    <a:gd name="connsiteY109" fmla="*/ 447171 h 809309"/>
                    <a:gd name="connsiteX110" fmla="*/ 194308 w 855211"/>
                    <a:gd name="connsiteY110" fmla="*/ 420010 h 809309"/>
                    <a:gd name="connsiteX111" fmla="*/ 167148 w 855211"/>
                    <a:gd name="connsiteY111" fmla="*/ 410957 h 809309"/>
                    <a:gd name="connsiteX112" fmla="*/ 112827 w 855211"/>
                    <a:gd name="connsiteY112" fmla="*/ 401903 h 809309"/>
                    <a:gd name="connsiteX113" fmla="*/ 13239 w 855211"/>
                    <a:gd name="connsiteY113" fmla="*/ 383796 h 809309"/>
                    <a:gd name="connsiteX114" fmla="*/ 4185 w 855211"/>
                    <a:gd name="connsiteY114" fmla="*/ 356636 h 809309"/>
                    <a:gd name="connsiteX115" fmla="*/ 85667 w 855211"/>
                    <a:gd name="connsiteY115" fmla="*/ 329476 h 809309"/>
                    <a:gd name="connsiteX116" fmla="*/ 112827 w 855211"/>
                    <a:gd name="connsiteY116" fmla="*/ 347583 h 809309"/>
                    <a:gd name="connsiteX117" fmla="*/ 176201 w 855211"/>
                    <a:gd name="connsiteY117" fmla="*/ 374743 h 809309"/>
                    <a:gd name="connsiteX118" fmla="*/ 230522 w 855211"/>
                    <a:gd name="connsiteY118" fmla="*/ 365689 h 809309"/>
                    <a:gd name="connsiteX119" fmla="*/ 230522 w 855211"/>
                    <a:gd name="connsiteY119" fmla="*/ 311369 h 809309"/>
                    <a:gd name="connsiteX120" fmla="*/ 158094 w 855211"/>
                    <a:gd name="connsiteY120" fmla="*/ 293262 h 809309"/>
                    <a:gd name="connsiteX121" fmla="*/ 130934 w 855211"/>
                    <a:gd name="connsiteY121" fmla="*/ 284208 h 809309"/>
                    <a:gd name="connsiteX122" fmla="*/ 139987 w 855211"/>
                    <a:gd name="connsiteY122" fmla="*/ 257048 h 809309"/>
                    <a:gd name="connsiteX123" fmla="*/ 167148 w 855211"/>
                    <a:gd name="connsiteY123" fmla="*/ 238941 h 809309"/>
                    <a:gd name="connsiteX124" fmla="*/ 212415 w 855211"/>
                    <a:gd name="connsiteY124" fmla="*/ 184620 h 809309"/>
                    <a:gd name="connsiteX125" fmla="*/ 185255 w 855211"/>
                    <a:gd name="connsiteY125" fmla="*/ 166513 h 809309"/>
                    <a:gd name="connsiteX126" fmla="*/ 158094 w 855211"/>
                    <a:gd name="connsiteY126" fmla="*/ 202727 h 809309"/>
                    <a:gd name="connsiteX127" fmla="*/ 94720 w 855211"/>
                    <a:gd name="connsiteY127" fmla="*/ 238941 h 809309"/>
                    <a:gd name="connsiteX128" fmla="*/ 49453 w 855211"/>
                    <a:gd name="connsiteY128" fmla="*/ 229887 h 809309"/>
                    <a:gd name="connsiteX129" fmla="*/ 85667 w 855211"/>
                    <a:gd name="connsiteY129" fmla="*/ 175567 h 809309"/>
                    <a:gd name="connsiteX130" fmla="*/ 149041 w 855211"/>
                    <a:gd name="connsiteY130" fmla="*/ 130299 h 809309"/>
                    <a:gd name="connsiteX131" fmla="*/ 176201 w 855211"/>
                    <a:gd name="connsiteY131" fmla="*/ 121246 h 809309"/>
                    <a:gd name="connsiteX132" fmla="*/ 176201 w 855211"/>
                    <a:gd name="connsiteY132" fmla="*/ 175567 h 809309"/>
                    <a:gd name="connsiteX133" fmla="*/ 203362 w 855211"/>
                    <a:gd name="connsiteY133" fmla="*/ 166513 h 809309"/>
                    <a:gd name="connsiteX134" fmla="*/ 212415 w 855211"/>
                    <a:gd name="connsiteY134" fmla="*/ 139353 h 809309"/>
                    <a:gd name="connsiteX135" fmla="*/ 293896 w 855211"/>
                    <a:gd name="connsiteY135" fmla="*/ 139353 h 809309"/>
                    <a:gd name="connsiteX136" fmla="*/ 248629 w 855211"/>
                    <a:gd name="connsiteY136" fmla="*/ 184620 h 809309"/>
                    <a:gd name="connsiteX137" fmla="*/ 230522 w 855211"/>
                    <a:gd name="connsiteY137" fmla="*/ 211781 h 809309"/>
                    <a:gd name="connsiteX138" fmla="*/ 257683 w 855211"/>
                    <a:gd name="connsiteY138" fmla="*/ 220834 h 809309"/>
                    <a:gd name="connsiteX139" fmla="*/ 302950 w 855211"/>
                    <a:gd name="connsiteY139" fmla="*/ 211781 h 809309"/>
                    <a:gd name="connsiteX140" fmla="*/ 330110 w 855211"/>
                    <a:gd name="connsiteY140" fmla="*/ 229887 h 809309"/>
                    <a:gd name="connsiteX141" fmla="*/ 366324 w 855211"/>
                    <a:gd name="connsiteY141" fmla="*/ 211781 h 809309"/>
                    <a:gd name="connsiteX142" fmla="*/ 375378 w 855211"/>
                    <a:gd name="connsiteY142" fmla="*/ 148406 h 809309"/>
                    <a:gd name="connsiteX143" fmla="*/ 411591 w 855211"/>
                    <a:gd name="connsiteY143" fmla="*/ 103139 h 809309"/>
                    <a:gd name="connsiteX144" fmla="*/ 411591 w 855211"/>
                    <a:gd name="connsiteY144" fmla="*/ 57872 h 80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855211" h="809309">
                      <a:moveTo>
                        <a:pt x="212415" y="21658"/>
                      </a:moveTo>
                      <a:cubicBezTo>
                        <a:pt x="226856" y="33211"/>
                        <a:pt x="265042" y="83443"/>
                        <a:pt x="293896" y="48818"/>
                      </a:cubicBezTo>
                      <a:cubicBezTo>
                        <a:pt x="303747" y="36997"/>
                        <a:pt x="299932" y="18640"/>
                        <a:pt x="302950" y="3551"/>
                      </a:cubicBezTo>
                      <a:cubicBezTo>
                        <a:pt x="327093" y="6569"/>
                        <a:pt x="354515" y="86"/>
                        <a:pt x="375378" y="12604"/>
                      </a:cubicBezTo>
                      <a:cubicBezTo>
                        <a:pt x="389314" y="20965"/>
                        <a:pt x="395501" y="41746"/>
                        <a:pt x="393485" y="57872"/>
                      </a:cubicBezTo>
                      <a:cubicBezTo>
                        <a:pt x="391901" y="70545"/>
                        <a:pt x="348703" y="96780"/>
                        <a:pt x="339164" y="103139"/>
                      </a:cubicBezTo>
                      <a:cubicBezTo>
                        <a:pt x="355780" y="152988"/>
                        <a:pt x="349114" y="162367"/>
                        <a:pt x="447805" y="121246"/>
                      </a:cubicBezTo>
                      <a:cubicBezTo>
                        <a:pt x="459291" y="116460"/>
                        <a:pt x="453441" y="96996"/>
                        <a:pt x="456859" y="85032"/>
                      </a:cubicBezTo>
                      <a:cubicBezTo>
                        <a:pt x="459481" y="75856"/>
                        <a:pt x="462894" y="66925"/>
                        <a:pt x="465912" y="57872"/>
                      </a:cubicBezTo>
                      <a:cubicBezTo>
                        <a:pt x="462894" y="48818"/>
                        <a:pt x="456859" y="40254"/>
                        <a:pt x="456859" y="30711"/>
                      </a:cubicBezTo>
                      <a:cubicBezTo>
                        <a:pt x="456859" y="-21624"/>
                        <a:pt x="499140" y="7704"/>
                        <a:pt x="538340" y="12604"/>
                      </a:cubicBezTo>
                      <a:cubicBezTo>
                        <a:pt x="529287" y="15622"/>
                        <a:pt x="516727" y="13892"/>
                        <a:pt x="511180" y="21658"/>
                      </a:cubicBezTo>
                      <a:cubicBezTo>
                        <a:pt x="500086" y="37189"/>
                        <a:pt x="493073" y="75979"/>
                        <a:pt x="493073" y="75979"/>
                      </a:cubicBezTo>
                      <a:cubicBezTo>
                        <a:pt x="496091" y="88050"/>
                        <a:pt x="497757" y="100542"/>
                        <a:pt x="502126" y="112192"/>
                      </a:cubicBezTo>
                      <a:cubicBezTo>
                        <a:pt x="506865" y="124829"/>
                        <a:pt x="517198" y="135255"/>
                        <a:pt x="520233" y="148406"/>
                      </a:cubicBezTo>
                      <a:cubicBezTo>
                        <a:pt x="526378" y="175034"/>
                        <a:pt x="526268" y="202727"/>
                        <a:pt x="529286" y="229887"/>
                      </a:cubicBezTo>
                      <a:cubicBezTo>
                        <a:pt x="541357" y="226869"/>
                        <a:pt x="555784" y="228607"/>
                        <a:pt x="565500" y="220834"/>
                      </a:cubicBezTo>
                      <a:cubicBezTo>
                        <a:pt x="590318" y="200980"/>
                        <a:pt x="562563" y="173770"/>
                        <a:pt x="556447" y="157460"/>
                      </a:cubicBezTo>
                      <a:cubicBezTo>
                        <a:pt x="552078" y="145809"/>
                        <a:pt x="550411" y="133317"/>
                        <a:pt x="547393" y="121246"/>
                      </a:cubicBezTo>
                      <a:cubicBezTo>
                        <a:pt x="550411" y="106157"/>
                        <a:pt x="541849" y="80845"/>
                        <a:pt x="556447" y="75979"/>
                      </a:cubicBezTo>
                      <a:cubicBezTo>
                        <a:pt x="641318" y="47689"/>
                        <a:pt x="645886" y="69809"/>
                        <a:pt x="674142" y="112192"/>
                      </a:cubicBezTo>
                      <a:cubicBezTo>
                        <a:pt x="665089" y="115210"/>
                        <a:pt x="654922" y="115952"/>
                        <a:pt x="646982" y="121246"/>
                      </a:cubicBezTo>
                      <a:cubicBezTo>
                        <a:pt x="636329" y="128348"/>
                        <a:pt x="619821" y="135602"/>
                        <a:pt x="619821" y="148406"/>
                      </a:cubicBezTo>
                      <a:cubicBezTo>
                        <a:pt x="619821" y="159287"/>
                        <a:pt x="636234" y="164816"/>
                        <a:pt x="646982" y="166513"/>
                      </a:cubicBezTo>
                      <a:cubicBezTo>
                        <a:pt x="694769" y="174059"/>
                        <a:pt x="743552" y="172549"/>
                        <a:pt x="791837" y="175567"/>
                      </a:cubicBezTo>
                      <a:cubicBezTo>
                        <a:pt x="788819" y="196692"/>
                        <a:pt x="794621" y="221186"/>
                        <a:pt x="782784" y="238941"/>
                      </a:cubicBezTo>
                      <a:cubicBezTo>
                        <a:pt x="773769" y="252463"/>
                        <a:pt x="753743" y="256147"/>
                        <a:pt x="737516" y="257048"/>
                      </a:cubicBezTo>
                      <a:cubicBezTo>
                        <a:pt x="698229" y="259230"/>
                        <a:pt x="659053" y="251012"/>
                        <a:pt x="619821" y="247994"/>
                      </a:cubicBezTo>
                      <a:cubicBezTo>
                        <a:pt x="622839" y="269119"/>
                        <a:pt x="630294" y="290077"/>
                        <a:pt x="628875" y="311369"/>
                      </a:cubicBezTo>
                      <a:cubicBezTo>
                        <a:pt x="627157" y="337136"/>
                        <a:pt x="595029" y="389020"/>
                        <a:pt x="619821" y="420010"/>
                      </a:cubicBezTo>
                      <a:cubicBezTo>
                        <a:pt x="625783" y="427462"/>
                        <a:pt x="637928" y="426046"/>
                        <a:pt x="646982" y="429064"/>
                      </a:cubicBezTo>
                      <a:cubicBezTo>
                        <a:pt x="667528" y="326328"/>
                        <a:pt x="657623" y="368386"/>
                        <a:pt x="674142" y="302315"/>
                      </a:cubicBezTo>
                      <a:cubicBezTo>
                        <a:pt x="680178" y="311369"/>
                        <a:pt x="689445" y="318962"/>
                        <a:pt x="692249" y="329476"/>
                      </a:cubicBezTo>
                      <a:cubicBezTo>
                        <a:pt x="720528" y="435523"/>
                        <a:pt x="691014" y="476802"/>
                        <a:pt x="728463" y="401903"/>
                      </a:cubicBezTo>
                      <a:cubicBezTo>
                        <a:pt x="731481" y="386814"/>
                        <a:pt x="726635" y="367517"/>
                        <a:pt x="737516" y="356636"/>
                      </a:cubicBezTo>
                      <a:cubicBezTo>
                        <a:pt x="744264" y="349888"/>
                        <a:pt x="744255" y="374538"/>
                        <a:pt x="746570" y="383796"/>
                      </a:cubicBezTo>
                      <a:lnTo>
                        <a:pt x="764677" y="456224"/>
                      </a:lnTo>
                      <a:cubicBezTo>
                        <a:pt x="767695" y="447171"/>
                        <a:pt x="771108" y="438240"/>
                        <a:pt x="773730" y="429064"/>
                      </a:cubicBezTo>
                      <a:cubicBezTo>
                        <a:pt x="780290" y="406105"/>
                        <a:pt x="782538" y="387387"/>
                        <a:pt x="791837" y="365689"/>
                      </a:cubicBezTo>
                      <a:cubicBezTo>
                        <a:pt x="797153" y="353284"/>
                        <a:pt x="803908" y="341547"/>
                        <a:pt x="809944" y="329476"/>
                      </a:cubicBezTo>
                      <a:cubicBezTo>
                        <a:pt x="818997" y="335512"/>
                        <a:pt x="830307" y="339087"/>
                        <a:pt x="837104" y="347583"/>
                      </a:cubicBezTo>
                      <a:cubicBezTo>
                        <a:pt x="841829" y="353489"/>
                        <a:pt x="854619" y="408588"/>
                        <a:pt x="855211" y="410957"/>
                      </a:cubicBezTo>
                      <a:cubicBezTo>
                        <a:pt x="852193" y="432082"/>
                        <a:pt x="854083" y="454518"/>
                        <a:pt x="846158" y="474331"/>
                      </a:cubicBezTo>
                      <a:cubicBezTo>
                        <a:pt x="841403" y="486219"/>
                        <a:pt x="830653" y="496193"/>
                        <a:pt x="818997" y="501491"/>
                      </a:cubicBezTo>
                      <a:cubicBezTo>
                        <a:pt x="776598" y="520763"/>
                        <a:pt x="634828" y="534497"/>
                        <a:pt x="610768" y="537705"/>
                      </a:cubicBezTo>
                      <a:cubicBezTo>
                        <a:pt x="623723" y="563614"/>
                        <a:pt x="622733" y="582973"/>
                        <a:pt x="656035" y="582973"/>
                      </a:cubicBezTo>
                      <a:cubicBezTo>
                        <a:pt x="665578" y="582973"/>
                        <a:pt x="674142" y="576937"/>
                        <a:pt x="683195" y="573919"/>
                      </a:cubicBezTo>
                      <a:cubicBezTo>
                        <a:pt x="692249" y="579955"/>
                        <a:pt x="704957" y="582579"/>
                        <a:pt x="710356" y="592026"/>
                      </a:cubicBezTo>
                      <a:cubicBezTo>
                        <a:pt x="717991" y="605386"/>
                        <a:pt x="704320" y="640311"/>
                        <a:pt x="719409" y="637293"/>
                      </a:cubicBezTo>
                      <a:cubicBezTo>
                        <a:pt x="740748" y="633025"/>
                        <a:pt x="755623" y="582973"/>
                        <a:pt x="755623" y="582973"/>
                      </a:cubicBezTo>
                      <a:cubicBezTo>
                        <a:pt x="764677" y="585991"/>
                        <a:pt x="780162" y="582850"/>
                        <a:pt x="782784" y="592026"/>
                      </a:cubicBezTo>
                      <a:cubicBezTo>
                        <a:pt x="792877" y="627353"/>
                        <a:pt x="771887" y="655423"/>
                        <a:pt x="746570" y="673507"/>
                      </a:cubicBezTo>
                      <a:cubicBezTo>
                        <a:pt x="735588" y="681351"/>
                        <a:pt x="722427" y="685578"/>
                        <a:pt x="710356" y="691614"/>
                      </a:cubicBezTo>
                      <a:cubicBezTo>
                        <a:pt x="671124" y="685578"/>
                        <a:pt x="630317" y="686059"/>
                        <a:pt x="592661" y="673507"/>
                      </a:cubicBezTo>
                      <a:cubicBezTo>
                        <a:pt x="584073" y="670644"/>
                        <a:pt x="558327" y="612013"/>
                        <a:pt x="556447" y="610133"/>
                      </a:cubicBezTo>
                      <a:cubicBezTo>
                        <a:pt x="549699" y="603385"/>
                        <a:pt x="538340" y="604098"/>
                        <a:pt x="529286" y="601080"/>
                      </a:cubicBezTo>
                      <a:cubicBezTo>
                        <a:pt x="520233" y="604098"/>
                        <a:pt x="509578" y="604172"/>
                        <a:pt x="502126" y="610133"/>
                      </a:cubicBezTo>
                      <a:cubicBezTo>
                        <a:pt x="480619" y="627338"/>
                        <a:pt x="477375" y="649960"/>
                        <a:pt x="493073" y="673507"/>
                      </a:cubicBezTo>
                      <a:cubicBezTo>
                        <a:pt x="499109" y="682560"/>
                        <a:pt x="511180" y="685578"/>
                        <a:pt x="520233" y="691614"/>
                      </a:cubicBezTo>
                      <a:cubicBezTo>
                        <a:pt x="514700" y="708214"/>
                        <a:pt x="503584" y="757443"/>
                        <a:pt x="484019" y="773095"/>
                      </a:cubicBezTo>
                      <a:cubicBezTo>
                        <a:pt x="476567" y="779057"/>
                        <a:pt x="465912" y="779131"/>
                        <a:pt x="456859" y="782149"/>
                      </a:cubicBezTo>
                      <a:cubicBezTo>
                        <a:pt x="522984" y="804191"/>
                        <a:pt x="529697" y="795627"/>
                        <a:pt x="474966" y="809309"/>
                      </a:cubicBezTo>
                      <a:cubicBezTo>
                        <a:pt x="404783" y="801511"/>
                        <a:pt x="399839" y="822016"/>
                        <a:pt x="375378" y="773095"/>
                      </a:cubicBezTo>
                      <a:cubicBezTo>
                        <a:pt x="371110" y="764559"/>
                        <a:pt x="369342" y="754988"/>
                        <a:pt x="366324" y="745935"/>
                      </a:cubicBezTo>
                      <a:cubicBezTo>
                        <a:pt x="375378" y="736882"/>
                        <a:pt x="382832" y="725877"/>
                        <a:pt x="393485" y="718775"/>
                      </a:cubicBezTo>
                      <a:cubicBezTo>
                        <a:pt x="401425" y="713481"/>
                        <a:pt x="412109" y="713989"/>
                        <a:pt x="420645" y="709721"/>
                      </a:cubicBezTo>
                      <a:cubicBezTo>
                        <a:pt x="430377" y="704855"/>
                        <a:pt x="438752" y="697650"/>
                        <a:pt x="447805" y="691614"/>
                      </a:cubicBezTo>
                      <a:cubicBezTo>
                        <a:pt x="460124" y="654661"/>
                        <a:pt x="460048" y="671090"/>
                        <a:pt x="447805" y="628240"/>
                      </a:cubicBezTo>
                      <a:cubicBezTo>
                        <a:pt x="445183" y="619064"/>
                        <a:pt x="445500" y="607828"/>
                        <a:pt x="438752" y="601080"/>
                      </a:cubicBezTo>
                      <a:cubicBezTo>
                        <a:pt x="432004" y="594332"/>
                        <a:pt x="420127" y="596294"/>
                        <a:pt x="411591" y="592026"/>
                      </a:cubicBezTo>
                      <a:cubicBezTo>
                        <a:pt x="347941" y="560201"/>
                        <a:pt x="430957" y="581673"/>
                        <a:pt x="330110" y="564866"/>
                      </a:cubicBezTo>
                      <a:cubicBezTo>
                        <a:pt x="312003" y="567884"/>
                        <a:pt x="287256" y="559585"/>
                        <a:pt x="275789" y="573919"/>
                      </a:cubicBezTo>
                      <a:cubicBezTo>
                        <a:pt x="267358" y="584458"/>
                        <a:pt x="284353" y="600590"/>
                        <a:pt x="293896" y="610133"/>
                      </a:cubicBezTo>
                      <a:cubicBezTo>
                        <a:pt x="305085" y="621322"/>
                        <a:pt x="341038" y="631882"/>
                        <a:pt x="357271" y="637293"/>
                      </a:cubicBezTo>
                      <a:cubicBezTo>
                        <a:pt x="360289" y="646347"/>
                        <a:pt x="370592" y="655918"/>
                        <a:pt x="366324" y="664454"/>
                      </a:cubicBezTo>
                      <a:cubicBezTo>
                        <a:pt x="362056" y="672990"/>
                        <a:pt x="348707" y="673507"/>
                        <a:pt x="339164" y="673507"/>
                      </a:cubicBezTo>
                      <a:cubicBezTo>
                        <a:pt x="326721" y="673507"/>
                        <a:pt x="315151" y="666894"/>
                        <a:pt x="302950" y="664454"/>
                      </a:cubicBezTo>
                      <a:cubicBezTo>
                        <a:pt x="284950" y="660854"/>
                        <a:pt x="266736" y="658418"/>
                        <a:pt x="248629" y="655400"/>
                      </a:cubicBezTo>
                      <a:cubicBezTo>
                        <a:pt x="265936" y="666938"/>
                        <a:pt x="292226" y="681901"/>
                        <a:pt x="302950" y="700668"/>
                      </a:cubicBezTo>
                      <a:cubicBezTo>
                        <a:pt x="309123" y="711471"/>
                        <a:pt x="308985" y="724811"/>
                        <a:pt x="312003" y="736882"/>
                      </a:cubicBezTo>
                      <a:cubicBezTo>
                        <a:pt x="308985" y="745935"/>
                        <a:pt x="310715" y="758495"/>
                        <a:pt x="302950" y="764042"/>
                      </a:cubicBezTo>
                      <a:cubicBezTo>
                        <a:pt x="287419" y="775136"/>
                        <a:pt x="248629" y="782149"/>
                        <a:pt x="248629" y="782149"/>
                      </a:cubicBezTo>
                      <a:cubicBezTo>
                        <a:pt x="236558" y="779131"/>
                        <a:pt x="222131" y="780868"/>
                        <a:pt x="212415" y="773095"/>
                      </a:cubicBezTo>
                      <a:cubicBezTo>
                        <a:pt x="204963" y="767133"/>
                        <a:pt x="209324" y="753387"/>
                        <a:pt x="203362" y="745935"/>
                      </a:cubicBezTo>
                      <a:cubicBezTo>
                        <a:pt x="196565" y="737438"/>
                        <a:pt x="185255" y="733864"/>
                        <a:pt x="176201" y="727828"/>
                      </a:cubicBezTo>
                      <a:cubicBezTo>
                        <a:pt x="182237" y="709721"/>
                        <a:pt x="185039" y="690191"/>
                        <a:pt x="194308" y="673507"/>
                      </a:cubicBezTo>
                      <a:cubicBezTo>
                        <a:pt x="200526" y="662315"/>
                        <a:pt x="213272" y="656183"/>
                        <a:pt x="221469" y="646347"/>
                      </a:cubicBezTo>
                      <a:cubicBezTo>
                        <a:pt x="290424" y="563603"/>
                        <a:pt x="166962" y="691803"/>
                        <a:pt x="275789" y="582973"/>
                      </a:cubicBezTo>
                      <a:cubicBezTo>
                        <a:pt x="278807" y="570902"/>
                        <a:pt x="289464" y="558312"/>
                        <a:pt x="284843" y="546759"/>
                      </a:cubicBezTo>
                      <a:cubicBezTo>
                        <a:pt x="281299" y="537898"/>
                        <a:pt x="267226" y="537705"/>
                        <a:pt x="257683" y="537705"/>
                      </a:cubicBezTo>
                      <a:cubicBezTo>
                        <a:pt x="246319" y="537705"/>
                        <a:pt x="207113" y="551544"/>
                        <a:pt x="194308" y="555812"/>
                      </a:cubicBezTo>
                      <a:cubicBezTo>
                        <a:pt x="185255" y="564866"/>
                        <a:pt x="174590" y="572554"/>
                        <a:pt x="167148" y="582973"/>
                      </a:cubicBezTo>
                      <a:cubicBezTo>
                        <a:pt x="159304" y="593955"/>
                        <a:pt x="157681" y="608819"/>
                        <a:pt x="149041" y="619187"/>
                      </a:cubicBezTo>
                      <a:cubicBezTo>
                        <a:pt x="142075" y="627546"/>
                        <a:pt x="130240" y="630327"/>
                        <a:pt x="121881" y="637293"/>
                      </a:cubicBezTo>
                      <a:cubicBezTo>
                        <a:pt x="52165" y="695389"/>
                        <a:pt x="134999" y="637601"/>
                        <a:pt x="67560" y="682561"/>
                      </a:cubicBezTo>
                      <a:cubicBezTo>
                        <a:pt x="61524" y="670490"/>
                        <a:pt x="47779" y="659739"/>
                        <a:pt x="49453" y="646347"/>
                      </a:cubicBezTo>
                      <a:cubicBezTo>
                        <a:pt x="51324" y="631374"/>
                        <a:pt x="64335" y="618903"/>
                        <a:pt x="76613" y="610133"/>
                      </a:cubicBezTo>
                      <a:cubicBezTo>
                        <a:pt x="86738" y="602901"/>
                        <a:pt x="100863" y="604498"/>
                        <a:pt x="112827" y="601080"/>
                      </a:cubicBezTo>
                      <a:cubicBezTo>
                        <a:pt x="131105" y="595858"/>
                        <a:pt x="172509" y="580292"/>
                        <a:pt x="185255" y="573919"/>
                      </a:cubicBezTo>
                      <a:cubicBezTo>
                        <a:pt x="194987" y="569053"/>
                        <a:pt x="203362" y="561848"/>
                        <a:pt x="212415" y="555812"/>
                      </a:cubicBezTo>
                      <a:cubicBezTo>
                        <a:pt x="229604" y="530030"/>
                        <a:pt x="251039" y="511293"/>
                        <a:pt x="221469" y="474331"/>
                      </a:cubicBezTo>
                      <a:cubicBezTo>
                        <a:pt x="215507" y="466879"/>
                        <a:pt x="203362" y="480367"/>
                        <a:pt x="194308" y="483385"/>
                      </a:cubicBezTo>
                      <a:cubicBezTo>
                        <a:pt x="146023" y="555812"/>
                        <a:pt x="209397" y="468296"/>
                        <a:pt x="149041" y="528652"/>
                      </a:cubicBezTo>
                      <a:cubicBezTo>
                        <a:pt x="141347" y="536346"/>
                        <a:pt x="139430" y="549015"/>
                        <a:pt x="130934" y="555812"/>
                      </a:cubicBezTo>
                      <a:cubicBezTo>
                        <a:pt x="125028" y="560537"/>
                        <a:pt x="69929" y="573327"/>
                        <a:pt x="67560" y="573919"/>
                      </a:cubicBezTo>
                      <a:lnTo>
                        <a:pt x="4185" y="564866"/>
                      </a:lnTo>
                      <a:cubicBezTo>
                        <a:pt x="-7761" y="550929"/>
                        <a:pt x="9257" y="528465"/>
                        <a:pt x="13239" y="510545"/>
                      </a:cubicBezTo>
                      <a:cubicBezTo>
                        <a:pt x="15309" y="501229"/>
                        <a:pt x="14527" y="488932"/>
                        <a:pt x="22292" y="483385"/>
                      </a:cubicBezTo>
                      <a:cubicBezTo>
                        <a:pt x="37823" y="472291"/>
                        <a:pt x="58506" y="471314"/>
                        <a:pt x="76613" y="465278"/>
                      </a:cubicBezTo>
                      <a:cubicBezTo>
                        <a:pt x="135398" y="445683"/>
                        <a:pt x="94263" y="457089"/>
                        <a:pt x="203362" y="447171"/>
                      </a:cubicBezTo>
                      <a:cubicBezTo>
                        <a:pt x="200344" y="438117"/>
                        <a:pt x="201056" y="426758"/>
                        <a:pt x="194308" y="420010"/>
                      </a:cubicBezTo>
                      <a:cubicBezTo>
                        <a:pt x="187560" y="413262"/>
                        <a:pt x="176464" y="413027"/>
                        <a:pt x="167148" y="410957"/>
                      </a:cubicBezTo>
                      <a:cubicBezTo>
                        <a:pt x="149228" y="406975"/>
                        <a:pt x="130934" y="404921"/>
                        <a:pt x="112827" y="401903"/>
                      </a:cubicBezTo>
                      <a:cubicBezTo>
                        <a:pt x="40316" y="409960"/>
                        <a:pt x="38627" y="434570"/>
                        <a:pt x="13239" y="383796"/>
                      </a:cubicBezTo>
                      <a:cubicBezTo>
                        <a:pt x="8971" y="375260"/>
                        <a:pt x="7203" y="365689"/>
                        <a:pt x="4185" y="356636"/>
                      </a:cubicBezTo>
                      <a:cubicBezTo>
                        <a:pt x="32848" y="337528"/>
                        <a:pt x="43846" y="324829"/>
                        <a:pt x="85667" y="329476"/>
                      </a:cubicBezTo>
                      <a:cubicBezTo>
                        <a:pt x="96481" y="330678"/>
                        <a:pt x="103380" y="342185"/>
                        <a:pt x="112827" y="347583"/>
                      </a:cubicBezTo>
                      <a:cubicBezTo>
                        <a:pt x="144147" y="365480"/>
                        <a:pt x="145734" y="364587"/>
                        <a:pt x="176201" y="374743"/>
                      </a:cubicBezTo>
                      <a:cubicBezTo>
                        <a:pt x="194308" y="371725"/>
                        <a:pt x="214584" y="374796"/>
                        <a:pt x="230522" y="365689"/>
                      </a:cubicBezTo>
                      <a:cubicBezTo>
                        <a:pt x="242424" y="358888"/>
                        <a:pt x="242764" y="318170"/>
                        <a:pt x="230522" y="311369"/>
                      </a:cubicBezTo>
                      <a:cubicBezTo>
                        <a:pt x="208768" y="299284"/>
                        <a:pt x="182103" y="299810"/>
                        <a:pt x="158094" y="293262"/>
                      </a:cubicBezTo>
                      <a:cubicBezTo>
                        <a:pt x="148887" y="290751"/>
                        <a:pt x="139987" y="287226"/>
                        <a:pt x="130934" y="284208"/>
                      </a:cubicBezTo>
                      <a:cubicBezTo>
                        <a:pt x="133952" y="275155"/>
                        <a:pt x="134025" y="264500"/>
                        <a:pt x="139987" y="257048"/>
                      </a:cubicBezTo>
                      <a:cubicBezTo>
                        <a:pt x="146784" y="248551"/>
                        <a:pt x="158789" y="245907"/>
                        <a:pt x="167148" y="238941"/>
                      </a:cubicBezTo>
                      <a:cubicBezTo>
                        <a:pt x="193289" y="217157"/>
                        <a:pt x="194611" y="211326"/>
                        <a:pt x="212415" y="184620"/>
                      </a:cubicBezTo>
                      <a:cubicBezTo>
                        <a:pt x="203362" y="178584"/>
                        <a:pt x="195577" y="163072"/>
                        <a:pt x="185255" y="166513"/>
                      </a:cubicBezTo>
                      <a:cubicBezTo>
                        <a:pt x="170940" y="171285"/>
                        <a:pt x="168764" y="192057"/>
                        <a:pt x="158094" y="202727"/>
                      </a:cubicBezTo>
                      <a:cubicBezTo>
                        <a:pt x="145297" y="215524"/>
                        <a:pt x="108923" y="231840"/>
                        <a:pt x="94720" y="238941"/>
                      </a:cubicBezTo>
                      <a:cubicBezTo>
                        <a:pt x="79631" y="235923"/>
                        <a:pt x="57989" y="242690"/>
                        <a:pt x="49453" y="229887"/>
                      </a:cubicBezTo>
                      <a:cubicBezTo>
                        <a:pt x="21643" y="188172"/>
                        <a:pt x="67930" y="181479"/>
                        <a:pt x="85667" y="175567"/>
                      </a:cubicBezTo>
                      <a:cubicBezTo>
                        <a:pt x="100755" y="130299"/>
                        <a:pt x="85666" y="151424"/>
                        <a:pt x="149041" y="130299"/>
                      </a:cubicBezTo>
                      <a:lnTo>
                        <a:pt x="176201" y="121246"/>
                      </a:lnTo>
                      <a:cubicBezTo>
                        <a:pt x="172752" y="131593"/>
                        <a:pt x="155508" y="165221"/>
                        <a:pt x="176201" y="175567"/>
                      </a:cubicBezTo>
                      <a:cubicBezTo>
                        <a:pt x="184737" y="179835"/>
                        <a:pt x="194308" y="169531"/>
                        <a:pt x="203362" y="166513"/>
                      </a:cubicBezTo>
                      <a:cubicBezTo>
                        <a:pt x="206380" y="157460"/>
                        <a:pt x="206453" y="146805"/>
                        <a:pt x="212415" y="139353"/>
                      </a:cubicBezTo>
                      <a:cubicBezTo>
                        <a:pt x="239599" y="105373"/>
                        <a:pt x="257068" y="127077"/>
                        <a:pt x="293896" y="139353"/>
                      </a:cubicBezTo>
                      <a:cubicBezTo>
                        <a:pt x="245608" y="211784"/>
                        <a:pt x="308988" y="124260"/>
                        <a:pt x="248629" y="184620"/>
                      </a:cubicBezTo>
                      <a:cubicBezTo>
                        <a:pt x="240935" y="192314"/>
                        <a:pt x="236558" y="202727"/>
                        <a:pt x="230522" y="211781"/>
                      </a:cubicBezTo>
                      <a:cubicBezTo>
                        <a:pt x="239576" y="214799"/>
                        <a:pt x="248140" y="220834"/>
                        <a:pt x="257683" y="220834"/>
                      </a:cubicBezTo>
                      <a:cubicBezTo>
                        <a:pt x="273071" y="220834"/>
                        <a:pt x="287681" y="209872"/>
                        <a:pt x="302950" y="211781"/>
                      </a:cubicBezTo>
                      <a:cubicBezTo>
                        <a:pt x="313747" y="213131"/>
                        <a:pt x="321057" y="223852"/>
                        <a:pt x="330110" y="229887"/>
                      </a:cubicBezTo>
                      <a:cubicBezTo>
                        <a:pt x="342181" y="223852"/>
                        <a:pt x="359770" y="223579"/>
                        <a:pt x="366324" y="211781"/>
                      </a:cubicBezTo>
                      <a:cubicBezTo>
                        <a:pt x="376688" y="193127"/>
                        <a:pt x="371193" y="169331"/>
                        <a:pt x="375378" y="148406"/>
                      </a:cubicBezTo>
                      <a:cubicBezTo>
                        <a:pt x="397743" y="36583"/>
                        <a:pt x="365236" y="211301"/>
                        <a:pt x="411591" y="103139"/>
                      </a:cubicBezTo>
                      <a:cubicBezTo>
                        <a:pt x="417535" y="89270"/>
                        <a:pt x="411591" y="72961"/>
                        <a:pt x="411591" y="57872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  <a:effectLst>
                  <a:outerShdw sx="1000" sy="1000" algn="ctr" rotWithShape="0">
                    <a:srgbClr val="92D050">
                      <a:alpha val="98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</p:grpSp>
          <p:grpSp>
            <p:nvGrpSpPr>
              <p:cNvPr id="43" name="Grupo 42"/>
              <p:cNvGrpSpPr/>
              <p:nvPr/>
            </p:nvGrpSpPr>
            <p:grpSpPr>
              <a:xfrm>
                <a:off x="4490552" y="1235314"/>
                <a:ext cx="353247" cy="348841"/>
                <a:chOff x="631446" y="3226756"/>
                <a:chExt cx="276490" cy="292574"/>
              </a:xfrm>
            </p:grpSpPr>
            <p:sp>
              <p:nvSpPr>
                <p:cNvPr id="478" name="Forma livre 477"/>
                <p:cNvSpPr/>
                <p:nvPr/>
              </p:nvSpPr>
              <p:spPr>
                <a:xfrm>
                  <a:off x="811305" y="3302674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9" name="Forma livre 478"/>
                <p:cNvSpPr/>
                <p:nvPr/>
              </p:nvSpPr>
              <p:spPr>
                <a:xfrm>
                  <a:off x="745805" y="3328073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0" name="Forma livre 479"/>
                <p:cNvSpPr/>
                <p:nvPr/>
              </p:nvSpPr>
              <p:spPr>
                <a:xfrm>
                  <a:off x="724284" y="3303600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1" name="Oval 480"/>
                <p:cNvSpPr>
                  <a:spLocks noChangeAspect="1"/>
                </p:cNvSpPr>
                <p:nvPr/>
              </p:nvSpPr>
              <p:spPr>
                <a:xfrm>
                  <a:off x="745805" y="3345190"/>
                  <a:ext cx="54000" cy="54000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482" name="Forma livre 481"/>
                <p:cNvSpPr/>
                <p:nvPr/>
              </p:nvSpPr>
              <p:spPr>
                <a:xfrm>
                  <a:off x="631446" y="3226756"/>
                  <a:ext cx="276490" cy="292574"/>
                </a:xfrm>
                <a:custGeom>
                  <a:avLst/>
                  <a:gdLst>
                    <a:gd name="connsiteX0" fmla="*/ 212415 w 855211"/>
                    <a:gd name="connsiteY0" fmla="*/ 21658 h 809309"/>
                    <a:gd name="connsiteX1" fmla="*/ 293896 w 855211"/>
                    <a:gd name="connsiteY1" fmla="*/ 48818 h 809309"/>
                    <a:gd name="connsiteX2" fmla="*/ 302950 w 855211"/>
                    <a:gd name="connsiteY2" fmla="*/ 3551 h 809309"/>
                    <a:gd name="connsiteX3" fmla="*/ 375378 w 855211"/>
                    <a:gd name="connsiteY3" fmla="*/ 12604 h 809309"/>
                    <a:gd name="connsiteX4" fmla="*/ 393485 w 855211"/>
                    <a:gd name="connsiteY4" fmla="*/ 57872 h 809309"/>
                    <a:gd name="connsiteX5" fmla="*/ 339164 w 855211"/>
                    <a:gd name="connsiteY5" fmla="*/ 103139 h 809309"/>
                    <a:gd name="connsiteX6" fmla="*/ 447805 w 855211"/>
                    <a:gd name="connsiteY6" fmla="*/ 121246 h 809309"/>
                    <a:gd name="connsiteX7" fmla="*/ 456859 w 855211"/>
                    <a:gd name="connsiteY7" fmla="*/ 85032 h 809309"/>
                    <a:gd name="connsiteX8" fmla="*/ 465912 w 855211"/>
                    <a:gd name="connsiteY8" fmla="*/ 57872 h 809309"/>
                    <a:gd name="connsiteX9" fmla="*/ 456859 w 855211"/>
                    <a:gd name="connsiteY9" fmla="*/ 30711 h 809309"/>
                    <a:gd name="connsiteX10" fmla="*/ 538340 w 855211"/>
                    <a:gd name="connsiteY10" fmla="*/ 12604 h 809309"/>
                    <a:gd name="connsiteX11" fmla="*/ 511180 w 855211"/>
                    <a:gd name="connsiteY11" fmla="*/ 21658 h 809309"/>
                    <a:gd name="connsiteX12" fmla="*/ 493073 w 855211"/>
                    <a:gd name="connsiteY12" fmla="*/ 75979 h 809309"/>
                    <a:gd name="connsiteX13" fmla="*/ 502126 w 855211"/>
                    <a:gd name="connsiteY13" fmla="*/ 112192 h 809309"/>
                    <a:gd name="connsiteX14" fmla="*/ 520233 w 855211"/>
                    <a:gd name="connsiteY14" fmla="*/ 148406 h 809309"/>
                    <a:gd name="connsiteX15" fmla="*/ 529286 w 855211"/>
                    <a:gd name="connsiteY15" fmla="*/ 229887 h 809309"/>
                    <a:gd name="connsiteX16" fmla="*/ 565500 w 855211"/>
                    <a:gd name="connsiteY16" fmla="*/ 220834 h 809309"/>
                    <a:gd name="connsiteX17" fmla="*/ 556447 w 855211"/>
                    <a:gd name="connsiteY17" fmla="*/ 157460 h 809309"/>
                    <a:gd name="connsiteX18" fmla="*/ 547393 w 855211"/>
                    <a:gd name="connsiteY18" fmla="*/ 121246 h 809309"/>
                    <a:gd name="connsiteX19" fmla="*/ 556447 w 855211"/>
                    <a:gd name="connsiteY19" fmla="*/ 75979 h 809309"/>
                    <a:gd name="connsiteX20" fmla="*/ 674142 w 855211"/>
                    <a:gd name="connsiteY20" fmla="*/ 112192 h 809309"/>
                    <a:gd name="connsiteX21" fmla="*/ 646982 w 855211"/>
                    <a:gd name="connsiteY21" fmla="*/ 121246 h 809309"/>
                    <a:gd name="connsiteX22" fmla="*/ 619821 w 855211"/>
                    <a:gd name="connsiteY22" fmla="*/ 148406 h 809309"/>
                    <a:gd name="connsiteX23" fmla="*/ 646982 w 855211"/>
                    <a:gd name="connsiteY23" fmla="*/ 166513 h 809309"/>
                    <a:gd name="connsiteX24" fmla="*/ 791837 w 855211"/>
                    <a:gd name="connsiteY24" fmla="*/ 175567 h 809309"/>
                    <a:gd name="connsiteX25" fmla="*/ 782784 w 855211"/>
                    <a:gd name="connsiteY25" fmla="*/ 238941 h 809309"/>
                    <a:gd name="connsiteX26" fmla="*/ 737516 w 855211"/>
                    <a:gd name="connsiteY26" fmla="*/ 257048 h 809309"/>
                    <a:gd name="connsiteX27" fmla="*/ 619821 w 855211"/>
                    <a:gd name="connsiteY27" fmla="*/ 247994 h 809309"/>
                    <a:gd name="connsiteX28" fmla="*/ 628875 w 855211"/>
                    <a:gd name="connsiteY28" fmla="*/ 311369 h 809309"/>
                    <a:gd name="connsiteX29" fmla="*/ 619821 w 855211"/>
                    <a:gd name="connsiteY29" fmla="*/ 420010 h 809309"/>
                    <a:gd name="connsiteX30" fmla="*/ 646982 w 855211"/>
                    <a:gd name="connsiteY30" fmla="*/ 429064 h 809309"/>
                    <a:gd name="connsiteX31" fmla="*/ 674142 w 855211"/>
                    <a:gd name="connsiteY31" fmla="*/ 302315 h 809309"/>
                    <a:gd name="connsiteX32" fmla="*/ 692249 w 855211"/>
                    <a:gd name="connsiteY32" fmla="*/ 329476 h 809309"/>
                    <a:gd name="connsiteX33" fmla="*/ 728463 w 855211"/>
                    <a:gd name="connsiteY33" fmla="*/ 401903 h 809309"/>
                    <a:gd name="connsiteX34" fmla="*/ 737516 w 855211"/>
                    <a:gd name="connsiteY34" fmla="*/ 356636 h 809309"/>
                    <a:gd name="connsiteX35" fmla="*/ 746570 w 855211"/>
                    <a:gd name="connsiteY35" fmla="*/ 383796 h 809309"/>
                    <a:gd name="connsiteX36" fmla="*/ 764677 w 855211"/>
                    <a:gd name="connsiteY36" fmla="*/ 456224 h 809309"/>
                    <a:gd name="connsiteX37" fmla="*/ 773730 w 855211"/>
                    <a:gd name="connsiteY37" fmla="*/ 429064 h 809309"/>
                    <a:gd name="connsiteX38" fmla="*/ 791837 w 855211"/>
                    <a:gd name="connsiteY38" fmla="*/ 365689 h 809309"/>
                    <a:gd name="connsiteX39" fmla="*/ 809944 w 855211"/>
                    <a:gd name="connsiteY39" fmla="*/ 329476 h 809309"/>
                    <a:gd name="connsiteX40" fmla="*/ 837104 w 855211"/>
                    <a:gd name="connsiteY40" fmla="*/ 347583 h 809309"/>
                    <a:gd name="connsiteX41" fmla="*/ 855211 w 855211"/>
                    <a:gd name="connsiteY41" fmla="*/ 410957 h 809309"/>
                    <a:gd name="connsiteX42" fmla="*/ 846158 w 855211"/>
                    <a:gd name="connsiteY42" fmla="*/ 474331 h 809309"/>
                    <a:gd name="connsiteX43" fmla="*/ 818997 w 855211"/>
                    <a:gd name="connsiteY43" fmla="*/ 501491 h 809309"/>
                    <a:gd name="connsiteX44" fmla="*/ 610768 w 855211"/>
                    <a:gd name="connsiteY44" fmla="*/ 537705 h 809309"/>
                    <a:gd name="connsiteX45" fmla="*/ 656035 w 855211"/>
                    <a:gd name="connsiteY45" fmla="*/ 582973 h 809309"/>
                    <a:gd name="connsiteX46" fmla="*/ 683195 w 855211"/>
                    <a:gd name="connsiteY46" fmla="*/ 573919 h 809309"/>
                    <a:gd name="connsiteX47" fmla="*/ 710356 w 855211"/>
                    <a:gd name="connsiteY47" fmla="*/ 592026 h 809309"/>
                    <a:gd name="connsiteX48" fmla="*/ 719409 w 855211"/>
                    <a:gd name="connsiteY48" fmla="*/ 637293 h 809309"/>
                    <a:gd name="connsiteX49" fmla="*/ 755623 w 855211"/>
                    <a:gd name="connsiteY49" fmla="*/ 582973 h 809309"/>
                    <a:gd name="connsiteX50" fmla="*/ 782784 w 855211"/>
                    <a:gd name="connsiteY50" fmla="*/ 592026 h 809309"/>
                    <a:gd name="connsiteX51" fmla="*/ 746570 w 855211"/>
                    <a:gd name="connsiteY51" fmla="*/ 673507 h 809309"/>
                    <a:gd name="connsiteX52" fmla="*/ 710356 w 855211"/>
                    <a:gd name="connsiteY52" fmla="*/ 691614 h 809309"/>
                    <a:gd name="connsiteX53" fmla="*/ 592661 w 855211"/>
                    <a:gd name="connsiteY53" fmla="*/ 673507 h 809309"/>
                    <a:gd name="connsiteX54" fmla="*/ 556447 w 855211"/>
                    <a:gd name="connsiteY54" fmla="*/ 610133 h 809309"/>
                    <a:gd name="connsiteX55" fmla="*/ 529286 w 855211"/>
                    <a:gd name="connsiteY55" fmla="*/ 601080 h 809309"/>
                    <a:gd name="connsiteX56" fmla="*/ 502126 w 855211"/>
                    <a:gd name="connsiteY56" fmla="*/ 610133 h 809309"/>
                    <a:gd name="connsiteX57" fmla="*/ 493073 w 855211"/>
                    <a:gd name="connsiteY57" fmla="*/ 673507 h 809309"/>
                    <a:gd name="connsiteX58" fmla="*/ 520233 w 855211"/>
                    <a:gd name="connsiteY58" fmla="*/ 691614 h 809309"/>
                    <a:gd name="connsiteX59" fmla="*/ 484019 w 855211"/>
                    <a:gd name="connsiteY59" fmla="*/ 773095 h 809309"/>
                    <a:gd name="connsiteX60" fmla="*/ 456859 w 855211"/>
                    <a:gd name="connsiteY60" fmla="*/ 782149 h 809309"/>
                    <a:gd name="connsiteX61" fmla="*/ 474966 w 855211"/>
                    <a:gd name="connsiteY61" fmla="*/ 809309 h 809309"/>
                    <a:gd name="connsiteX62" fmla="*/ 375378 w 855211"/>
                    <a:gd name="connsiteY62" fmla="*/ 773095 h 809309"/>
                    <a:gd name="connsiteX63" fmla="*/ 366324 w 855211"/>
                    <a:gd name="connsiteY63" fmla="*/ 745935 h 809309"/>
                    <a:gd name="connsiteX64" fmla="*/ 393485 w 855211"/>
                    <a:gd name="connsiteY64" fmla="*/ 718775 h 809309"/>
                    <a:gd name="connsiteX65" fmla="*/ 420645 w 855211"/>
                    <a:gd name="connsiteY65" fmla="*/ 709721 h 809309"/>
                    <a:gd name="connsiteX66" fmla="*/ 447805 w 855211"/>
                    <a:gd name="connsiteY66" fmla="*/ 691614 h 809309"/>
                    <a:gd name="connsiteX67" fmla="*/ 447805 w 855211"/>
                    <a:gd name="connsiteY67" fmla="*/ 628240 h 809309"/>
                    <a:gd name="connsiteX68" fmla="*/ 438752 w 855211"/>
                    <a:gd name="connsiteY68" fmla="*/ 601080 h 809309"/>
                    <a:gd name="connsiteX69" fmla="*/ 411591 w 855211"/>
                    <a:gd name="connsiteY69" fmla="*/ 592026 h 809309"/>
                    <a:gd name="connsiteX70" fmla="*/ 330110 w 855211"/>
                    <a:gd name="connsiteY70" fmla="*/ 564866 h 809309"/>
                    <a:gd name="connsiteX71" fmla="*/ 275789 w 855211"/>
                    <a:gd name="connsiteY71" fmla="*/ 573919 h 809309"/>
                    <a:gd name="connsiteX72" fmla="*/ 293896 w 855211"/>
                    <a:gd name="connsiteY72" fmla="*/ 610133 h 809309"/>
                    <a:gd name="connsiteX73" fmla="*/ 357271 w 855211"/>
                    <a:gd name="connsiteY73" fmla="*/ 637293 h 809309"/>
                    <a:gd name="connsiteX74" fmla="*/ 366324 w 855211"/>
                    <a:gd name="connsiteY74" fmla="*/ 664454 h 809309"/>
                    <a:gd name="connsiteX75" fmla="*/ 339164 w 855211"/>
                    <a:gd name="connsiteY75" fmla="*/ 673507 h 809309"/>
                    <a:gd name="connsiteX76" fmla="*/ 302950 w 855211"/>
                    <a:gd name="connsiteY76" fmla="*/ 664454 h 809309"/>
                    <a:gd name="connsiteX77" fmla="*/ 248629 w 855211"/>
                    <a:gd name="connsiteY77" fmla="*/ 655400 h 809309"/>
                    <a:gd name="connsiteX78" fmla="*/ 302950 w 855211"/>
                    <a:gd name="connsiteY78" fmla="*/ 700668 h 809309"/>
                    <a:gd name="connsiteX79" fmla="*/ 312003 w 855211"/>
                    <a:gd name="connsiteY79" fmla="*/ 736882 h 809309"/>
                    <a:gd name="connsiteX80" fmla="*/ 302950 w 855211"/>
                    <a:gd name="connsiteY80" fmla="*/ 764042 h 809309"/>
                    <a:gd name="connsiteX81" fmla="*/ 248629 w 855211"/>
                    <a:gd name="connsiteY81" fmla="*/ 782149 h 809309"/>
                    <a:gd name="connsiteX82" fmla="*/ 212415 w 855211"/>
                    <a:gd name="connsiteY82" fmla="*/ 773095 h 809309"/>
                    <a:gd name="connsiteX83" fmla="*/ 203362 w 855211"/>
                    <a:gd name="connsiteY83" fmla="*/ 745935 h 809309"/>
                    <a:gd name="connsiteX84" fmla="*/ 176201 w 855211"/>
                    <a:gd name="connsiteY84" fmla="*/ 727828 h 809309"/>
                    <a:gd name="connsiteX85" fmla="*/ 194308 w 855211"/>
                    <a:gd name="connsiteY85" fmla="*/ 673507 h 809309"/>
                    <a:gd name="connsiteX86" fmla="*/ 221469 w 855211"/>
                    <a:gd name="connsiteY86" fmla="*/ 646347 h 809309"/>
                    <a:gd name="connsiteX87" fmla="*/ 275789 w 855211"/>
                    <a:gd name="connsiteY87" fmla="*/ 582973 h 809309"/>
                    <a:gd name="connsiteX88" fmla="*/ 284843 w 855211"/>
                    <a:gd name="connsiteY88" fmla="*/ 546759 h 809309"/>
                    <a:gd name="connsiteX89" fmla="*/ 257683 w 855211"/>
                    <a:gd name="connsiteY89" fmla="*/ 537705 h 809309"/>
                    <a:gd name="connsiteX90" fmla="*/ 194308 w 855211"/>
                    <a:gd name="connsiteY90" fmla="*/ 555812 h 809309"/>
                    <a:gd name="connsiteX91" fmla="*/ 167148 w 855211"/>
                    <a:gd name="connsiteY91" fmla="*/ 582973 h 809309"/>
                    <a:gd name="connsiteX92" fmla="*/ 149041 w 855211"/>
                    <a:gd name="connsiteY92" fmla="*/ 619187 h 809309"/>
                    <a:gd name="connsiteX93" fmla="*/ 121881 w 855211"/>
                    <a:gd name="connsiteY93" fmla="*/ 637293 h 809309"/>
                    <a:gd name="connsiteX94" fmla="*/ 67560 w 855211"/>
                    <a:gd name="connsiteY94" fmla="*/ 682561 h 809309"/>
                    <a:gd name="connsiteX95" fmla="*/ 49453 w 855211"/>
                    <a:gd name="connsiteY95" fmla="*/ 646347 h 809309"/>
                    <a:gd name="connsiteX96" fmla="*/ 76613 w 855211"/>
                    <a:gd name="connsiteY96" fmla="*/ 610133 h 809309"/>
                    <a:gd name="connsiteX97" fmla="*/ 112827 w 855211"/>
                    <a:gd name="connsiteY97" fmla="*/ 601080 h 809309"/>
                    <a:gd name="connsiteX98" fmla="*/ 185255 w 855211"/>
                    <a:gd name="connsiteY98" fmla="*/ 573919 h 809309"/>
                    <a:gd name="connsiteX99" fmla="*/ 212415 w 855211"/>
                    <a:gd name="connsiteY99" fmla="*/ 555812 h 809309"/>
                    <a:gd name="connsiteX100" fmla="*/ 221469 w 855211"/>
                    <a:gd name="connsiteY100" fmla="*/ 474331 h 809309"/>
                    <a:gd name="connsiteX101" fmla="*/ 194308 w 855211"/>
                    <a:gd name="connsiteY101" fmla="*/ 483385 h 809309"/>
                    <a:gd name="connsiteX102" fmla="*/ 149041 w 855211"/>
                    <a:gd name="connsiteY102" fmla="*/ 528652 h 809309"/>
                    <a:gd name="connsiteX103" fmla="*/ 130934 w 855211"/>
                    <a:gd name="connsiteY103" fmla="*/ 555812 h 809309"/>
                    <a:gd name="connsiteX104" fmla="*/ 67560 w 855211"/>
                    <a:gd name="connsiteY104" fmla="*/ 573919 h 809309"/>
                    <a:gd name="connsiteX105" fmla="*/ 4185 w 855211"/>
                    <a:gd name="connsiteY105" fmla="*/ 564866 h 809309"/>
                    <a:gd name="connsiteX106" fmla="*/ 13239 w 855211"/>
                    <a:gd name="connsiteY106" fmla="*/ 510545 h 809309"/>
                    <a:gd name="connsiteX107" fmla="*/ 22292 w 855211"/>
                    <a:gd name="connsiteY107" fmla="*/ 483385 h 809309"/>
                    <a:gd name="connsiteX108" fmla="*/ 76613 w 855211"/>
                    <a:gd name="connsiteY108" fmla="*/ 465278 h 809309"/>
                    <a:gd name="connsiteX109" fmla="*/ 203362 w 855211"/>
                    <a:gd name="connsiteY109" fmla="*/ 447171 h 809309"/>
                    <a:gd name="connsiteX110" fmla="*/ 194308 w 855211"/>
                    <a:gd name="connsiteY110" fmla="*/ 420010 h 809309"/>
                    <a:gd name="connsiteX111" fmla="*/ 167148 w 855211"/>
                    <a:gd name="connsiteY111" fmla="*/ 410957 h 809309"/>
                    <a:gd name="connsiteX112" fmla="*/ 112827 w 855211"/>
                    <a:gd name="connsiteY112" fmla="*/ 401903 h 809309"/>
                    <a:gd name="connsiteX113" fmla="*/ 13239 w 855211"/>
                    <a:gd name="connsiteY113" fmla="*/ 383796 h 809309"/>
                    <a:gd name="connsiteX114" fmla="*/ 4185 w 855211"/>
                    <a:gd name="connsiteY114" fmla="*/ 356636 h 809309"/>
                    <a:gd name="connsiteX115" fmla="*/ 85667 w 855211"/>
                    <a:gd name="connsiteY115" fmla="*/ 329476 h 809309"/>
                    <a:gd name="connsiteX116" fmla="*/ 112827 w 855211"/>
                    <a:gd name="connsiteY116" fmla="*/ 347583 h 809309"/>
                    <a:gd name="connsiteX117" fmla="*/ 176201 w 855211"/>
                    <a:gd name="connsiteY117" fmla="*/ 374743 h 809309"/>
                    <a:gd name="connsiteX118" fmla="*/ 230522 w 855211"/>
                    <a:gd name="connsiteY118" fmla="*/ 365689 h 809309"/>
                    <a:gd name="connsiteX119" fmla="*/ 230522 w 855211"/>
                    <a:gd name="connsiteY119" fmla="*/ 311369 h 809309"/>
                    <a:gd name="connsiteX120" fmla="*/ 158094 w 855211"/>
                    <a:gd name="connsiteY120" fmla="*/ 293262 h 809309"/>
                    <a:gd name="connsiteX121" fmla="*/ 130934 w 855211"/>
                    <a:gd name="connsiteY121" fmla="*/ 284208 h 809309"/>
                    <a:gd name="connsiteX122" fmla="*/ 139987 w 855211"/>
                    <a:gd name="connsiteY122" fmla="*/ 257048 h 809309"/>
                    <a:gd name="connsiteX123" fmla="*/ 167148 w 855211"/>
                    <a:gd name="connsiteY123" fmla="*/ 238941 h 809309"/>
                    <a:gd name="connsiteX124" fmla="*/ 212415 w 855211"/>
                    <a:gd name="connsiteY124" fmla="*/ 184620 h 809309"/>
                    <a:gd name="connsiteX125" fmla="*/ 185255 w 855211"/>
                    <a:gd name="connsiteY125" fmla="*/ 166513 h 809309"/>
                    <a:gd name="connsiteX126" fmla="*/ 158094 w 855211"/>
                    <a:gd name="connsiteY126" fmla="*/ 202727 h 809309"/>
                    <a:gd name="connsiteX127" fmla="*/ 94720 w 855211"/>
                    <a:gd name="connsiteY127" fmla="*/ 238941 h 809309"/>
                    <a:gd name="connsiteX128" fmla="*/ 49453 w 855211"/>
                    <a:gd name="connsiteY128" fmla="*/ 229887 h 809309"/>
                    <a:gd name="connsiteX129" fmla="*/ 85667 w 855211"/>
                    <a:gd name="connsiteY129" fmla="*/ 175567 h 809309"/>
                    <a:gd name="connsiteX130" fmla="*/ 149041 w 855211"/>
                    <a:gd name="connsiteY130" fmla="*/ 130299 h 809309"/>
                    <a:gd name="connsiteX131" fmla="*/ 176201 w 855211"/>
                    <a:gd name="connsiteY131" fmla="*/ 121246 h 809309"/>
                    <a:gd name="connsiteX132" fmla="*/ 176201 w 855211"/>
                    <a:gd name="connsiteY132" fmla="*/ 175567 h 809309"/>
                    <a:gd name="connsiteX133" fmla="*/ 203362 w 855211"/>
                    <a:gd name="connsiteY133" fmla="*/ 166513 h 809309"/>
                    <a:gd name="connsiteX134" fmla="*/ 212415 w 855211"/>
                    <a:gd name="connsiteY134" fmla="*/ 139353 h 809309"/>
                    <a:gd name="connsiteX135" fmla="*/ 293896 w 855211"/>
                    <a:gd name="connsiteY135" fmla="*/ 139353 h 809309"/>
                    <a:gd name="connsiteX136" fmla="*/ 248629 w 855211"/>
                    <a:gd name="connsiteY136" fmla="*/ 184620 h 809309"/>
                    <a:gd name="connsiteX137" fmla="*/ 230522 w 855211"/>
                    <a:gd name="connsiteY137" fmla="*/ 211781 h 809309"/>
                    <a:gd name="connsiteX138" fmla="*/ 257683 w 855211"/>
                    <a:gd name="connsiteY138" fmla="*/ 220834 h 809309"/>
                    <a:gd name="connsiteX139" fmla="*/ 302950 w 855211"/>
                    <a:gd name="connsiteY139" fmla="*/ 211781 h 809309"/>
                    <a:gd name="connsiteX140" fmla="*/ 330110 w 855211"/>
                    <a:gd name="connsiteY140" fmla="*/ 229887 h 809309"/>
                    <a:gd name="connsiteX141" fmla="*/ 366324 w 855211"/>
                    <a:gd name="connsiteY141" fmla="*/ 211781 h 809309"/>
                    <a:gd name="connsiteX142" fmla="*/ 375378 w 855211"/>
                    <a:gd name="connsiteY142" fmla="*/ 148406 h 809309"/>
                    <a:gd name="connsiteX143" fmla="*/ 411591 w 855211"/>
                    <a:gd name="connsiteY143" fmla="*/ 103139 h 809309"/>
                    <a:gd name="connsiteX144" fmla="*/ 411591 w 855211"/>
                    <a:gd name="connsiteY144" fmla="*/ 57872 h 80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855211" h="809309">
                      <a:moveTo>
                        <a:pt x="212415" y="21658"/>
                      </a:moveTo>
                      <a:cubicBezTo>
                        <a:pt x="226856" y="33211"/>
                        <a:pt x="265042" y="83443"/>
                        <a:pt x="293896" y="48818"/>
                      </a:cubicBezTo>
                      <a:cubicBezTo>
                        <a:pt x="303747" y="36997"/>
                        <a:pt x="299932" y="18640"/>
                        <a:pt x="302950" y="3551"/>
                      </a:cubicBezTo>
                      <a:cubicBezTo>
                        <a:pt x="327093" y="6569"/>
                        <a:pt x="354515" y="86"/>
                        <a:pt x="375378" y="12604"/>
                      </a:cubicBezTo>
                      <a:cubicBezTo>
                        <a:pt x="389314" y="20965"/>
                        <a:pt x="395501" y="41746"/>
                        <a:pt x="393485" y="57872"/>
                      </a:cubicBezTo>
                      <a:cubicBezTo>
                        <a:pt x="391901" y="70545"/>
                        <a:pt x="348703" y="96780"/>
                        <a:pt x="339164" y="103139"/>
                      </a:cubicBezTo>
                      <a:cubicBezTo>
                        <a:pt x="355780" y="152988"/>
                        <a:pt x="349114" y="162367"/>
                        <a:pt x="447805" y="121246"/>
                      </a:cubicBezTo>
                      <a:cubicBezTo>
                        <a:pt x="459291" y="116460"/>
                        <a:pt x="453441" y="96996"/>
                        <a:pt x="456859" y="85032"/>
                      </a:cubicBezTo>
                      <a:cubicBezTo>
                        <a:pt x="459481" y="75856"/>
                        <a:pt x="462894" y="66925"/>
                        <a:pt x="465912" y="57872"/>
                      </a:cubicBezTo>
                      <a:cubicBezTo>
                        <a:pt x="462894" y="48818"/>
                        <a:pt x="456859" y="40254"/>
                        <a:pt x="456859" y="30711"/>
                      </a:cubicBezTo>
                      <a:cubicBezTo>
                        <a:pt x="456859" y="-21624"/>
                        <a:pt x="499140" y="7704"/>
                        <a:pt x="538340" y="12604"/>
                      </a:cubicBezTo>
                      <a:cubicBezTo>
                        <a:pt x="529287" y="15622"/>
                        <a:pt x="516727" y="13892"/>
                        <a:pt x="511180" y="21658"/>
                      </a:cubicBezTo>
                      <a:cubicBezTo>
                        <a:pt x="500086" y="37189"/>
                        <a:pt x="493073" y="75979"/>
                        <a:pt x="493073" y="75979"/>
                      </a:cubicBezTo>
                      <a:cubicBezTo>
                        <a:pt x="496091" y="88050"/>
                        <a:pt x="497757" y="100542"/>
                        <a:pt x="502126" y="112192"/>
                      </a:cubicBezTo>
                      <a:cubicBezTo>
                        <a:pt x="506865" y="124829"/>
                        <a:pt x="517198" y="135255"/>
                        <a:pt x="520233" y="148406"/>
                      </a:cubicBezTo>
                      <a:cubicBezTo>
                        <a:pt x="526378" y="175034"/>
                        <a:pt x="526268" y="202727"/>
                        <a:pt x="529286" y="229887"/>
                      </a:cubicBezTo>
                      <a:cubicBezTo>
                        <a:pt x="541357" y="226869"/>
                        <a:pt x="555784" y="228607"/>
                        <a:pt x="565500" y="220834"/>
                      </a:cubicBezTo>
                      <a:cubicBezTo>
                        <a:pt x="590318" y="200980"/>
                        <a:pt x="562563" y="173770"/>
                        <a:pt x="556447" y="157460"/>
                      </a:cubicBezTo>
                      <a:cubicBezTo>
                        <a:pt x="552078" y="145809"/>
                        <a:pt x="550411" y="133317"/>
                        <a:pt x="547393" y="121246"/>
                      </a:cubicBezTo>
                      <a:cubicBezTo>
                        <a:pt x="550411" y="106157"/>
                        <a:pt x="541849" y="80845"/>
                        <a:pt x="556447" y="75979"/>
                      </a:cubicBezTo>
                      <a:cubicBezTo>
                        <a:pt x="641318" y="47689"/>
                        <a:pt x="645886" y="69809"/>
                        <a:pt x="674142" y="112192"/>
                      </a:cubicBezTo>
                      <a:cubicBezTo>
                        <a:pt x="665089" y="115210"/>
                        <a:pt x="654922" y="115952"/>
                        <a:pt x="646982" y="121246"/>
                      </a:cubicBezTo>
                      <a:cubicBezTo>
                        <a:pt x="636329" y="128348"/>
                        <a:pt x="619821" y="135602"/>
                        <a:pt x="619821" y="148406"/>
                      </a:cubicBezTo>
                      <a:cubicBezTo>
                        <a:pt x="619821" y="159287"/>
                        <a:pt x="636234" y="164816"/>
                        <a:pt x="646982" y="166513"/>
                      </a:cubicBezTo>
                      <a:cubicBezTo>
                        <a:pt x="694769" y="174059"/>
                        <a:pt x="743552" y="172549"/>
                        <a:pt x="791837" y="175567"/>
                      </a:cubicBezTo>
                      <a:cubicBezTo>
                        <a:pt x="788819" y="196692"/>
                        <a:pt x="794621" y="221186"/>
                        <a:pt x="782784" y="238941"/>
                      </a:cubicBezTo>
                      <a:cubicBezTo>
                        <a:pt x="773769" y="252463"/>
                        <a:pt x="753743" y="256147"/>
                        <a:pt x="737516" y="257048"/>
                      </a:cubicBezTo>
                      <a:cubicBezTo>
                        <a:pt x="698229" y="259230"/>
                        <a:pt x="659053" y="251012"/>
                        <a:pt x="619821" y="247994"/>
                      </a:cubicBezTo>
                      <a:cubicBezTo>
                        <a:pt x="622839" y="269119"/>
                        <a:pt x="630294" y="290077"/>
                        <a:pt x="628875" y="311369"/>
                      </a:cubicBezTo>
                      <a:cubicBezTo>
                        <a:pt x="627157" y="337136"/>
                        <a:pt x="595029" y="389020"/>
                        <a:pt x="619821" y="420010"/>
                      </a:cubicBezTo>
                      <a:cubicBezTo>
                        <a:pt x="625783" y="427462"/>
                        <a:pt x="637928" y="426046"/>
                        <a:pt x="646982" y="429064"/>
                      </a:cubicBezTo>
                      <a:cubicBezTo>
                        <a:pt x="667528" y="326328"/>
                        <a:pt x="657623" y="368386"/>
                        <a:pt x="674142" y="302315"/>
                      </a:cubicBezTo>
                      <a:cubicBezTo>
                        <a:pt x="680178" y="311369"/>
                        <a:pt x="689445" y="318962"/>
                        <a:pt x="692249" y="329476"/>
                      </a:cubicBezTo>
                      <a:cubicBezTo>
                        <a:pt x="720528" y="435523"/>
                        <a:pt x="691014" y="476802"/>
                        <a:pt x="728463" y="401903"/>
                      </a:cubicBezTo>
                      <a:cubicBezTo>
                        <a:pt x="731481" y="386814"/>
                        <a:pt x="726635" y="367517"/>
                        <a:pt x="737516" y="356636"/>
                      </a:cubicBezTo>
                      <a:cubicBezTo>
                        <a:pt x="744264" y="349888"/>
                        <a:pt x="744255" y="374538"/>
                        <a:pt x="746570" y="383796"/>
                      </a:cubicBezTo>
                      <a:lnTo>
                        <a:pt x="764677" y="456224"/>
                      </a:lnTo>
                      <a:cubicBezTo>
                        <a:pt x="767695" y="447171"/>
                        <a:pt x="771108" y="438240"/>
                        <a:pt x="773730" y="429064"/>
                      </a:cubicBezTo>
                      <a:cubicBezTo>
                        <a:pt x="780290" y="406105"/>
                        <a:pt x="782538" y="387387"/>
                        <a:pt x="791837" y="365689"/>
                      </a:cubicBezTo>
                      <a:cubicBezTo>
                        <a:pt x="797153" y="353284"/>
                        <a:pt x="803908" y="341547"/>
                        <a:pt x="809944" y="329476"/>
                      </a:cubicBezTo>
                      <a:cubicBezTo>
                        <a:pt x="818997" y="335512"/>
                        <a:pt x="830307" y="339087"/>
                        <a:pt x="837104" y="347583"/>
                      </a:cubicBezTo>
                      <a:cubicBezTo>
                        <a:pt x="841829" y="353489"/>
                        <a:pt x="854619" y="408588"/>
                        <a:pt x="855211" y="410957"/>
                      </a:cubicBezTo>
                      <a:cubicBezTo>
                        <a:pt x="852193" y="432082"/>
                        <a:pt x="854083" y="454518"/>
                        <a:pt x="846158" y="474331"/>
                      </a:cubicBezTo>
                      <a:cubicBezTo>
                        <a:pt x="841403" y="486219"/>
                        <a:pt x="830653" y="496193"/>
                        <a:pt x="818997" y="501491"/>
                      </a:cubicBezTo>
                      <a:cubicBezTo>
                        <a:pt x="776598" y="520763"/>
                        <a:pt x="634828" y="534497"/>
                        <a:pt x="610768" y="537705"/>
                      </a:cubicBezTo>
                      <a:cubicBezTo>
                        <a:pt x="623723" y="563614"/>
                        <a:pt x="622733" y="582973"/>
                        <a:pt x="656035" y="582973"/>
                      </a:cubicBezTo>
                      <a:cubicBezTo>
                        <a:pt x="665578" y="582973"/>
                        <a:pt x="674142" y="576937"/>
                        <a:pt x="683195" y="573919"/>
                      </a:cubicBezTo>
                      <a:cubicBezTo>
                        <a:pt x="692249" y="579955"/>
                        <a:pt x="704957" y="582579"/>
                        <a:pt x="710356" y="592026"/>
                      </a:cubicBezTo>
                      <a:cubicBezTo>
                        <a:pt x="717991" y="605386"/>
                        <a:pt x="704320" y="640311"/>
                        <a:pt x="719409" y="637293"/>
                      </a:cubicBezTo>
                      <a:cubicBezTo>
                        <a:pt x="740748" y="633025"/>
                        <a:pt x="755623" y="582973"/>
                        <a:pt x="755623" y="582973"/>
                      </a:cubicBezTo>
                      <a:cubicBezTo>
                        <a:pt x="764677" y="585991"/>
                        <a:pt x="780162" y="582850"/>
                        <a:pt x="782784" y="592026"/>
                      </a:cubicBezTo>
                      <a:cubicBezTo>
                        <a:pt x="792877" y="627353"/>
                        <a:pt x="771887" y="655423"/>
                        <a:pt x="746570" y="673507"/>
                      </a:cubicBezTo>
                      <a:cubicBezTo>
                        <a:pt x="735588" y="681351"/>
                        <a:pt x="722427" y="685578"/>
                        <a:pt x="710356" y="691614"/>
                      </a:cubicBezTo>
                      <a:cubicBezTo>
                        <a:pt x="671124" y="685578"/>
                        <a:pt x="630317" y="686059"/>
                        <a:pt x="592661" y="673507"/>
                      </a:cubicBezTo>
                      <a:cubicBezTo>
                        <a:pt x="584073" y="670644"/>
                        <a:pt x="558327" y="612013"/>
                        <a:pt x="556447" y="610133"/>
                      </a:cubicBezTo>
                      <a:cubicBezTo>
                        <a:pt x="549699" y="603385"/>
                        <a:pt x="538340" y="604098"/>
                        <a:pt x="529286" y="601080"/>
                      </a:cubicBezTo>
                      <a:cubicBezTo>
                        <a:pt x="520233" y="604098"/>
                        <a:pt x="509578" y="604172"/>
                        <a:pt x="502126" y="610133"/>
                      </a:cubicBezTo>
                      <a:cubicBezTo>
                        <a:pt x="480619" y="627338"/>
                        <a:pt x="477375" y="649960"/>
                        <a:pt x="493073" y="673507"/>
                      </a:cubicBezTo>
                      <a:cubicBezTo>
                        <a:pt x="499109" y="682560"/>
                        <a:pt x="511180" y="685578"/>
                        <a:pt x="520233" y="691614"/>
                      </a:cubicBezTo>
                      <a:cubicBezTo>
                        <a:pt x="514700" y="708214"/>
                        <a:pt x="503584" y="757443"/>
                        <a:pt x="484019" y="773095"/>
                      </a:cubicBezTo>
                      <a:cubicBezTo>
                        <a:pt x="476567" y="779057"/>
                        <a:pt x="465912" y="779131"/>
                        <a:pt x="456859" y="782149"/>
                      </a:cubicBezTo>
                      <a:cubicBezTo>
                        <a:pt x="522984" y="804191"/>
                        <a:pt x="529697" y="795627"/>
                        <a:pt x="474966" y="809309"/>
                      </a:cubicBezTo>
                      <a:cubicBezTo>
                        <a:pt x="404783" y="801511"/>
                        <a:pt x="399839" y="822016"/>
                        <a:pt x="375378" y="773095"/>
                      </a:cubicBezTo>
                      <a:cubicBezTo>
                        <a:pt x="371110" y="764559"/>
                        <a:pt x="369342" y="754988"/>
                        <a:pt x="366324" y="745935"/>
                      </a:cubicBezTo>
                      <a:cubicBezTo>
                        <a:pt x="375378" y="736882"/>
                        <a:pt x="382832" y="725877"/>
                        <a:pt x="393485" y="718775"/>
                      </a:cubicBezTo>
                      <a:cubicBezTo>
                        <a:pt x="401425" y="713481"/>
                        <a:pt x="412109" y="713989"/>
                        <a:pt x="420645" y="709721"/>
                      </a:cubicBezTo>
                      <a:cubicBezTo>
                        <a:pt x="430377" y="704855"/>
                        <a:pt x="438752" y="697650"/>
                        <a:pt x="447805" y="691614"/>
                      </a:cubicBezTo>
                      <a:cubicBezTo>
                        <a:pt x="460124" y="654661"/>
                        <a:pt x="460048" y="671090"/>
                        <a:pt x="447805" y="628240"/>
                      </a:cubicBezTo>
                      <a:cubicBezTo>
                        <a:pt x="445183" y="619064"/>
                        <a:pt x="445500" y="607828"/>
                        <a:pt x="438752" y="601080"/>
                      </a:cubicBezTo>
                      <a:cubicBezTo>
                        <a:pt x="432004" y="594332"/>
                        <a:pt x="420127" y="596294"/>
                        <a:pt x="411591" y="592026"/>
                      </a:cubicBezTo>
                      <a:cubicBezTo>
                        <a:pt x="347941" y="560201"/>
                        <a:pt x="430957" y="581673"/>
                        <a:pt x="330110" y="564866"/>
                      </a:cubicBezTo>
                      <a:cubicBezTo>
                        <a:pt x="312003" y="567884"/>
                        <a:pt x="287256" y="559585"/>
                        <a:pt x="275789" y="573919"/>
                      </a:cubicBezTo>
                      <a:cubicBezTo>
                        <a:pt x="267358" y="584458"/>
                        <a:pt x="284353" y="600590"/>
                        <a:pt x="293896" y="610133"/>
                      </a:cubicBezTo>
                      <a:cubicBezTo>
                        <a:pt x="305085" y="621322"/>
                        <a:pt x="341038" y="631882"/>
                        <a:pt x="357271" y="637293"/>
                      </a:cubicBezTo>
                      <a:cubicBezTo>
                        <a:pt x="360289" y="646347"/>
                        <a:pt x="370592" y="655918"/>
                        <a:pt x="366324" y="664454"/>
                      </a:cubicBezTo>
                      <a:cubicBezTo>
                        <a:pt x="362056" y="672990"/>
                        <a:pt x="348707" y="673507"/>
                        <a:pt x="339164" y="673507"/>
                      </a:cubicBezTo>
                      <a:cubicBezTo>
                        <a:pt x="326721" y="673507"/>
                        <a:pt x="315151" y="666894"/>
                        <a:pt x="302950" y="664454"/>
                      </a:cubicBezTo>
                      <a:cubicBezTo>
                        <a:pt x="284950" y="660854"/>
                        <a:pt x="266736" y="658418"/>
                        <a:pt x="248629" y="655400"/>
                      </a:cubicBezTo>
                      <a:cubicBezTo>
                        <a:pt x="265936" y="666938"/>
                        <a:pt x="292226" y="681901"/>
                        <a:pt x="302950" y="700668"/>
                      </a:cubicBezTo>
                      <a:cubicBezTo>
                        <a:pt x="309123" y="711471"/>
                        <a:pt x="308985" y="724811"/>
                        <a:pt x="312003" y="736882"/>
                      </a:cubicBezTo>
                      <a:cubicBezTo>
                        <a:pt x="308985" y="745935"/>
                        <a:pt x="310715" y="758495"/>
                        <a:pt x="302950" y="764042"/>
                      </a:cubicBezTo>
                      <a:cubicBezTo>
                        <a:pt x="287419" y="775136"/>
                        <a:pt x="248629" y="782149"/>
                        <a:pt x="248629" y="782149"/>
                      </a:cubicBezTo>
                      <a:cubicBezTo>
                        <a:pt x="236558" y="779131"/>
                        <a:pt x="222131" y="780868"/>
                        <a:pt x="212415" y="773095"/>
                      </a:cubicBezTo>
                      <a:cubicBezTo>
                        <a:pt x="204963" y="767133"/>
                        <a:pt x="209324" y="753387"/>
                        <a:pt x="203362" y="745935"/>
                      </a:cubicBezTo>
                      <a:cubicBezTo>
                        <a:pt x="196565" y="737438"/>
                        <a:pt x="185255" y="733864"/>
                        <a:pt x="176201" y="727828"/>
                      </a:cubicBezTo>
                      <a:cubicBezTo>
                        <a:pt x="182237" y="709721"/>
                        <a:pt x="185039" y="690191"/>
                        <a:pt x="194308" y="673507"/>
                      </a:cubicBezTo>
                      <a:cubicBezTo>
                        <a:pt x="200526" y="662315"/>
                        <a:pt x="213272" y="656183"/>
                        <a:pt x="221469" y="646347"/>
                      </a:cubicBezTo>
                      <a:cubicBezTo>
                        <a:pt x="290424" y="563603"/>
                        <a:pt x="166962" y="691803"/>
                        <a:pt x="275789" y="582973"/>
                      </a:cubicBezTo>
                      <a:cubicBezTo>
                        <a:pt x="278807" y="570902"/>
                        <a:pt x="289464" y="558312"/>
                        <a:pt x="284843" y="546759"/>
                      </a:cubicBezTo>
                      <a:cubicBezTo>
                        <a:pt x="281299" y="537898"/>
                        <a:pt x="267226" y="537705"/>
                        <a:pt x="257683" y="537705"/>
                      </a:cubicBezTo>
                      <a:cubicBezTo>
                        <a:pt x="246319" y="537705"/>
                        <a:pt x="207113" y="551544"/>
                        <a:pt x="194308" y="555812"/>
                      </a:cubicBezTo>
                      <a:cubicBezTo>
                        <a:pt x="185255" y="564866"/>
                        <a:pt x="174590" y="572554"/>
                        <a:pt x="167148" y="582973"/>
                      </a:cubicBezTo>
                      <a:cubicBezTo>
                        <a:pt x="159304" y="593955"/>
                        <a:pt x="157681" y="608819"/>
                        <a:pt x="149041" y="619187"/>
                      </a:cubicBezTo>
                      <a:cubicBezTo>
                        <a:pt x="142075" y="627546"/>
                        <a:pt x="130240" y="630327"/>
                        <a:pt x="121881" y="637293"/>
                      </a:cubicBezTo>
                      <a:cubicBezTo>
                        <a:pt x="52165" y="695389"/>
                        <a:pt x="134999" y="637601"/>
                        <a:pt x="67560" y="682561"/>
                      </a:cubicBezTo>
                      <a:cubicBezTo>
                        <a:pt x="61524" y="670490"/>
                        <a:pt x="47779" y="659739"/>
                        <a:pt x="49453" y="646347"/>
                      </a:cubicBezTo>
                      <a:cubicBezTo>
                        <a:pt x="51324" y="631374"/>
                        <a:pt x="64335" y="618903"/>
                        <a:pt x="76613" y="610133"/>
                      </a:cubicBezTo>
                      <a:cubicBezTo>
                        <a:pt x="86738" y="602901"/>
                        <a:pt x="100863" y="604498"/>
                        <a:pt x="112827" y="601080"/>
                      </a:cubicBezTo>
                      <a:cubicBezTo>
                        <a:pt x="131105" y="595858"/>
                        <a:pt x="172509" y="580292"/>
                        <a:pt x="185255" y="573919"/>
                      </a:cubicBezTo>
                      <a:cubicBezTo>
                        <a:pt x="194987" y="569053"/>
                        <a:pt x="203362" y="561848"/>
                        <a:pt x="212415" y="555812"/>
                      </a:cubicBezTo>
                      <a:cubicBezTo>
                        <a:pt x="229604" y="530030"/>
                        <a:pt x="251039" y="511293"/>
                        <a:pt x="221469" y="474331"/>
                      </a:cubicBezTo>
                      <a:cubicBezTo>
                        <a:pt x="215507" y="466879"/>
                        <a:pt x="203362" y="480367"/>
                        <a:pt x="194308" y="483385"/>
                      </a:cubicBezTo>
                      <a:cubicBezTo>
                        <a:pt x="146023" y="555812"/>
                        <a:pt x="209397" y="468296"/>
                        <a:pt x="149041" y="528652"/>
                      </a:cubicBezTo>
                      <a:cubicBezTo>
                        <a:pt x="141347" y="536346"/>
                        <a:pt x="139430" y="549015"/>
                        <a:pt x="130934" y="555812"/>
                      </a:cubicBezTo>
                      <a:cubicBezTo>
                        <a:pt x="125028" y="560537"/>
                        <a:pt x="69929" y="573327"/>
                        <a:pt x="67560" y="573919"/>
                      </a:cubicBezTo>
                      <a:lnTo>
                        <a:pt x="4185" y="564866"/>
                      </a:lnTo>
                      <a:cubicBezTo>
                        <a:pt x="-7761" y="550929"/>
                        <a:pt x="9257" y="528465"/>
                        <a:pt x="13239" y="510545"/>
                      </a:cubicBezTo>
                      <a:cubicBezTo>
                        <a:pt x="15309" y="501229"/>
                        <a:pt x="14527" y="488932"/>
                        <a:pt x="22292" y="483385"/>
                      </a:cubicBezTo>
                      <a:cubicBezTo>
                        <a:pt x="37823" y="472291"/>
                        <a:pt x="58506" y="471314"/>
                        <a:pt x="76613" y="465278"/>
                      </a:cubicBezTo>
                      <a:cubicBezTo>
                        <a:pt x="135398" y="445683"/>
                        <a:pt x="94263" y="457089"/>
                        <a:pt x="203362" y="447171"/>
                      </a:cubicBezTo>
                      <a:cubicBezTo>
                        <a:pt x="200344" y="438117"/>
                        <a:pt x="201056" y="426758"/>
                        <a:pt x="194308" y="420010"/>
                      </a:cubicBezTo>
                      <a:cubicBezTo>
                        <a:pt x="187560" y="413262"/>
                        <a:pt x="176464" y="413027"/>
                        <a:pt x="167148" y="410957"/>
                      </a:cubicBezTo>
                      <a:cubicBezTo>
                        <a:pt x="149228" y="406975"/>
                        <a:pt x="130934" y="404921"/>
                        <a:pt x="112827" y="401903"/>
                      </a:cubicBezTo>
                      <a:cubicBezTo>
                        <a:pt x="40316" y="409960"/>
                        <a:pt x="38627" y="434570"/>
                        <a:pt x="13239" y="383796"/>
                      </a:cubicBezTo>
                      <a:cubicBezTo>
                        <a:pt x="8971" y="375260"/>
                        <a:pt x="7203" y="365689"/>
                        <a:pt x="4185" y="356636"/>
                      </a:cubicBezTo>
                      <a:cubicBezTo>
                        <a:pt x="32848" y="337528"/>
                        <a:pt x="43846" y="324829"/>
                        <a:pt x="85667" y="329476"/>
                      </a:cubicBezTo>
                      <a:cubicBezTo>
                        <a:pt x="96481" y="330678"/>
                        <a:pt x="103380" y="342185"/>
                        <a:pt x="112827" y="347583"/>
                      </a:cubicBezTo>
                      <a:cubicBezTo>
                        <a:pt x="144147" y="365480"/>
                        <a:pt x="145734" y="364587"/>
                        <a:pt x="176201" y="374743"/>
                      </a:cubicBezTo>
                      <a:cubicBezTo>
                        <a:pt x="194308" y="371725"/>
                        <a:pt x="214584" y="374796"/>
                        <a:pt x="230522" y="365689"/>
                      </a:cubicBezTo>
                      <a:cubicBezTo>
                        <a:pt x="242424" y="358888"/>
                        <a:pt x="242764" y="318170"/>
                        <a:pt x="230522" y="311369"/>
                      </a:cubicBezTo>
                      <a:cubicBezTo>
                        <a:pt x="208768" y="299284"/>
                        <a:pt x="182103" y="299810"/>
                        <a:pt x="158094" y="293262"/>
                      </a:cubicBezTo>
                      <a:cubicBezTo>
                        <a:pt x="148887" y="290751"/>
                        <a:pt x="139987" y="287226"/>
                        <a:pt x="130934" y="284208"/>
                      </a:cubicBezTo>
                      <a:cubicBezTo>
                        <a:pt x="133952" y="275155"/>
                        <a:pt x="134025" y="264500"/>
                        <a:pt x="139987" y="257048"/>
                      </a:cubicBezTo>
                      <a:cubicBezTo>
                        <a:pt x="146784" y="248551"/>
                        <a:pt x="158789" y="245907"/>
                        <a:pt x="167148" y="238941"/>
                      </a:cubicBezTo>
                      <a:cubicBezTo>
                        <a:pt x="193289" y="217157"/>
                        <a:pt x="194611" y="211326"/>
                        <a:pt x="212415" y="184620"/>
                      </a:cubicBezTo>
                      <a:cubicBezTo>
                        <a:pt x="203362" y="178584"/>
                        <a:pt x="195577" y="163072"/>
                        <a:pt x="185255" y="166513"/>
                      </a:cubicBezTo>
                      <a:cubicBezTo>
                        <a:pt x="170940" y="171285"/>
                        <a:pt x="168764" y="192057"/>
                        <a:pt x="158094" y="202727"/>
                      </a:cubicBezTo>
                      <a:cubicBezTo>
                        <a:pt x="145297" y="215524"/>
                        <a:pt x="108923" y="231840"/>
                        <a:pt x="94720" y="238941"/>
                      </a:cubicBezTo>
                      <a:cubicBezTo>
                        <a:pt x="79631" y="235923"/>
                        <a:pt x="57989" y="242690"/>
                        <a:pt x="49453" y="229887"/>
                      </a:cubicBezTo>
                      <a:cubicBezTo>
                        <a:pt x="21643" y="188172"/>
                        <a:pt x="67930" y="181479"/>
                        <a:pt x="85667" y="175567"/>
                      </a:cubicBezTo>
                      <a:cubicBezTo>
                        <a:pt x="100755" y="130299"/>
                        <a:pt x="85666" y="151424"/>
                        <a:pt x="149041" y="130299"/>
                      </a:cubicBezTo>
                      <a:lnTo>
                        <a:pt x="176201" y="121246"/>
                      </a:lnTo>
                      <a:cubicBezTo>
                        <a:pt x="172752" y="131593"/>
                        <a:pt x="155508" y="165221"/>
                        <a:pt x="176201" y="175567"/>
                      </a:cubicBezTo>
                      <a:cubicBezTo>
                        <a:pt x="184737" y="179835"/>
                        <a:pt x="194308" y="169531"/>
                        <a:pt x="203362" y="166513"/>
                      </a:cubicBezTo>
                      <a:cubicBezTo>
                        <a:pt x="206380" y="157460"/>
                        <a:pt x="206453" y="146805"/>
                        <a:pt x="212415" y="139353"/>
                      </a:cubicBezTo>
                      <a:cubicBezTo>
                        <a:pt x="239599" y="105373"/>
                        <a:pt x="257068" y="127077"/>
                        <a:pt x="293896" y="139353"/>
                      </a:cubicBezTo>
                      <a:cubicBezTo>
                        <a:pt x="245608" y="211784"/>
                        <a:pt x="308988" y="124260"/>
                        <a:pt x="248629" y="184620"/>
                      </a:cubicBezTo>
                      <a:cubicBezTo>
                        <a:pt x="240935" y="192314"/>
                        <a:pt x="236558" y="202727"/>
                        <a:pt x="230522" y="211781"/>
                      </a:cubicBezTo>
                      <a:cubicBezTo>
                        <a:pt x="239576" y="214799"/>
                        <a:pt x="248140" y="220834"/>
                        <a:pt x="257683" y="220834"/>
                      </a:cubicBezTo>
                      <a:cubicBezTo>
                        <a:pt x="273071" y="220834"/>
                        <a:pt x="287681" y="209872"/>
                        <a:pt x="302950" y="211781"/>
                      </a:cubicBezTo>
                      <a:cubicBezTo>
                        <a:pt x="313747" y="213131"/>
                        <a:pt x="321057" y="223852"/>
                        <a:pt x="330110" y="229887"/>
                      </a:cubicBezTo>
                      <a:cubicBezTo>
                        <a:pt x="342181" y="223852"/>
                        <a:pt x="359770" y="223579"/>
                        <a:pt x="366324" y="211781"/>
                      </a:cubicBezTo>
                      <a:cubicBezTo>
                        <a:pt x="376688" y="193127"/>
                        <a:pt x="371193" y="169331"/>
                        <a:pt x="375378" y="148406"/>
                      </a:cubicBezTo>
                      <a:cubicBezTo>
                        <a:pt x="397743" y="36583"/>
                        <a:pt x="365236" y="211301"/>
                        <a:pt x="411591" y="103139"/>
                      </a:cubicBezTo>
                      <a:cubicBezTo>
                        <a:pt x="417535" y="89270"/>
                        <a:pt x="411591" y="72961"/>
                        <a:pt x="411591" y="57872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  <a:effectLst>
                  <a:outerShdw sx="1000" sy="1000" algn="ctr" rotWithShape="0">
                    <a:srgbClr val="92D050">
                      <a:alpha val="98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</p:grpSp>
          <p:grpSp>
            <p:nvGrpSpPr>
              <p:cNvPr id="44" name="Grupo 43"/>
              <p:cNvGrpSpPr/>
              <p:nvPr/>
            </p:nvGrpSpPr>
            <p:grpSpPr>
              <a:xfrm>
                <a:off x="5127921" y="1557215"/>
                <a:ext cx="439336" cy="404487"/>
                <a:chOff x="631446" y="3226756"/>
                <a:chExt cx="404487" cy="404487"/>
              </a:xfrm>
            </p:grpSpPr>
            <p:sp>
              <p:nvSpPr>
                <p:cNvPr id="473" name="Forma livre 472"/>
                <p:cNvSpPr/>
                <p:nvPr/>
              </p:nvSpPr>
              <p:spPr>
                <a:xfrm>
                  <a:off x="811305" y="3302674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4" name="Forma livre 473"/>
                <p:cNvSpPr/>
                <p:nvPr/>
              </p:nvSpPr>
              <p:spPr>
                <a:xfrm>
                  <a:off x="745805" y="3328073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5" name="Forma livre 474"/>
                <p:cNvSpPr/>
                <p:nvPr/>
              </p:nvSpPr>
              <p:spPr>
                <a:xfrm>
                  <a:off x="852529" y="3428999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6" name="Oval 475"/>
                <p:cNvSpPr>
                  <a:spLocks noChangeAspect="1"/>
                </p:cNvSpPr>
                <p:nvPr/>
              </p:nvSpPr>
              <p:spPr>
                <a:xfrm>
                  <a:off x="800059" y="3417120"/>
                  <a:ext cx="54000" cy="54000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477" name="Forma livre 476"/>
                <p:cNvSpPr/>
                <p:nvPr/>
              </p:nvSpPr>
              <p:spPr>
                <a:xfrm>
                  <a:off x="631446" y="3226756"/>
                  <a:ext cx="404487" cy="404487"/>
                </a:xfrm>
                <a:custGeom>
                  <a:avLst/>
                  <a:gdLst>
                    <a:gd name="connsiteX0" fmla="*/ 212415 w 855211"/>
                    <a:gd name="connsiteY0" fmla="*/ 21658 h 809309"/>
                    <a:gd name="connsiteX1" fmla="*/ 293896 w 855211"/>
                    <a:gd name="connsiteY1" fmla="*/ 48818 h 809309"/>
                    <a:gd name="connsiteX2" fmla="*/ 302950 w 855211"/>
                    <a:gd name="connsiteY2" fmla="*/ 3551 h 809309"/>
                    <a:gd name="connsiteX3" fmla="*/ 375378 w 855211"/>
                    <a:gd name="connsiteY3" fmla="*/ 12604 h 809309"/>
                    <a:gd name="connsiteX4" fmla="*/ 393485 w 855211"/>
                    <a:gd name="connsiteY4" fmla="*/ 57872 h 809309"/>
                    <a:gd name="connsiteX5" fmla="*/ 339164 w 855211"/>
                    <a:gd name="connsiteY5" fmla="*/ 103139 h 809309"/>
                    <a:gd name="connsiteX6" fmla="*/ 447805 w 855211"/>
                    <a:gd name="connsiteY6" fmla="*/ 121246 h 809309"/>
                    <a:gd name="connsiteX7" fmla="*/ 456859 w 855211"/>
                    <a:gd name="connsiteY7" fmla="*/ 85032 h 809309"/>
                    <a:gd name="connsiteX8" fmla="*/ 465912 w 855211"/>
                    <a:gd name="connsiteY8" fmla="*/ 57872 h 809309"/>
                    <a:gd name="connsiteX9" fmla="*/ 456859 w 855211"/>
                    <a:gd name="connsiteY9" fmla="*/ 30711 h 809309"/>
                    <a:gd name="connsiteX10" fmla="*/ 538340 w 855211"/>
                    <a:gd name="connsiteY10" fmla="*/ 12604 h 809309"/>
                    <a:gd name="connsiteX11" fmla="*/ 511180 w 855211"/>
                    <a:gd name="connsiteY11" fmla="*/ 21658 h 809309"/>
                    <a:gd name="connsiteX12" fmla="*/ 493073 w 855211"/>
                    <a:gd name="connsiteY12" fmla="*/ 75979 h 809309"/>
                    <a:gd name="connsiteX13" fmla="*/ 502126 w 855211"/>
                    <a:gd name="connsiteY13" fmla="*/ 112192 h 809309"/>
                    <a:gd name="connsiteX14" fmla="*/ 520233 w 855211"/>
                    <a:gd name="connsiteY14" fmla="*/ 148406 h 809309"/>
                    <a:gd name="connsiteX15" fmla="*/ 529286 w 855211"/>
                    <a:gd name="connsiteY15" fmla="*/ 229887 h 809309"/>
                    <a:gd name="connsiteX16" fmla="*/ 565500 w 855211"/>
                    <a:gd name="connsiteY16" fmla="*/ 220834 h 809309"/>
                    <a:gd name="connsiteX17" fmla="*/ 556447 w 855211"/>
                    <a:gd name="connsiteY17" fmla="*/ 157460 h 809309"/>
                    <a:gd name="connsiteX18" fmla="*/ 547393 w 855211"/>
                    <a:gd name="connsiteY18" fmla="*/ 121246 h 809309"/>
                    <a:gd name="connsiteX19" fmla="*/ 556447 w 855211"/>
                    <a:gd name="connsiteY19" fmla="*/ 75979 h 809309"/>
                    <a:gd name="connsiteX20" fmla="*/ 674142 w 855211"/>
                    <a:gd name="connsiteY20" fmla="*/ 112192 h 809309"/>
                    <a:gd name="connsiteX21" fmla="*/ 646982 w 855211"/>
                    <a:gd name="connsiteY21" fmla="*/ 121246 h 809309"/>
                    <a:gd name="connsiteX22" fmla="*/ 619821 w 855211"/>
                    <a:gd name="connsiteY22" fmla="*/ 148406 h 809309"/>
                    <a:gd name="connsiteX23" fmla="*/ 646982 w 855211"/>
                    <a:gd name="connsiteY23" fmla="*/ 166513 h 809309"/>
                    <a:gd name="connsiteX24" fmla="*/ 791837 w 855211"/>
                    <a:gd name="connsiteY24" fmla="*/ 175567 h 809309"/>
                    <a:gd name="connsiteX25" fmla="*/ 782784 w 855211"/>
                    <a:gd name="connsiteY25" fmla="*/ 238941 h 809309"/>
                    <a:gd name="connsiteX26" fmla="*/ 737516 w 855211"/>
                    <a:gd name="connsiteY26" fmla="*/ 257048 h 809309"/>
                    <a:gd name="connsiteX27" fmla="*/ 619821 w 855211"/>
                    <a:gd name="connsiteY27" fmla="*/ 247994 h 809309"/>
                    <a:gd name="connsiteX28" fmla="*/ 628875 w 855211"/>
                    <a:gd name="connsiteY28" fmla="*/ 311369 h 809309"/>
                    <a:gd name="connsiteX29" fmla="*/ 619821 w 855211"/>
                    <a:gd name="connsiteY29" fmla="*/ 420010 h 809309"/>
                    <a:gd name="connsiteX30" fmla="*/ 646982 w 855211"/>
                    <a:gd name="connsiteY30" fmla="*/ 429064 h 809309"/>
                    <a:gd name="connsiteX31" fmla="*/ 674142 w 855211"/>
                    <a:gd name="connsiteY31" fmla="*/ 302315 h 809309"/>
                    <a:gd name="connsiteX32" fmla="*/ 692249 w 855211"/>
                    <a:gd name="connsiteY32" fmla="*/ 329476 h 809309"/>
                    <a:gd name="connsiteX33" fmla="*/ 728463 w 855211"/>
                    <a:gd name="connsiteY33" fmla="*/ 401903 h 809309"/>
                    <a:gd name="connsiteX34" fmla="*/ 737516 w 855211"/>
                    <a:gd name="connsiteY34" fmla="*/ 356636 h 809309"/>
                    <a:gd name="connsiteX35" fmla="*/ 746570 w 855211"/>
                    <a:gd name="connsiteY35" fmla="*/ 383796 h 809309"/>
                    <a:gd name="connsiteX36" fmla="*/ 764677 w 855211"/>
                    <a:gd name="connsiteY36" fmla="*/ 456224 h 809309"/>
                    <a:gd name="connsiteX37" fmla="*/ 773730 w 855211"/>
                    <a:gd name="connsiteY37" fmla="*/ 429064 h 809309"/>
                    <a:gd name="connsiteX38" fmla="*/ 791837 w 855211"/>
                    <a:gd name="connsiteY38" fmla="*/ 365689 h 809309"/>
                    <a:gd name="connsiteX39" fmla="*/ 809944 w 855211"/>
                    <a:gd name="connsiteY39" fmla="*/ 329476 h 809309"/>
                    <a:gd name="connsiteX40" fmla="*/ 837104 w 855211"/>
                    <a:gd name="connsiteY40" fmla="*/ 347583 h 809309"/>
                    <a:gd name="connsiteX41" fmla="*/ 855211 w 855211"/>
                    <a:gd name="connsiteY41" fmla="*/ 410957 h 809309"/>
                    <a:gd name="connsiteX42" fmla="*/ 846158 w 855211"/>
                    <a:gd name="connsiteY42" fmla="*/ 474331 h 809309"/>
                    <a:gd name="connsiteX43" fmla="*/ 818997 w 855211"/>
                    <a:gd name="connsiteY43" fmla="*/ 501491 h 809309"/>
                    <a:gd name="connsiteX44" fmla="*/ 610768 w 855211"/>
                    <a:gd name="connsiteY44" fmla="*/ 537705 h 809309"/>
                    <a:gd name="connsiteX45" fmla="*/ 656035 w 855211"/>
                    <a:gd name="connsiteY45" fmla="*/ 582973 h 809309"/>
                    <a:gd name="connsiteX46" fmla="*/ 683195 w 855211"/>
                    <a:gd name="connsiteY46" fmla="*/ 573919 h 809309"/>
                    <a:gd name="connsiteX47" fmla="*/ 710356 w 855211"/>
                    <a:gd name="connsiteY47" fmla="*/ 592026 h 809309"/>
                    <a:gd name="connsiteX48" fmla="*/ 719409 w 855211"/>
                    <a:gd name="connsiteY48" fmla="*/ 637293 h 809309"/>
                    <a:gd name="connsiteX49" fmla="*/ 755623 w 855211"/>
                    <a:gd name="connsiteY49" fmla="*/ 582973 h 809309"/>
                    <a:gd name="connsiteX50" fmla="*/ 782784 w 855211"/>
                    <a:gd name="connsiteY50" fmla="*/ 592026 h 809309"/>
                    <a:gd name="connsiteX51" fmla="*/ 746570 w 855211"/>
                    <a:gd name="connsiteY51" fmla="*/ 673507 h 809309"/>
                    <a:gd name="connsiteX52" fmla="*/ 710356 w 855211"/>
                    <a:gd name="connsiteY52" fmla="*/ 691614 h 809309"/>
                    <a:gd name="connsiteX53" fmla="*/ 592661 w 855211"/>
                    <a:gd name="connsiteY53" fmla="*/ 673507 h 809309"/>
                    <a:gd name="connsiteX54" fmla="*/ 556447 w 855211"/>
                    <a:gd name="connsiteY54" fmla="*/ 610133 h 809309"/>
                    <a:gd name="connsiteX55" fmla="*/ 529286 w 855211"/>
                    <a:gd name="connsiteY55" fmla="*/ 601080 h 809309"/>
                    <a:gd name="connsiteX56" fmla="*/ 502126 w 855211"/>
                    <a:gd name="connsiteY56" fmla="*/ 610133 h 809309"/>
                    <a:gd name="connsiteX57" fmla="*/ 493073 w 855211"/>
                    <a:gd name="connsiteY57" fmla="*/ 673507 h 809309"/>
                    <a:gd name="connsiteX58" fmla="*/ 520233 w 855211"/>
                    <a:gd name="connsiteY58" fmla="*/ 691614 h 809309"/>
                    <a:gd name="connsiteX59" fmla="*/ 484019 w 855211"/>
                    <a:gd name="connsiteY59" fmla="*/ 773095 h 809309"/>
                    <a:gd name="connsiteX60" fmla="*/ 456859 w 855211"/>
                    <a:gd name="connsiteY60" fmla="*/ 782149 h 809309"/>
                    <a:gd name="connsiteX61" fmla="*/ 474966 w 855211"/>
                    <a:gd name="connsiteY61" fmla="*/ 809309 h 809309"/>
                    <a:gd name="connsiteX62" fmla="*/ 375378 w 855211"/>
                    <a:gd name="connsiteY62" fmla="*/ 773095 h 809309"/>
                    <a:gd name="connsiteX63" fmla="*/ 366324 w 855211"/>
                    <a:gd name="connsiteY63" fmla="*/ 745935 h 809309"/>
                    <a:gd name="connsiteX64" fmla="*/ 393485 w 855211"/>
                    <a:gd name="connsiteY64" fmla="*/ 718775 h 809309"/>
                    <a:gd name="connsiteX65" fmla="*/ 420645 w 855211"/>
                    <a:gd name="connsiteY65" fmla="*/ 709721 h 809309"/>
                    <a:gd name="connsiteX66" fmla="*/ 447805 w 855211"/>
                    <a:gd name="connsiteY66" fmla="*/ 691614 h 809309"/>
                    <a:gd name="connsiteX67" fmla="*/ 447805 w 855211"/>
                    <a:gd name="connsiteY67" fmla="*/ 628240 h 809309"/>
                    <a:gd name="connsiteX68" fmla="*/ 438752 w 855211"/>
                    <a:gd name="connsiteY68" fmla="*/ 601080 h 809309"/>
                    <a:gd name="connsiteX69" fmla="*/ 411591 w 855211"/>
                    <a:gd name="connsiteY69" fmla="*/ 592026 h 809309"/>
                    <a:gd name="connsiteX70" fmla="*/ 330110 w 855211"/>
                    <a:gd name="connsiteY70" fmla="*/ 564866 h 809309"/>
                    <a:gd name="connsiteX71" fmla="*/ 275789 w 855211"/>
                    <a:gd name="connsiteY71" fmla="*/ 573919 h 809309"/>
                    <a:gd name="connsiteX72" fmla="*/ 293896 w 855211"/>
                    <a:gd name="connsiteY72" fmla="*/ 610133 h 809309"/>
                    <a:gd name="connsiteX73" fmla="*/ 357271 w 855211"/>
                    <a:gd name="connsiteY73" fmla="*/ 637293 h 809309"/>
                    <a:gd name="connsiteX74" fmla="*/ 366324 w 855211"/>
                    <a:gd name="connsiteY74" fmla="*/ 664454 h 809309"/>
                    <a:gd name="connsiteX75" fmla="*/ 339164 w 855211"/>
                    <a:gd name="connsiteY75" fmla="*/ 673507 h 809309"/>
                    <a:gd name="connsiteX76" fmla="*/ 302950 w 855211"/>
                    <a:gd name="connsiteY76" fmla="*/ 664454 h 809309"/>
                    <a:gd name="connsiteX77" fmla="*/ 248629 w 855211"/>
                    <a:gd name="connsiteY77" fmla="*/ 655400 h 809309"/>
                    <a:gd name="connsiteX78" fmla="*/ 302950 w 855211"/>
                    <a:gd name="connsiteY78" fmla="*/ 700668 h 809309"/>
                    <a:gd name="connsiteX79" fmla="*/ 312003 w 855211"/>
                    <a:gd name="connsiteY79" fmla="*/ 736882 h 809309"/>
                    <a:gd name="connsiteX80" fmla="*/ 302950 w 855211"/>
                    <a:gd name="connsiteY80" fmla="*/ 764042 h 809309"/>
                    <a:gd name="connsiteX81" fmla="*/ 248629 w 855211"/>
                    <a:gd name="connsiteY81" fmla="*/ 782149 h 809309"/>
                    <a:gd name="connsiteX82" fmla="*/ 212415 w 855211"/>
                    <a:gd name="connsiteY82" fmla="*/ 773095 h 809309"/>
                    <a:gd name="connsiteX83" fmla="*/ 203362 w 855211"/>
                    <a:gd name="connsiteY83" fmla="*/ 745935 h 809309"/>
                    <a:gd name="connsiteX84" fmla="*/ 176201 w 855211"/>
                    <a:gd name="connsiteY84" fmla="*/ 727828 h 809309"/>
                    <a:gd name="connsiteX85" fmla="*/ 194308 w 855211"/>
                    <a:gd name="connsiteY85" fmla="*/ 673507 h 809309"/>
                    <a:gd name="connsiteX86" fmla="*/ 221469 w 855211"/>
                    <a:gd name="connsiteY86" fmla="*/ 646347 h 809309"/>
                    <a:gd name="connsiteX87" fmla="*/ 275789 w 855211"/>
                    <a:gd name="connsiteY87" fmla="*/ 582973 h 809309"/>
                    <a:gd name="connsiteX88" fmla="*/ 284843 w 855211"/>
                    <a:gd name="connsiteY88" fmla="*/ 546759 h 809309"/>
                    <a:gd name="connsiteX89" fmla="*/ 257683 w 855211"/>
                    <a:gd name="connsiteY89" fmla="*/ 537705 h 809309"/>
                    <a:gd name="connsiteX90" fmla="*/ 194308 w 855211"/>
                    <a:gd name="connsiteY90" fmla="*/ 555812 h 809309"/>
                    <a:gd name="connsiteX91" fmla="*/ 167148 w 855211"/>
                    <a:gd name="connsiteY91" fmla="*/ 582973 h 809309"/>
                    <a:gd name="connsiteX92" fmla="*/ 149041 w 855211"/>
                    <a:gd name="connsiteY92" fmla="*/ 619187 h 809309"/>
                    <a:gd name="connsiteX93" fmla="*/ 121881 w 855211"/>
                    <a:gd name="connsiteY93" fmla="*/ 637293 h 809309"/>
                    <a:gd name="connsiteX94" fmla="*/ 67560 w 855211"/>
                    <a:gd name="connsiteY94" fmla="*/ 682561 h 809309"/>
                    <a:gd name="connsiteX95" fmla="*/ 49453 w 855211"/>
                    <a:gd name="connsiteY95" fmla="*/ 646347 h 809309"/>
                    <a:gd name="connsiteX96" fmla="*/ 76613 w 855211"/>
                    <a:gd name="connsiteY96" fmla="*/ 610133 h 809309"/>
                    <a:gd name="connsiteX97" fmla="*/ 112827 w 855211"/>
                    <a:gd name="connsiteY97" fmla="*/ 601080 h 809309"/>
                    <a:gd name="connsiteX98" fmla="*/ 185255 w 855211"/>
                    <a:gd name="connsiteY98" fmla="*/ 573919 h 809309"/>
                    <a:gd name="connsiteX99" fmla="*/ 212415 w 855211"/>
                    <a:gd name="connsiteY99" fmla="*/ 555812 h 809309"/>
                    <a:gd name="connsiteX100" fmla="*/ 221469 w 855211"/>
                    <a:gd name="connsiteY100" fmla="*/ 474331 h 809309"/>
                    <a:gd name="connsiteX101" fmla="*/ 194308 w 855211"/>
                    <a:gd name="connsiteY101" fmla="*/ 483385 h 809309"/>
                    <a:gd name="connsiteX102" fmla="*/ 149041 w 855211"/>
                    <a:gd name="connsiteY102" fmla="*/ 528652 h 809309"/>
                    <a:gd name="connsiteX103" fmla="*/ 130934 w 855211"/>
                    <a:gd name="connsiteY103" fmla="*/ 555812 h 809309"/>
                    <a:gd name="connsiteX104" fmla="*/ 67560 w 855211"/>
                    <a:gd name="connsiteY104" fmla="*/ 573919 h 809309"/>
                    <a:gd name="connsiteX105" fmla="*/ 4185 w 855211"/>
                    <a:gd name="connsiteY105" fmla="*/ 564866 h 809309"/>
                    <a:gd name="connsiteX106" fmla="*/ 13239 w 855211"/>
                    <a:gd name="connsiteY106" fmla="*/ 510545 h 809309"/>
                    <a:gd name="connsiteX107" fmla="*/ 22292 w 855211"/>
                    <a:gd name="connsiteY107" fmla="*/ 483385 h 809309"/>
                    <a:gd name="connsiteX108" fmla="*/ 76613 w 855211"/>
                    <a:gd name="connsiteY108" fmla="*/ 465278 h 809309"/>
                    <a:gd name="connsiteX109" fmla="*/ 203362 w 855211"/>
                    <a:gd name="connsiteY109" fmla="*/ 447171 h 809309"/>
                    <a:gd name="connsiteX110" fmla="*/ 194308 w 855211"/>
                    <a:gd name="connsiteY110" fmla="*/ 420010 h 809309"/>
                    <a:gd name="connsiteX111" fmla="*/ 167148 w 855211"/>
                    <a:gd name="connsiteY111" fmla="*/ 410957 h 809309"/>
                    <a:gd name="connsiteX112" fmla="*/ 112827 w 855211"/>
                    <a:gd name="connsiteY112" fmla="*/ 401903 h 809309"/>
                    <a:gd name="connsiteX113" fmla="*/ 13239 w 855211"/>
                    <a:gd name="connsiteY113" fmla="*/ 383796 h 809309"/>
                    <a:gd name="connsiteX114" fmla="*/ 4185 w 855211"/>
                    <a:gd name="connsiteY114" fmla="*/ 356636 h 809309"/>
                    <a:gd name="connsiteX115" fmla="*/ 85667 w 855211"/>
                    <a:gd name="connsiteY115" fmla="*/ 329476 h 809309"/>
                    <a:gd name="connsiteX116" fmla="*/ 112827 w 855211"/>
                    <a:gd name="connsiteY116" fmla="*/ 347583 h 809309"/>
                    <a:gd name="connsiteX117" fmla="*/ 176201 w 855211"/>
                    <a:gd name="connsiteY117" fmla="*/ 374743 h 809309"/>
                    <a:gd name="connsiteX118" fmla="*/ 230522 w 855211"/>
                    <a:gd name="connsiteY118" fmla="*/ 365689 h 809309"/>
                    <a:gd name="connsiteX119" fmla="*/ 230522 w 855211"/>
                    <a:gd name="connsiteY119" fmla="*/ 311369 h 809309"/>
                    <a:gd name="connsiteX120" fmla="*/ 158094 w 855211"/>
                    <a:gd name="connsiteY120" fmla="*/ 293262 h 809309"/>
                    <a:gd name="connsiteX121" fmla="*/ 130934 w 855211"/>
                    <a:gd name="connsiteY121" fmla="*/ 284208 h 809309"/>
                    <a:gd name="connsiteX122" fmla="*/ 139987 w 855211"/>
                    <a:gd name="connsiteY122" fmla="*/ 257048 h 809309"/>
                    <a:gd name="connsiteX123" fmla="*/ 167148 w 855211"/>
                    <a:gd name="connsiteY123" fmla="*/ 238941 h 809309"/>
                    <a:gd name="connsiteX124" fmla="*/ 212415 w 855211"/>
                    <a:gd name="connsiteY124" fmla="*/ 184620 h 809309"/>
                    <a:gd name="connsiteX125" fmla="*/ 185255 w 855211"/>
                    <a:gd name="connsiteY125" fmla="*/ 166513 h 809309"/>
                    <a:gd name="connsiteX126" fmla="*/ 158094 w 855211"/>
                    <a:gd name="connsiteY126" fmla="*/ 202727 h 809309"/>
                    <a:gd name="connsiteX127" fmla="*/ 94720 w 855211"/>
                    <a:gd name="connsiteY127" fmla="*/ 238941 h 809309"/>
                    <a:gd name="connsiteX128" fmla="*/ 49453 w 855211"/>
                    <a:gd name="connsiteY128" fmla="*/ 229887 h 809309"/>
                    <a:gd name="connsiteX129" fmla="*/ 85667 w 855211"/>
                    <a:gd name="connsiteY129" fmla="*/ 175567 h 809309"/>
                    <a:gd name="connsiteX130" fmla="*/ 149041 w 855211"/>
                    <a:gd name="connsiteY130" fmla="*/ 130299 h 809309"/>
                    <a:gd name="connsiteX131" fmla="*/ 176201 w 855211"/>
                    <a:gd name="connsiteY131" fmla="*/ 121246 h 809309"/>
                    <a:gd name="connsiteX132" fmla="*/ 176201 w 855211"/>
                    <a:gd name="connsiteY132" fmla="*/ 175567 h 809309"/>
                    <a:gd name="connsiteX133" fmla="*/ 203362 w 855211"/>
                    <a:gd name="connsiteY133" fmla="*/ 166513 h 809309"/>
                    <a:gd name="connsiteX134" fmla="*/ 212415 w 855211"/>
                    <a:gd name="connsiteY134" fmla="*/ 139353 h 809309"/>
                    <a:gd name="connsiteX135" fmla="*/ 293896 w 855211"/>
                    <a:gd name="connsiteY135" fmla="*/ 139353 h 809309"/>
                    <a:gd name="connsiteX136" fmla="*/ 248629 w 855211"/>
                    <a:gd name="connsiteY136" fmla="*/ 184620 h 809309"/>
                    <a:gd name="connsiteX137" fmla="*/ 230522 w 855211"/>
                    <a:gd name="connsiteY137" fmla="*/ 211781 h 809309"/>
                    <a:gd name="connsiteX138" fmla="*/ 257683 w 855211"/>
                    <a:gd name="connsiteY138" fmla="*/ 220834 h 809309"/>
                    <a:gd name="connsiteX139" fmla="*/ 302950 w 855211"/>
                    <a:gd name="connsiteY139" fmla="*/ 211781 h 809309"/>
                    <a:gd name="connsiteX140" fmla="*/ 330110 w 855211"/>
                    <a:gd name="connsiteY140" fmla="*/ 229887 h 809309"/>
                    <a:gd name="connsiteX141" fmla="*/ 366324 w 855211"/>
                    <a:gd name="connsiteY141" fmla="*/ 211781 h 809309"/>
                    <a:gd name="connsiteX142" fmla="*/ 375378 w 855211"/>
                    <a:gd name="connsiteY142" fmla="*/ 148406 h 809309"/>
                    <a:gd name="connsiteX143" fmla="*/ 411591 w 855211"/>
                    <a:gd name="connsiteY143" fmla="*/ 103139 h 809309"/>
                    <a:gd name="connsiteX144" fmla="*/ 411591 w 855211"/>
                    <a:gd name="connsiteY144" fmla="*/ 57872 h 80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855211" h="809309">
                      <a:moveTo>
                        <a:pt x="212415" y="21658"/>
                      </a:moveTo>
                      <a:cubicBezTo>
                        <a:pt x="226856" y="33211"/>
                        <a:pt x="265042" y="83443"/>
                        <a:pt x="293896" y="48818"/>
                      </a:cubicBezTo>
                      <a:cubicBezTo>
                        <a:pt x="303747" y="36997"/>
                        <a:pt x="299932" y="18640"/>
                        <a:pt x="302950" y="3551"/>
                      </a:cubicBezTo>
                      <a:cubicBezTo>
                        <a:pt x="327093" y="6569"/>
                        <a:pt x="354515" y="86"/>
                        <a:pt x="375378" y="12604"/>
                      </a:cubicBezTo>
                      <a:cubicBezTo>
                        <a:pt x="389314" y="20965"/>
                        <a:pt x="395501" y="41746"/>
                        <a:pt x="393485" y="57872"/>
                      </a:cubicBezTo>
                      <a:cubicBezTo>
                        <a:pt x="391901" y="70545"/>
                        <a:pt x="348703" y="96780"/>
                        <a:pt x="339164" y="103139"/>
                      </a:cubicBezTo>
                      <a:cubicBezTo>
                        <a:pt x="355780" y="152988"/>
                        <a:pt x="349114" y="162367"/>
                        <a:pt x="447805" y="121246"/>
                      </a:cubicBezTo>
                      <a:cubicBezTo>
                        <a:pt x="459291" y="116460"/>
                        <a:pt x="453441" y="96996"/>
                        <a:pt x="456859" y="85032"/>
                      </a:cubicBezTo>
                      <a:cubicBezTo>
                        <a:pt x="459481" y="75856"/>
                        <a:pt x="462894" y="66925"/>
                        <a:pt x="465912" y="57872"/>
                      </a:cubicBezTo>
                      <a:cubicBezTo>
                        <a:pt x="462894" y="48818"/>
                        <a:pt x="456859" y="40254"/>
                        <a:pt x="456859" y="30711"/>
                      </a:cubicBezTo>
                      <a:cubicBezTo>
                        <a:pt x="456859" y="-21624"/>
                        <a:pt x="499140" y="7704"/>
                        <a:pt x="538340" y="12604"/>
                      </a:cubicBezTo>
                      <a:cubicBezTo>
                        <a:pt x="529287" y="15622"/>
                        <a:pt x="516727" y="13892"/>
                        <a:pt x="511180" y="21658"/>
                      </a:cubicBezTo>
                      <a:cubicBezTo>
                        <a:pt x="500086" y="37189"/>
                        <a:pt x="493073" y="75979"/>
                        <a:pt x="493073" y="75979"/>
                      </a:cubicBezTo>
                      <a:cubicBezTo>
                        <a:pt x="496091" y="88050"/>
                        <a:pt x="497757" y="100542"/>
                        <a:pt x="502126" y="112192"/>
                      </a:cubicBezTo>
                      <a:cubicBezTo>
                        <a:pt x="506865" y="124829"/>
                        <a:pt x="517198" y="135255"/>
                        <a:pt x="520233" y="148406"/>
                      </a:cubicBezTo>
                      <a:cubicBezTo>
                        <a:pt x="526378" y="175034"/>
                        <a:pt x="526268" y="202727"/>
                        <a:pt x="529286" y="229887"/>
                      </a:cubicBezTo>
                      <a:cubicBezTo>
                        <a:pt x="541357" y="226869"/>
                        <a:pt x="555784" y="228607"/>
                        <a:pt x="565500" y="220834"/>
                      </a:cubicBezTo>
                      <a:cubicBezTo>
                        <a:pt x="590318" y="200980"/>
                        <a:pt x="562563" y="173770"/>
                        <a:pt x="556447" y="157460"/>
                      </a:cubicBezTo>
                      <a:cubicBezTo>
                        <a:pt x="552078" y="145809"/>
                        <a:pt x="550411" y="133317"/>
                        <a:pt x="547393" y="121246"/>
                      </a:cubicBezTo>
                      <a:cubicBezTo>
                        <a:pt x="550411" y="106157"/>
                        <a:pt x="541849" y="80845"/>
                        <a:pt x="556447" y="75979"/>
                      </a:cubicBezTo>
                      <a:cubicBezTo>
                        <a:pt x="641318" y="47689"/>
                        <a:pt x="645886" y="69809"/>
                        <a:pt x="674142" y="112192"/>
                      </a:cubicBezTo>
                      <a:cubicBezTo>
                        <a:pt x="665089" y="115210"/>
                        <a:pt x="654922" y="115952"/>
                        <a:pt x="646982" y="121246"/>
                      </a:cubicBezTo>
                      <a:cubicBezTo>
                        <a:pt x="636329" y="128348"/>
                        <a:pt x="619821" y="135602"/>
                        <a:pt x="619821" y="148406"/>
                      </a:cubicBezTo>
                      <a:cubicBezTo>
                        <a:pt x="619821" y="159287"/>
                        <a:pt x="636234" y="164816"/>
                        <a:pt x="646982" y="166513"/>
                      </a:cubicBezTo>
                      <a:cubicBezTo>
                        <a:pt x="694769" y="174059"/>
                        <a:pt x="743552" y="172549"/>
                        <a:pt x="791837" y="175567"/>
                      </a:cubicBezTo>
                      <a:cubicBezTo>
                        <a:pt x="788819" y="196692"/>
                        <a:pt x="794621" y="221186"/>
                        <a:pt x="782784" y="238941"/>
                      </a:cubicBezTo>
                      <a:cubicBezTo>
                        <a:pt x="773769" y="252463"/>
                        <a:pt x="753743" y="256147"/>
                        <a:pt x="737516" y="257048"/>
                      </a:cubicBezTo>
                      <a:cubicBezTo>
                        <a:pt x="698229" y="259230"/>
                        <a:pt x="659053" y="251012"/>
                        <a:pt x="619821" y="247994"/>
                      </a:cubicBezTo>
                      <a:cubicBezTo>
                        <a:pt x="622839" y="269119"/>
                        <a:pt x="630294" y="290077"/>
                        <a:pt x="628875" y="311369"/>
                      </a:cubicBezTo>
                      <a:cubicBezTo>
                        <a:pt x="627157" y="337136"/>
                        <a:pt x="595029" y="389020"/>
                        <a:pt x="619821" y="420010"/>
                      </a:cubicBezTo>
                      <a:cubicBezTo>
                        <a:pt x="625783" y="427462"/>
                        <a:pt x="637928" y="426046"/>
                        <a:pt x="646982" y="429064"/>
                      </a:cubicBezTo>
                      <a:cubicBezTo>
                        <a:pt x="667528" y="326328"/>
                        <a:pt x="657623" y="368386"/>
                        <a:pt x="674142" y="302315"/>
                      </a:cubicBezTo>
                      <a:cubicBezTo>
                        <a:pt x="680178" y="311369"/>
                        <a:pt x="689445" y="318962"/>
                        <a:pt x="692249" y="329476"/>
                      </a:cubicBezTo>
                      <a:cubicBezTo>
                        <a:pt x="720528" y="435523"/>
                        <a:pt x="691014" y="476802"/>
                        <a:pt x="728463" y="401903"/>
                      </a:cubicBezTo>
                      <a:cubicBezTo>
                        <a:pt x="731481" y="386814"/>
                        <a:pt x="726635" y="367517"/>
                        <a:pt x="737516" y="356636"/>
                      </a:cubicBezTo>
                      <a:cubicBezTo>
                        <a:pt x="744264" y="349888"/>
                        <a:pt x="744255" y="374538"/>
                        <a:pt x="746570" y="383796"/>
                      </a:cubicBezTo>
                      <a:lnTo>
                        <a:pt x="764677" y="456224"/>
                      </a:lnTo>
                      <a:cubicBezTo>
                        <a:pt x="767695" y="447171"/>
                        <a:pt x="771108" y="438240"/>
                        <a:pt x="773730" y="429064"/>
                      </a:cubicBezTo>
                      <a:cubicBezTo>
                        <a:pt x="780290" y="406105"/>
                        <a:pt x="782538" y="387387"/>
                        <a:pt x="791837" y="365689"/>
                      </a:cubicBezTo>
                      <a:cubicBezTo>
                        <a:pt x="797153" y="353284"/>
                        <a:pt x="803908" y="341547"/>
                        <a:pt x="809944" y="329476"/>
                      </a:cubicBezTo>
                      <a:cubicBezTo>
                        <a:pt x="818997" y="335512"/>
                        <a:pt x="830307" y="339087"/>
                        <a:pt x="837104" y="347583"/>
                      </a:cubicBezTo>
                      <a:cubicBezTo>
                        <a:pt x="841829" y="353489"/>
                        <a:pt x="854619" y="408588"/>
                        <a:pt x="855211" y="410957"/>
                      </a:cubicBezTo>
                      <a:cubicBezTo>
                        <a:pt x="852193" y="432082"/>
                        <a:pt x="854083" y="454518"/>
                        <a:pt x="846158" y="474331"/>
                      </a:cubicBezTo>
                      <a:cubicBezTo>
                        <a:pt x="841403" y="486219"/>
                        <a:pt x="830653" y="496193"/>
                        <a:pt x="818997" y="501491"/>
                      </a:cubicBezTo>
                      <a:cubicBezTo>
                        <a:pt x="776598" y="520763"/>
                        <a:pt x="634828" y="534497"/>
                        <a:pt x="610768" y="537705"/>
                      </a:cubicBezTo>
                      <a:cubicBezTo>
                        <a:pt x="623723" y="563614"/>
                        <a:pt x="622733" y="582973"/>
                        <a:pt x="656035" y="582973"/>
                      </a:cubicBezTo>
                      <a:cubicBezTo>
                        <a:pt x="665578" y="582973"/>
                        <a:pt x="674142" y="576937"/>
                        <a:pt x="683195" y="573919"/>
                      </a:cubicBezTo>
                      <a:cubicBezTo>
                        <a:pt x="692249" y="579955"/>
                        <a:pt x="704957" y="582579"/>
                        <a:pt x="710356" y="592026"/>
                      </a:cubicBezTo>
                      <a:cubicBezTo>
                        <a:pt x="717991" y="605386"/>
                        <a:pt x="704320" y="640311"/>
                        <a:pt x="719409" y="637293"/>
                      </a:cubicBezTo>
                      <a:cubicBezTo>
                        <a:pt x="740748" y="633025"/>
                        <a:pt x="755623" y="582973"/>
                        <a:pt x="755623" y="582973"/>
                      </a:cubicBezTo>
                      <a:cubicBezTo>
                        <a:pt x="764677" y="585991"/>
                        <a:pt x="780162" y="582850"/>
                        <a:pt x="782784" y="592026"/>
                      </a:cubicBezTo>
                      <a:cubicBezTo>
                        <a:pt x="792877" y="627353"/>
                        <a:pt x="771887" y="655423"/>
                        <a:pt x="746570" y="673507"/>
                      </a:cubicBezTo>
                      <a:cubicBezTo>
                        <a:pt x="735588" y="681351"/>
                        <a:pt x="722427" y="685578"/>
                        <a:pt x="710356" y="691614"/>
                      </a:cubicBezTo>
                      <a:cubicBezTo>
                        <a:pt x="671124" y="685578"/>
                        <a:pt x="630317" y="686059"/>
                        <a:pt x="592661" y="673507"/>
                      </a:cubicBezTo>
                      <a:cubicBezTo>
                        <a:pt x="584073" y="670644"/>
                        <a:pt x="558327" y="612013"/>
                        <a:pt x="556447" y="610133"/>
                      </a:cubicBezTo>
                      <a:cubicBezTo>
                        <a:pt x="549699" y="603385"/>
                        <a:pt x="538340" y="604098"/>
                        <a:pt x="529286" y="601080"/>
                      </a:cubicBezTo>
                      <a:cubicBezTo>
                        <a:pt x="520233" y="604098"/>
                        <a:pt x="509578" y="604172"/>
                        <a:pt x="502126" y="610133"/>
                      </a:cubicBezTo>
                      <a:cubicBezTo>
                        <a:pt x="480619" y="627338"/>
                        <a:pt x="477375" y="649960"/>
                        <a:pt x="493073" y="673507"/>
                      </a:cubicBezTo>
                      <a:cubicBezTo>
                        <a:pt x="499109" y="682560"/>
                        <a:pt x="511180" y="685578"/>
                        <a:pt x="520233" y="691614"/>
                      </a:cubicBezTo>
                      <a:cubicBezTo>
                        <a:pt x="514700" y="708214"/>
                        <a:pt x="503584" y="757443"/>
                        <a:pt x="484019" y="773095"/>
                      </a:cubicBezTo>
                      <a:cubicBezTo>
                        <a:pt x="476567" y="779057"/>
                        <a:pt x="465912" y="779131"/>
                        <a:pt x="456859" y="782149"/>
                      </a:cubicBezTo>
                      <a:cubicBezTo>
                        <a:pt x="522984" y="804191"/>
                        <a:pt x="529697" y="795627"/>
                        <a:pt x="474966" y="809309"/>
                      </a:cubicBezTo>
                      <a:cubicBezTo>
                        <a:pt x="404783" y="801511"/>
                        <a:pt x="399839" y="822016"/>
                        <a:pt x="375378" y="773095"/>
                      </a:cubicBezTo>
                      <a:cubicBezTo>
                        <a:pt x="371110" y="764559"/>
                        <a:pt x="369342" y="754988"/>
                        <a:pt x="366324" y="745935"/>
                      </a:cubicBezTo>
                      <a:cubicBezTo>
                        <a:pt x="375378" y="736882"/>
                        <a:pt x="382832" y="725877"/>
                        <a:pt x="393485" y="718775"/>
                      </a:cubicBezTo>
                      <a:cubicBezTo>
                        <a:pt x="401425" y="713481"/>
                        <a:pt x="412109" y="713989"/>
                        <a:pt x="420645" y="709721"/>
                      </a:cubicBezTo>
                      <a:cubicBezTo>
                        <a:pt x="430377" y="704855"/>
                        <a:pt x="438752" y="697650"/>
                        <a:pt x="447805" y="691614"/>
                      </a:cubicBezTo>
                      <a:cubicBezTo>
                        <a:pt x="460124" y="654661"/>
                        <a:pt x="460048" y="671090"/>
                        <a:pt x="447805" y="628240"/>
                      </a:cubicBezTo>
                      <a:cubicBezTo>
                        <a:pt x="445183" y="619064"/>
                        <a:pt x="445500" y="607828"/>
                        <a:pt x="438752" y="601080"/>
                      </a:cubicBezTo>
                      <a:cubicBezTo>
                        <a:pt x="432004" y="594332"/>
                        <a:pt x="420127" y="596294"/>
                        <a:pt x="411591" y="592026"/>
                      </a:cubicBezTo>
                      <a:cubicBezTo>
                        <a:pt x="347941" y="560201"/>
                        <a:pt x="430957" y="581673"/>
                        <a:pt x="330110" y="564866"/>
                      </a:cubicBezTo>
                      <a:cubicBezTo>
                        <a:pt x="312003" y="567884"/>
                        <a:pt x="287256" y="559585"/>
                        <a:pt x="275789" y="573919"/>
                      </a:cubicBezTo>
                      <a:cubicBezTo>
                        <a:pt x="267358" y="584458"/>
                        <a:pt x="284353" y="600590"/>
                        <a:pt x="293896" y="610133"/>
                      </a:cubicBezTo>
                      <a:cubicBezTo>
                        <a:pt x="305085" y="621322"/>
                        <a:pt x="341038" y="631882"/>
                        <a:pt x="357271" y="637293"/>
                      </a:cubicBezTo>
                      <a:cubicBezTo>
                        <a:pt x="360289" y="646347"/>
                        <a:pt x="370592" y="655918"/>
                        <a:pt x="366324" y="664454"/>
                      </a:cubicBezTo>
                      <a:cubicBezTo>
                        <a:pt x="362056" y="672990"/>
                        <a:pt x="348707" y="673507"/>
                        <a:pt x="339164" y="673507"/>
                      </a:cubicBezTo>
                      <a:cubicBezTo>
                        <a:pt x="326721" y="673507"/>
                        <a:pt x="315151" y="666894"/>
                        <a:pt x="302950" y="664454"/>
                      </a:cubicBezTo>
                      <a:cubicBezTo>
                        <a:pt x="284950" y="660854"/>
                        <a:pt x="266736" y="658418"/>
                        <a:pt x="248629" y="655400"/>
                      </a:cubicBezTo>
                      <a:cubicBezTo>
                        <a:pt x="265936" y="666938"/>
                        <a:pt x="292226" y="681901"/>
                        <a:pt x="302950" y="700668"/>
                      </a:cubicBezTo>
                      <a:cubicBezTo>
                        <a:pt x="309123" y="711471"/>
                        <a:pt x="308985" y="724811"/>
                        <a:pt x="312003" y="736882"/>
                      </a:cubicBezTo>
                      <a:cubicBezTo>
                        <a:pt x="308985" y="745935"/>
                        <a:pt x="310715" y="758495"/>
                        <a:pt x="302950" y="764042"/>
                      </a:cubicBezTo>
                      <a:cubicBezTo>
                        <a:pt x="287419" y="775136"/>
                        <a:pt x="248629" y="782149"/>
                        <a:pt x="248629" y="782149"/>
                      </a:cubicBezTo>
                      <a:cubicBezTo>
                        <a:pt x="236558" y="779131"/>
                        <a:pt x="222131" y="780868"/>
                        <a:pt x="212415" y="773095"/>
                      </a:cubicBezTo>
                      <a:cubicBezTo>
                        <a:pt x="204963" y="767133"/>
                        <a:pt x="209324" y="753387"/>
                        <a:pt x="203362" y="745935"/>
                      </a:cubicBezTo>
                      <a:cubicBezTo>
                        <a:pt x="196565" y="737438"/>
                        <a:pt x="185255" y="733864"/>
                        <a:pt x="176201" y="727828"/>
                      </a:cubicBezTo>
                      <a:cubicBezTo>
                        <a:pt x="182237" y="709721"/>
                        <a:pt x="185039" y="690191"/>
                        <a:pt x="194308" y="673507"/>
                      </a:cubicBezTo>
                      <a:cubicBezTo>
                        <a:pt x="200526" y="662315"/>
                        <a:pt x="213272" y="656183"/>
                        <a:pt x="221469" y="646347"/>
                      </a:cubicBezTo>
                      <a:cubicBezTo>
                        <a:pt x="290424" y="563603"/>
                        <a:pt x="166962" y="691803"/>
                        <a:pt x="275789" y="582973"/>
                      </a:cubicBezTo>
                      <a:cubicBezTo>
                        <a:pt x="278807" y="570902"/>
                        <a:pt x="289464" y="558312"/>
                        <a:pt x="284843" y="546759"/>
                      </a:cubicBezTo>
                      <a:cubicBezTo>
                        <a:pt x="281299" y="537898"/>
                        <a:pt x="267226" y="537705"/>
                        <a:pt x="257683" y="537705"/>
                      </a:cubicBezTo>
                      <a:cubicBezTo>
                        <a:pt x="246319" y="537705"/>
                        <a:pt x="207113" y="551544"/>
                        <a:pt x="194308" y="555812"/>
                      </a:cubicBezTo>
                      <a:cubicBezTo>
                        <a:pt x="185255" y="564866"/>
                        <a:pt x="174590" y="572554"/>
                        <a:pt x="167148" y="582973"/>
                      </a:cubicBezTo>
                      <a:cubicBezTo>
                        <a:pt x="159304" y="593955"/>
                        <a:pt x="157681" y="608819"/>
                        <a:pt x="149041" y="619187"/>
                      </a:cubicBezTo>
                      <a:cubicBezTo>
                        <a:pt x="142075" y="627546"/>
                        <a:pt x="130240" y="630327"/>
                        <a:pt x="121881" y="637293"/>
                      </a:cubicBezTo>
                      <a:cubicBezTo>
                        <a:pt x="52165" y="695389"/>
                        <a:pt x="134999" y="637601"/>
                        <a:pt x="67560" y="682561"/>
                      </a:cubicBezTo>
                      <a:cubicBezTo>
                        <a:pt x="61524" y="670490"/>
                        <a:pt x="47779" y="659739"/>
                        <a:pt x="49453" y="646347"/>
                      </a:cubicBezTo>
                      <a:cubicBezTo>
                        <a:pt x="51324" y="631374"/>
                        <a:pt x="64335" y="618903"/>
                        <a:pt x="76613" y="610133"/>
                      </a:cubicBezTo>
                      <a:cubicBezTo>
                        <a:pt x="86738" y="602901"/>
                        <a:pt x="100863" y="604498"/>
                        <a:pt x="112827" y="601080"/>
                      </a:cubicBezTo>
                      <a:cubicBezTo>
                        <a:pt x="131105" y="595858"/>
                        <a:pt x="172509" y="580292"/>
                        <a:pt x="185255" y="573919"/>
                      </a:cubicBezTo>
                      <a:cubicBezTo>
                        <a:pt x="194987" y="569053"/>
                        <a:pt x="203362" y="561848"/>
                        <a:pt x="212415" y="555812"/>
                      </a:cubicBezTo>
                      <a:cubicBezTo>
                        <a:pt x="229604" y="530030"/>
                        <a:pt x="251039" y="511293"/>
                        <a:pt x="221469" y="474331"/>
                      </a:cubicBezTo>
                      <a:cubicBezTo>
                        <a:pt x="215507" y="466879"/>
                        <a:pt x="203362" y="480367"/>
                        <a:pt x="194308" y="483385"/>
                      </a:cubicBezTo>
                      <a:cubicBezTo>
                        <a:pt x="146023" y="555812"/>
                        <a:pt x="209397" y="468296"/>
                        <a:pt x="149041" y="528652"/>
                      </a:cubicBezTo>
                      <a:cubicBezTo>
                        <a:pt x="141347" y="536346"/>
                        <a:pt x="139430" y="549015"/>
                        <a:pt x="130934" y="555812"/>
                      </a:cubicBezTo>
                      <a:cubicBezTo>
                        <a:pt x="125028" y="560537"/>
                        <a:pt x="69929" y="573327"/>
                        <a:pt x="67560" y="573919"/>
                      </a:cubicBezTo>
                      <a:lnTo>
                        <a:pt x="4185" y="564866"/>
                      </a:lnTo>
                      <a:cubicBezTo>
                        <a:pt x="-7761" y="550929"/>
                        <a:pt x="9257" y="528465"/>
                        <a:pt x="13239" y="510545"/>
                      </a:cubicBezTo>
                      <a:cubicBezTo>
                        <a:pt x="15309" y="501229"/>
                        <a:pt x="14527" y="488932"/>
                        <a:pt x="22292" y="483385"/>
                      </a:cubicBezTo>
                      <a:cubicBezTo>
                        <a:pt x="37823" y="472291"/>
                        <a:pt x="58506" y="471314"/>
                        <a:pt x="76613" y="465278"/>
                      </a:cubicBezTo>
                      <a:cubicBezTo>
                        <a:pt x="135398" y="445683"/>
                        <a:pt x="94263" y="457089"/>
                        <a:pt x="203362" y="447171"/>
                      </a:cubicBezTo>
                      <a:cubicBezTo>
                        <a:pt x="200344" y="438117"/>
                        <a:pt x="201056" y="426758"/>
                        <a:pt x="194308" y="420010"/>
                      </a:cubicBezTo>
                      <a:cubicBezTo>
                        <a:pt x="187560" y="413262"/>
                        <a:pt x="176464" y="413027"/>
                        <a:pt x="167148" y="410957"/>
                      </a:cubicBezTo>
                      <a:cubicBezTo>
                        <a:pt x="149228" y="406975"/>
                        <a:pt x="130934" y="404921"/>
                        <a:pt x="112827" y="401903"/>
                      </a:cubicBezTo>
                      <a:cubicBezTo>
                        <a:pt x="40316" y="409960"/>
                        <a:pt x="38627" y="434570"/>
                        <a:pt x="13239" y="383796"/>
                      </a:cubicBezTo>
                      <a:cubicBezTo>
                        <a:pt x="8971" y="375260"/>
                        <a:pt x="7203" y="365689"/>
                        <a:pt x="4185" y="356636"/>
                      </a:cubicBezTo>
                      <a:cubicBezTo>
                        <a:pt x="32848" y="337528"/>
                        <a:pt x="43846" y="324829"/>
                        <a:pt x="85667" y="329476"/>
                      </a:cubicBezTo>
                      <a:cubicBezTo>
                        <a:pt x="96481" y="330678"/>
                        <a:pt x="103380" y="342185"/>
                        <a:pt x="112827" y="347583"/>
                      </a:cubicBezTo>
                      <a:cubicBezTo>
                        <a:pt x="144147" y="365480"/>
                        <a:pt x="145734" y="364587"/>
                        <a:pt x="176201" y="374743"/>
                      </a:cubicBezTo>
                      <a:cubicBezTo>
                        <a:pt x="194308" y="371725"/>
                        <a:pt x="214584" y="374796"/>
                        <a:pt x="230522" y="365689"/>
                      </a:cubicBezTo>
                      <a:cubicBezTo>
                        <a:pt x="242424" y="358888"/>
                        <a:pt x="242764" y="318170"/>
                        <a:pt x="230522" y="311369"/>
                      </a:cubicBezTo>
                      <a:cubicBezTo>
                        <a:pt x="208768" y="299284"/>
                        <a:pt x="182103" y="299810"/>
                        <a:pt x="158094" y="293262"/>
                      </a:cubicBezTo>
                      <a:cubicBezTo>
                        <a:pt x="148887" y="290751"/>
                        <a:pt x="139987" y="287226"/>
                        <a:pt x="130934" y="284208"/>
                      </a:cubicBezTo>
                      <a:cubicBezTo>
                        <a:pt x="133952" y="275155"/>
                        <a:pt x="134025" y="264500"/>
                        <a:pt x="139987" y="257048"/>
                      </a:cubicBezTo>
                      <a:cubicBezTo>
                        <a:pt x="146784" y="248551"/>
                        <a:pt x="158789" y="245907"/>
                        <a:pt x="167148" y="238941"/>
                      </a:cubicBezTo>
                      <a:cubicBezTo>
                        <a:pt x="193289" y="217157"/>
                        <a:pt x="194611" y="211326"/>
                        <a:pt x="212415" y="184620"/>
                      </a:cubicBezTo>
                      <a:cubicBezTo>
                        <a:pt x="203362" y="178584"/>
                        <a:pt x="195577" y="163072"/>
                        <a:pt x="185255" y="166513"/>
                      </a:cubicBezTo>
                      <a:cubicBezTo>
                        <a:pt x="170940" y="171285"/>
                        <a:pt x="168764" y="192057"/>
                        <a:pt x="158094" y="202727"/>
                      </a:cubicBezTo>
                      <a:cubicBezTo>
                        <a:pt x="145297" y="215524"/>
                        <a:pt x="108923" y="231840"/>
                        <a:pt x="94720" y="238941"/>
                      </a:cubicBezTo>
                      <a:cubicBezTo>
                        <a:pt x="79631" y="235923"/>
                        <a:pt x="57989" y="242690"/>
                        <a:pt x="49453" y="229887"/>
                      </a:cubicBezTo>
                      <a:cubicBezTo>
                        <a:pt x="21643" y="188172"/>
                        <a:pt x="67930" y="181479"/>
                        <a:pt x="85667" y="175567"/>
                      </a:cubicBezTo>
                      <a:cubicBezTo>
                        <a:pt x="100755" y="130299"/>
                        <a:pt x="85666" y="151424"/>
                        <a:pt x="149041" y="130299"/>
                      </a:cubicBezTo>
                      <a:lnTo>
                        <a:pt x="176201" y="121246"/>
                      </a:lnTo>
                      <a:cubicBezTo>
                        <a:pt x="172752" y="131593"/>
                        <a:pt x="155508" y="165221"/>
                        <a:pt x="176201" y="175567"/>
                      </a:cubicBezTo>
                      <a:cubicBezTo>
                        <a:pt x="184737" y="179835"/>
                        <a:pt x="194308" y="169531"/>
                        <a:pt x="203362" y="166513"/>
                      </a:cubicBezTo>
                      <a:cubicBezTo>
                        <a:pt x="206380" y="157460"/>
                        <a:pt x="206453" y="146805"/>
                        <a:pt x="212415" y="139353"/>
                      </a:cubicBezTo>
                      <a:cubicBezTo>
                        <a:pt x="239599" y="105373"/>
                        <a:pt x="257068" y="127077"/>
                        <a:pt x="293896" y="139353"/>
                      </a:cubicBezTo>
                      <a:cubicBezTo>
                        <a:pt x="245608" y="211784"/>
                        <a:pt x="308988" y="124260"/>
                        <a:pt x="248629" y="184620"/>
                      </a:cubicBezTo>
                      <a:cubicBezTo>
                        <a:pt x="240935" y="192314"/>
                        <a:pt x="236558" y="202727"/>
                        <a:pt x="230522" y="211781"/>
                      </a:cubicBezTo>
                      <a:cubicBezTo>
                        <a:pt x="239576" y="214799"/>
                        <a:pt x="248140" y="220834"/>
                        <a:pt x="257683" y="220834"/>
                      </a:cubicBezTo>
                      <a:cubicBezTo>
                        <a:pt x="273071" y="220834"/>
                        <a:pt x="287681" y="209872"/>
                        <a:pt x="302950" y="211781"/>
                      </a:cubicBezTo>
                      <a:cubicBezTo>
                        <a:pt x="313747" y="213131"/>
                        <a:pt x="321057" y="223852"/>
                        <a:pt x="330110" y="229887"/>
                      </a:cubicBezTo>
                      <a:cubicBezTo>
                        <a:pt x="342181" y="223852"/>
                        <a:pt x="359770" y="223579"/>
                        <a:pt x="366324" y="211781"/>
                      </a:cubicBezTo>
                      <a:cubicBezTo>
                        <a:pt x="376688" y="193127"/>
                        <a:pt x="371193" y="169331"/>
                        <a:pt x="375378" y="148406"/>
                      </a:cubicBezTo>
                      <a:cubicBezTo>
                        <a:pt x="397743" y="36583"/>
                        <a:pt x="365236" y="211301"/>
                        <a:pt x="411591" y="103139"/>
                      </a:cubicBezTo>
                      <a:cubicBezTo>
                        <a:pt x="417535" y="89270"/>
                        <a:pt x="411591" y="72961"/>
                        <a:pt x="411591" y="57872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  <a:effectLst>
                  <a:outerShdw sx="1000" sy="1000" algn="ctr" rotWithShape="0">
                    <a:srgbClr val="92D050">
                      <a:alpha val="98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</p:grpSp>
          <p:grpSp>
            <p:nvGrpSpPr>
              <p:cNvPr id="45" name="Grupo 44"/>
              <p:cNvGrpSpPr/>
              <p:nvPr/>
            </p:nvGrpSpPr>
            <p:grpSpPr>
              <a:xfrm>
                <a:off x="4690011" y="1786328"/>
                <a:ext cx="439336" cy="404487"/>
                <a:chOff x="631446" y="3226756"/>
                <a:chExt cx="404487" cy="404487"/>
              </a:xfrm>
            </p:grpSpPr>
            <p:sp>
              <p:nvSpPr>
                <p:cNvPr id="468" name="Forma livre 467"/>
                <p:cNvSpPr/>
                <p:nvPr/>
              </p:nvSpPr>
              <p:spPr>
                <a:xfrm>
                  <a:off x="811305" y="3302674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9" name="Forma livre 468"/>
                <p:cNvSpPr/>
                <p:nvPr/>
              </p:nvSpPr>
              <p:spPr>
                <a:xfrm>
                  <a:off x="745805" y="3328073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0" name="Forma livre 469"/>
                <p:cNvSpPr/>
                <p:nvPr/>
              </p:nvSpPr>
              <p:spPr>
                <a:xfrm>
                  <a:off x="852529" y="3428999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1" name="Oval 470"/>
                <p:cNvSpPr>
                  <a:spLocks noChangeAspect="1"/>
                </p:cNvSpPr>
                <p:nvPr/>
              </p:nvSpPr>
              <p:spPr>
                <a:xfrm>
                  <a:off x="800059" y="3417120"/>
                  <a:ext cx="54000" cy="54000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472" name="Forma livre 471"/>
                <p:cNvSpPr/>
                <p:nvPr/>
              </p:nvSpPr>
              <p:spPr>
                <a:xfrm>
                  <a:off x="631446" y="3226756"/>
                  <a:ext cx="404487" cy="404487"/>
                </a:xfrm>
                <a:custGeom>
                  <a:avLst/>
                  <a:gdLst>
                    <a:gd name="connsiteX0" fmla="*/ 212415 w 855211"/>
                    <a:gd name="connsiteY0" fmla="*/ 21658 h 809309"/>
                    <a:gd name="connsiteX1" fmla="*/ 293896 w 855211"/>
                    <a:gd name="connsiteY1" fmla="*/ 48818 h 809309"/>
                    <a:gd name="connsiteX2" fmla="*/ 302950 w 855211"/>
                    <a:gd name="connsiteY2" fmla="*/ 3551 h 809309"/>
                    <a:gd name="connsiteX3" fmla="*/ 375378 w 855211"/>
                    <a:gd name="connsiteY3" fmla="*/ 12604 h 809309"/>
                    <a:gd name="connsiteX4" fmla="*/ 393485 w 855211"/>
                    <a:gd name="connsiteY4" fmla="*/ 57872 h 809309"/>
                    <a:gd name="connsiteX5" fmla="*/ 339164 w 855211"/>
                    <a:gd name="connsiteY5" fmla="*/ 103139 h 809309"/>
                    <a:gd name="connsiteX6" fmla="*/ 447805 w 855211"/>
                    <a:gd name="connsiteY6" fmla="*/ 121246 h 809309"/>
                    <a:gd name="connsiteX7" fmla="*/ 456859 w 855211"/>
                    <a:gd name="connsiteY7" fmla="*/ 85032 h 809309"/>
                    <a:gd name="connsiteX8" fmla="*/ 465912 w 855211"/>
                    <a:gd name="connsiteY8" fmla="*/ 57872 h 809309"/>
                    <a:gd name="connsiteX9" fmla="*/ 456859 w 855211"/>
                    <a:gd name="connsiteY9" fmla="*/ 30711 h 809309"/>
                    <a:gd name="connsiteX10" fmla="*/ 538340 w 855211"/>
                    <a:gd name="connsiteY10" fmla="*/ 12604 h 809309"/>
                    <a:gd name="connsiteX11" fmla="*/ 511180 w 855211"/>
                    <a:gd name="connsiteY11" fmla="*/ 21658 h 809309"/>
                    <a:gd name="connsiteX12" fmla="*/ 493073 w 855211"/>
                    <a:gd name="connsiteY12" fmla="*/ 75979 h 809309"/>
                    <a:gd name="connsiteX13" fmla="*/ 502126 w 855211"/>
                    <a:gd name="connsiteY13" fmla="*/ 112192 h 809309"/>
                    <a:gd name="connsiteX14" fmla="*/ 520233 w 855211"/>
                    <a:gd name="connsiteY14" fmla="*/ 148406 h 809309"/>
                    <a:gd name="connsiteX15" fmla="*/ 529286 w 855211"/>
                    <a:gd name="connsiteY15" fmla="*/ 229887 h 809309"/>
                    <a:gd name="connsiteX16" fmla="*/ 565500 w 855211"/>
                    <a:gd name="connsiteY16" fmla="*/ 220834 h 809309"/>
                    <a:gd name="connsiteX17" fmla="*/ 556447 w 855211"/>
                    <a:gd name="connsiteY17" fmla="*/ 157460 h 809309"/>
                    <a:gd name="connsiteX18" fmla="*/ 547393 w 855211"/>
                    <a:gd name="connsiteY18" fmla="*/ 121246 h 809309"/>
                    <a:gd name="connsiteX19" fmla="*/ 556447 w 855211"/>
                    <a:gd name="connsiteY19" fmla="*/ 75979 h 809309"/>
                    <a:gd name="connsiteX20" fmla="*/ 674142 w 855211"/>
                    <a:gd name="connsiteY20" fmla="*/ 112192 h 809309"/>
                    <a:gd name="connsiteX21" fmla="*/ 646982 w 855211"/>
                    <a:gd name="connsiteY21" fmla="*/ 121246 h 809309"/>
                    <a:gd name="connsiteX22" fmla="*/ 619821 w 855211"/>
                    <a:gd name="connsiteY22" fmla="*/ 148406 h 809309"/>
                    <a:gd name="connsiteX23" fmla="*/ 646982 w 855211"/>
                    <a:gd name="connsiteY23" fmla="*/ 166513 h 809309"/>
                    <a:gd name="connsiteX24" fmla="*/ 791837 w 855211"/>
                    <a:gd name="connsiteY24" fmla="*/ 175567 h 809309"/>
                    <a:gd name="connsiteX25" fmla="*/ 782784 w 855211"/>
                    <a:gd name="connsiteY25" fmla="*/ 238941 h 809309"/>
                    <a:gd name="connsiteX26" fmla="*/ 737516 w 855211"/>
                    <a:gd name="connsiteY26" fmla="*/ 257048 h 809309"/>
                    <a:gd name="connsiteX27" fmla="*/ 619821 w 855211"/>
                    <a:gd name="connsiteY27" fmla="*/ 247994 h 809309"/>
                    <a:gd name="connsiteX28" fmla="*/ 628875 w 855211"/>
                    <a:gd name="connsiteY28" fmla="*/ 311369 h 809309"/>
                    <a:gd name="connsiteX29" fmla="*/ 619821 w 855211"/>
                    <a:gd name="connsiteY29" fmla="*/ 420010 h 809309"/>
                    <a:gd name="connsiteX30" fmla="*/ 646982 w 855211"/>
                    <a:gd name="connsiteY30" fmla="*/ 429064 h 809309"/>
                    <a:gd name="connsiteX31" fmla="*/ 674142 w 855211"/>
                    <a:gd name="connsiteY31" fmla="*/ 302315 h 809309"/>
                    <a:gd name="connsiteX32" fmla="*/ 692249 w 855211"/>
                    <a:gd name="connsiteY32" fmla="*/ 329476 h 809309"/>
                    <a:gd name="connsiteX33" fmla="*/ 728463 w 855211"/>
                    <a:gd name="connsiteY33" fmla="*/ 401903 h 809309"/>
                    <a:gd name="connsiteX34" fmla="*/ 737516 w 855211"/>
                    <a:gd name="connsiteY34" fmla="*/ 356636 h 809309"/>
                    <a:gd name="connsiteX35" fmla="*/ 746570 w 855211"/>
                    <a:gd name="connsiteY35" fmla="*/ 383796 h 809309"/>
                    <a:gd name="connsiteX36" fmla="*/ 764677 w 855211"/>
                    <a:gd name="connsiteY36" fmla="*/ 456224 h 809309"/>
                    <a:gd name="connsiteX37" fmla="*/ 773730 w 855211"/>
                    <a:gd name="connsiteY37" fmla="*/ 429064 h 809309"/>
                    <a:gd name="connsiteX38" fmla="*/ 791837 w 855211"/>
                    <a:gd name="connsiteY38" fmla="*/ 365689 h 809309"/>
                    <a:gd name="connsiteX39" fmla="*/ 809944 w 855211"/>
                    <a:gd name="connsiteY39" fmla="*/ 329476 h 809309"/>
                    <a:gd name="connsiteX40" fmla="*/ 837104 w 855211"/>
                    <a:gd name="connsiteY40" fmla="*/ 347583 h 809309"/>
                    <a:gd name="connsiteX41" fmla="*/ 855211 w 855211"/>
                    <a:gd name="connsiteY41" fmla="*/ 410957 h 809309"/>
                    <a:gd name="connsiteX42" fmla="*/ 846158 w 855211"/>
                    <a:gd name="connsiteY42" fmla="*/ 474331 h 809309"/>
                    <a:gd name="connsiteX43" fmla="*/ 818997 w 855211"/>
                    <a:gd name="connsiteY43" fmla="*/ 501491 h 809309"/>
                    <a:gd name="connsiteX44" fmla="*/ 610768 w 855211"/>
                    <a:gd name="connsiteY44" fmla="*/ 537705 h 809309"/>
                    <a:gd name="connsiteX45" fmla="*/ 656035 w 855211"/>
                    <a:gd name="connsiteY45" fmla="*/ 582973 h 809309"/>
                    <a:gd name="connsiteX46" fmla="*/ 683195 w 855211"/>
                    <a:gd name="connsiteY46" fmla="*/ 573919 h 809309"/>
                    <a:gd name="connsiteX47" fmla="*/ 710356 w 855211"/>
                    <a:gd name="connsiteY47" fmla="*/ 592026 h 809309"/>
                    <a:gd name="connsiteX48" fmla="*/ 719409 w 855211"/>
                    <a:gd name="connsiteY48" fmla="*/ 637293 h 809309"/>
                    <a:gd name="connsiteX49" fmla="*/ 755623 w 855211"/>
                    <a:gd name="connsiteY49" fmla="*/ 582973 h 809309"/>
                    <a:gd name="connsiteX50" fmla="*/ 782784 w 855211"/>
                    <a:gd name="connsiteY50" fmla="*/ 592026 h 809309"/>
                    <a:gd name="connsiteX51" fmla="*/ 746570 w 855211"/>
                    <a:gd name="connsiteY51" fmla="*/ 673507 h 809309"/>
                    <a:gd name="connsiteX52" fmla="*/ 710356 w 855211"/>
                    <a:gd name="connsiteY52" fmla="*/ 691614 h 809309"/>
                    <a:gd name="connsiteX53" fmla="*/ 592661 w 855211"/>
                    <a:gd name="connsiteY53" fmla="*/ 673507 h 809309"/>
                    <a:gd name="connsiteX54" fmla="*/ 556447 w 855211"/>
                    <a:gd name="connsiteY54" fmla="*/ 610133 h 809309"/>
                    <a:gd name="connsiteX55" fmla="*/ 529286 w 855211"/>
                    <a:gd name="connsiteY55" fmla="*/ 601080 h 809309"/>
                    <a:gd name="connsiteX56" fmla="*/ 502126 w 855211"/>
                    <a:gd name="connsiteY56" fmla="*/ 610133 h 809309"/>
                    <a:gd name="connsiteX57" fmla="*/ 493073 w 855211"/>
                    <a:gd name="connsiteY57" fmla="*/ 673507 h 809309"/>
                    <a:gd name="connsiteX58" fmla="*/ 520233 w 855211"/>
                    <a:gd name="connsiteY58" fmla="*/ 691614 h 809309"/>
                    <a:gd name="connsiteX59" fmla="*/ 484019 w 855211"/>
                    <a:gd name="connsiteY59" fmla="*/ 773095 h 809309"/>
                    <a:gd name="connsiteX60" fmla="*/ 456859 w 855211"/>
                    <a:gd name="connsiteY60" fmla="*/ 782149 h 809309"/>
                    <a:gd name="connsiteX61" fmla="*/ 474966 w 855211"/>
                    <a:gd name="connsiteY61" fmla="*/ 809309 h 809309"/>
                    <a:gd name="connsiteX62" fmla="*/ 375378 w 855211"/>
                    <a:gd name="connsiteY62" fmla="*/ 773095 h 809309"/>
                    <a:gd name="connsiteX63" fmla="*/ 366324 w 855211"/>
                    <a:gd name="connsiteY63" fmla="*/ 745935 h 809309"/>
                    <a:gd name="connsiteX64" fmla="*/ 393485 w 855211"/>
                    <a:gd name="connsiteY64" fmla="*/ 718775 h 809309"/>
                    <a:gd name="connsiteX65" fmla="*/ 420645 w 855211"/>
                    <a:gd name="connsiteY65" fmla="*/ 709721 h 809309"/>
                    <a:gd name="connsiteX66" fmla="*/ 447805 w 855211"/>
                    <a:gd name="connsiteY66" fmla="*/ 691614 h 809309"/>
                    <a:gd name="connsiteX67" fmla="*/ 447805 w 855211"/>
                    <a:gd name="connsiteY67" fmla="*/ 628240 h 809309"/>
                    <a:gd name="connsiteX68" fmla="*/ 438752 w 855211"/>
                    <a:gd name="connsiteY68" fmla="*/ 601080 h 809309"/>
                    <a:gd name="connsiteX69" fmla="*/ 411591 w 855211"/>
                    <a:gd name="connsiteY69" fmla="*/ 592026 h 809309"/>
                    <a:gd name="connsiteX70" fmla="*/ 330110 w 855211"/>
                    <a:gd name="connsiteY70" fmla="*/ 564866 h 809309"/>
                    <a:gd name="connsiteX71" fmla="*/ 275789 w 855211"/>
                    <a:gd name="connsiteY71" fmla="*/ 573919 h 809309"/>
                    <a:gd name="connsiteX72" fmla="*/ 293896 w 855211"/>
                    <a:gd name="connsiteY72" fmla="*/ 610133 h 809309"/>
                    <a:gd name="connsiteX73" fmla="*/ 357271 w 855211"/>
                    <a:gd name="connsiteY73" fmla="*/ 637293 h 809309"/>
                    <a:gd name="connsiteX74" fmla="*/ 366324 w 855211"/>
                    <a:gd name="connsiteY74" fmla="*/ 664454 h 809309"/>
                    <a:gd name="connsiteX75" fmla="*/ 339164 w 855211"/>
                    <a:gd name="connsiteY75" fmla="*/ 673507 h 809309"/>
                    <a:gd name="connsiteX76" fmla="*/ 302950 w 855211"/>
                    <a:gd name="connsiteY76" fmla="*/ 664454 h 809309"/>
                    <a:gd name="connsiteX77" fmla="*/ 248629 w 855211"/>
                    <a:gd name="connsiteY77" fmla="*/ 655400 h 809309"/>
                    <a:gd name="connsiteX78" fmla="*/ 302950 w 855211"/>
                    <a:gd name="connsiteY78" fmla="*/ 700668 h 809309"/>
                    <a:gd name="connsiteX79" fmla="*/ 312003 w 855211"/>
                    <a:gd name="connsiteY79" fmla="*/ 736882 h 809309"/>
                    <a:gd name="connsiteX80" fmla="*/ 302950 w 855211"/>
                    <a:gd name="connsiteY80" fmla="*/ 764042 h 809309"/>
                    <a:gd name="connsiteX81" fmla="*/ 248629 w 855211"/>
                    <a:gd name="connsiteY81" fmla="*/ 782149 h 809309"/>
                    <a:gd name="connsiteX82" fmla="*/ 212415 w 855211"/>
                    <a:gd name="connsiteY82" fmla="*/ 773095 h 809309"/>
                    <a:gd name="connsiteX83" fmla="*/ 203362 w 855211"/>
                    <a:gd name="connsiteY83" fmla="*/ 745935 h 809309"/>
                    <a:gd name="connsiteX84" fmla="*/ 176201 w 855211"/>
                    <a:gd name="connsiteY84" fmla="*/ 727828 h 809309"/>
                    <a:gd name="connsiteX85" fmla="*/ 194308 w 855211"/>
                    <a:gd name="connsiteY85" fmla="*/ 673507 h 809309"/>
                    <a:gd name="connsiteX86" fmla="*/ 221469 w 855211"/>
                    <a:gd name="connsiteY86" fmla="*/ 646347 h 809309"/>
                    <a:gd name="connsiteX87" fmla="*/ 275789 w 855211"/>
                    <a:gd name="connsiteY87" fmla="*/ 582973 h 809309"/>
                    <a:gd name="connsiteX88" fmla="*/ 284843 w 855211"/>
                    <a:gd name="connsiteY88" fmla="*/ 546759 h 809309"/>
                    <a:gd name="connsiteX89" fmla="*/ 257683 w 855211"/>
                    <a:gd name="connsiteY89" fmla="*/ 537705 h 809309"/>
                    <a:gd name="connsiteX90" fmla="*/ 194308 w 855211"/>
                    <a:gd name="connsiteY90" fmla="*/ 555812 h 809309"/>
                    <a:gd name="connsiteX91" fmla="*/ 167148 w 855211"/>
                    <a:gd name="connsiteY91" fmla="*/ 582973 h 809309"/>
                    <a:gd name="connsiteX92" fmla="*/ 149041 w 855211"/>
                    <a:gd name="connsiteY92" fmla="*/ 619187 h 809309"/>
                    <a:gd name="connsiteX93" fmla="*/ 121881 w 855211"/>
                    <a:gd name="connsiteY93" fmla="*/ 637293 h 809309"/>
                    <a:gd name="connsiteX94" fmla="*/ 67560 w 855211"/>
                    <a:gd name="connsiteY94" fmla="*/ 682561 h 809309"/>
                    <a:gd name="connsiteX95" fmla="*/ 49453 w 855211"/>
                    <a:gd name="connsiteY95" fmla="*/ 646347 h 809309"/>
                    <a:gd name="connsiteX96" fmla="*/ 76613 w 855211"/>
                    <a:gd name="connsiteY96" fmla="*/ 610133 h 809309"/>
                    <a:gd name="connsiteX97" fmla="*/ 112827 w 855211"/>
                    <a:gd name="connsiteY97" fmla="*/ 601080 h 809309"/>
                    <a:gd name="connsiteX98" fmla="*/ 185255 w 855211"/>
                    <a:gd name="connsiteY98" fmla="*/ 573919 h 809309"/>
                    <a:gd name="connsiteX99" fmla="*/ 212415 w 855211"/>
                    <a:gd name="connsiteY99" fmla="*/ 555812 h 809309"/>
                    <a:gd name="connsiteX100" fmla="*/ 221469 w 855211"/>
                    <a:gd name="connsiteY100" fmla="*/ 474331 h 809309"/>
                    <a:gd name="connsiteX101" fmla="*/ 194308 w 855211"/>
                    <a:gd name="connsiteY101" fmla="*/ 483385 h 809309"/>
                    <a:gd name="connsiteX102" fmla="*/ 149041 w 855211"/>
                    <a:gd name="connsiteY102" fmla="*/ 528652 h 809309"/>
                    <a:gd name="connsiteX103" fmla="*/ 130934 w 855211"/>
                    <a:gd name="connsiteY103" fmla="*/ 555812 h 809309"/>
                    <a:gd name="connsiteX104" fmla="*/ 67560 w 855211"/>
                    <a:gd name="connsiteY104" fmla="*/ 573919 h 809309"/>
                    <a:gd name="connsiteX105" fmla="*/ 4185 w 855211"/>
                    <a:gd name="connsiteY105" fmla="*/ 564866 h 809309"/>
                    <a:gd name="connsiteX106" fmla="*/ 13239 w 855211"/>
                    <a:gd name="connsiteY106" fmla="*/ 510545 h 809309"/>
                    <a:gd name="connsiteX107" fmla="*/ 22292 w 855211"/>
                    <a:gd name="connsiteY107" fmla="*/ 483385 h 809309"/>
                    <a:gd name="connsiteX108" fmla="*/ 76613 w 855211"/>
                    <a:gd name="connsiteY108" fmla="*/ 465278 h 809309"/>
                    <a:gd name="connsiteX109" fmla="*/ 203362 w 855211"/>
                    <a:gd name="connsiteY109" fmla="*/ 447171 h 809309"/>
                    <a:gd name="connsiteX110" fmla="*/ 194308 w 855211"/>
                    <a:gd name="connsiteY110" fmla="*/ 420010 h 809309"/>
                    <a:gd name="connsiteX111" fmla="*/ 167148 w 855211"/>
                    <a:gd name="connsiteY111" fmla="*/ 410957 h 809309"/>
                    <a:gd name="connsiteX112" fmla="*/ 112827 w 855211"/>
                    <a:gd name="connsiteY112" fmla="*/ 401903 h 809309"/>
                    <a:gd name="connsiteX113" fmla="*/ 13239 w 855211"/>
                    <a:gd name="connsiteY113" fmla="*/ 383796 h 809309"/>
                    <a:gd name="connsiteX114" fmla="*/ 4185 w 855211"/>
                    <a:gd name="connsiteY114" fmla="*/ 356636 h 809309"/>
                    <a:gd name="connsiteX115" fmla="*/ 85667 w 855211"/>
                    <a:gd name="connsiteY115" fmla="*/ 329476 h 809309"/>
                    <a:gd name="connsiteX116" fmla="*/ 112827 w 855211"/>
                    <a:gd name="connsiteY116" fmla="*/ 347583 h 809309"/>
                    <a:gd name="connsiteX117" fmla="*/ 176201 w 855211"/>
                    <a:gd name="connsiteY117" fmla="*/ 374743 h 809309"/>
                    <a:gd name="connsiteX118" fmla="*/ 230522 w 855211"/>
                    <a:gd name="connsiteY118" fmla="*/ 365689 h 809309"/>
                    <a:gd name="connsiteX119" fmla="*/ 230522 w 855211"/>
                    <a:gd name="connsiteY119" fmla="*/ 311369 h 809309"/>
                    <a:gd name="connsiteX120" fmla="*/ 158094 w 855211"/>
                    <a:gd name="connsiteY120" fmla="*/ 293262 h 809309"/>
                    <a:gd name="connsiteX121" fmla="*/ 130934 w 855211"/>
                    <a:gd name="connsiteY121" fmla="*/ 284208 h 809309"/>
                    <a:gd name="connsiteX122" fmla="*/ 139987 w 855211"/>
                    <a:gd name="connsiteY122" fmla="*/ 257048 h 809309"/>
                    <a:gd name="connsiteX123" fmla="*/ 167148 w 855211"/>
                    <a:gd name="connsiteY123" fmla="*/ 238941 h 809309"/>
                    <a:gd name="connsiteX124" fmla="*/ 212415 w 855211"/>
                    <a:gd name="connsiteY124" fmla="*/ 184620 h 809309"/>
                    <a:gd name="connsiteX125" fmla="*/ 185255 w 855211"/>
                    <a:gd name="connsiteY125" fmla="*/ 166513 h 809309"/>
                    <a:gd name="connsiteX126" fmla="*/ 158094 w 855211"/>
                    <a:gd name="connsiteY126" fmla="*/ 202727 h 809309"/>
                    <a:gd name="connsiteX127" fmla="*/ 94720 w 855211"/>
                    <a:gd name="connsiteY127" fmla="*/ 238941 h 809309"/>
                    <a:gd name="connsiteX128" fmla="*/ 49453 w 855211"/>
                    <a:gd name="connsiteY128" fmla="*/ 229887 h 809309"/>
                    <a:gd name="connsiteX129" fmla="*/ 85667 w 855211"/>
                    <a:gd name="connsiteY129" fmla="*/ 175567 h 809309"/>
                    <a:gd name="connsiteX130" fmla="*/ 149041 w 855211"/>
                    <a:gd name="connsiteY130" fmla="*/ 130299 h 809309"/>
                    <a:gd name="connsiteX131" fmla="*/ 176201 w 855211"/>
                    <a:gd name="connsiteY131" fmla="*/ 121246 h 809309"/>
                    <a:gd name="connsiteX132" fmla="*/ 176201 w 855211"/>
                    <a:gd name="connsiteY132" fmla="*/ 175567 h 809309"/>
                    <a:gd name="connsiteX133" fmla="*/ 203362 w 855211"/>
                    <a:gd name="connsiteY133" fmla="*/ 166513 h 809309"/>
                    <a:gd name="connsiteX134" fmla="*/ 212415 w 855211"/>
                    <a:gd name="connsiteY134" fmla="*/ 139353 h 809309"/>
                    <a:gd name="connsiteX135" fmla="*/ 293896 w 855211"/>
                    <a:gd name="connsiteY135" fmla="*/ 139353 h 809309"/>
                    <a:gd name="connsiteX136" fmla="*/ 248629 w 855211"/>
                    <a:gd name="connsiteY136" fmla="*/ 184620 h 809309"/>
                    <a:gd name="connsiteX137" fmla="*/ 230522 w 855211"/>
                    <a:gd name="connsiteY137" fmla="*/ 211781 h 809309"/>
                    <a:gd name="connsiteX138" fmla="*/ 257683 w 855211"/>
                    <a:gd name="connsiteY138" fmla="*/ 220834 h 809309"/>
                    <a:gd name="connsiteX139" fmla="*/ 302950 w 855211"/>
                    <a:gd name="connsiteY139" fmla="*/ 211781 h 809309"/>
                    <a:gd name="connsiteX140" fmla="*/ 330110 w 855211"/>
                    <a:gd name="connsiteY140" fmla="*/ 229887 h 809309"/>
                    <a:gd name="connsiteX141" fmla="*/ 366324 w 855211"/>
                    <a:gd name="connsiteY141" fmla="*/ 211781 h 809309"/>
                    <a:gd name="connsiteX142" fmla="*/ 375378 w 855211"/>
                    <a:gd name="connsiteY142" fmla="*/ 148406 h 809309"/>
                    <a:gd name="connsiteX143" fmla="*/ 411591 w 855211"/>
                    <a:gd name="connsiteY143" fmla="*/ 103139 h 809309"/>
                    <a:gd name="connsiteX144" fmla="*/ 411591 w 855211"/>
                    <a:gd name="connsiteY144" fmla="*/ 57872 h 80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855211" h="809309">
                      <a:moveTo>
                        <a:pt x="212415" y="21658"/>
                      </a:moveTo>
                      <a:cubicBezTo>
                        <a:pt x="226856" y="33211"/>
                        <a:pt x="265042" y="83443"/>
                        <a:pt x="293896" y="48818"/>
                      </a:cubicBezTo>
                      <a:cubicBezTo>
                        <a:pt x="303747" y="36997"/>
                        <a:pt x="299932" y="18640"/>
                        <a:pt x="302950" y="3551"/>
                      </a:cubicBezTo>
                      <a:cubicBezTo>
                        <a:pt x="327093" y="6569"/>
                        <a:pt x="354515" y="86"/>
                        <a:pt x="375378" y="12604"/>
                      </a:cubicBezTo>
                      <a:cubicBezTo>
                        <a:pt x="389314" y="20965"/>
                        <a:pt x="395501" y="41746"/>
                        <a:pt x="393485" y="57872"/>
                      </a:cubicBezTo>
                      <a:cubicBezTo>
                        <a:pt x="391901" y="70545"/>
                        <a:pt x="348703" y="96780"/>
                        <a:pt x="339164" y="103139"/>
                      </a:cubicBezTo>
                      <a:cubicBezTo>
                        <a:pt x="355780" y="152988"/>
                        <a:pt x="349114" y="162367"/>
                        <a:pt x="447805" y="121246"/>
                      </a:cubicBezTo>
                      <a:cubicBezTo>
                        <a:pt x="459291" y="116460"/>
                        <a:pt x="453441" y="96996"/>
                        <a:pt x="456859" y="85032"/>
                      </a:cubicBezTo>
                      <a:cubicBezTo>
                        <a:pt x="459481" y="75856"/>
                        <a:pt x="462894" y="66925"/>
                        <a:pt x="465912" y="57872"/>
                      </a:cubicBezTo>
                      <a:cubicBezTo>
                        <a:pt x="462894" y="48818"/>
                        <a:pt x="456859" y="40254"/>
                        <a:pt x="456859" y="30711"/>
                      </a:cubicBezTo>
                      <a:cubicBezTo>
                        <a:pt x="456859" y="-21624"/>
                        <a:pt x="499140" y="7704"/>
                        <a:pt x="538340" y="12604"/>
                      </a:cubicBezTo>
                      <a:cubicBezTo>
                        <a:pt x="529287" y="15622"/>
                        <a:pt x="516727" y="13892"/>
                        <a:pt x="511180" y="21658"/>
                      </a:cubicBezTo>
                      <a:cubicBezTo>
                        <a:pt x="500086" y="37189"/>
                        <a:pt x="493073" y="75979"/>
                        <a:pt x="493073" y="75979"/>
                      </a:cubicBezTo>
                      <a:cubicBezTo>
                        <a:pt x="496091" y="88050"/>
                        <a:pt x="497757" y="100542"/>
                        <a:pt x="502126" y="112192"/>
                      </a:cubicBezTo>
                      <a:cubicBezTo>
                        <a:pt x="506865" y="124829"/>
                        <a:pt x="517198" y="135255"/>
                        <a:pt x="520233" y="148406"/>
                      </a:cubicBezTo>
                      <a:cubicBezTo>
                        <a:pt x="526378" y="175034"/>
                        <a:pt x="526268" y="202727"/>
                        <a:pt x="529286" y="229887"/>
                      </a:cubicBezTo>
                      <a:cubicBezTo>
                        <a:pt x="541357" y="226869"/>
                        <a:pt x="555784" y="228607"/>
                        <a:pt x="565500" y="220834"/>
                      </a:cubicBezTo>
                      <a:cubicBezTo>
                        <a:pt x="590318" y="200980"/>
                        <a:pt x="562563" y="173770"/>
                        <a:pt x="556447" y="157460"/>
                      </a:cubicBezTo>
                      <a:cubicBezTo>
                        <a:pt x="552078" y="145809"/>
                        <a:pt x="550411" y="133317"/>
                        <a:pt x="547393" y="121246"/>
                      </a:cubicBezTo>
                      <a:cubicBezTo>
                        <a:pt x="550411" y="106157"/>
                        <a:pt x="541849" y="80845"/>
                        <a:pt x="556447" y="75979"/>
                      </a:cubicBezTo>
                      <a:cubicBezTo>
                        <a:pt x="641318" y="47689"/>
                        <a:pt x="645886" y="69809"/>
                        <a:pt x="674142" y="112192"/>
                      </a:cubicBezTo>
                      <a:cubicBezTo>
                        <a:pt x="665089" y="115210"/>
                        <a:pt x="654922" y="115952"/>
                        <a:pt x="646982" y="121246"/>
                      </a:cubicBezTo>
                      <a:cubicBezTo>
                        <a:pt x="636329" y="128348"/>
                        <a:pt x="619821" y="135602"/>
                        <a:pt x="619821" y="148406"/>
                      </a:cubicBezTo>
                      <a:cubicBezTo>
                        <a:pt x="619821" y="159287"/>
                        <a:pt x="636234" y="164816"/>
                        <a:pt x="646982" y="166513"/>
                      </a:cubicBezTo>
                      <a:cubicBezTo>
                        <a:pt x="694769" y="174059"/>
                        <a:pt x="743552" y="172549"/>
                        <a:pt x="791837" y="175567"/>
                      </a:cubicBezTo>
                      <a:cubicBezTo>
                        <a:pt x="788819" y="196692"/>
                        <a:pt x="794621" y="221186"/>
                        <a:pt x="782784" y="238941"/>
                      </a:cubicBezTo>
                      <a:cubicBezTo>
                        <a:pt x="773769" y="252463"/>
                        <a:pt x="753743" y="256147"/>
                        <a:pt x="737516" y="257048"/>
                      </a:cubicBezTo>
                      <a:cubicBezTo>
                        <a:pt x="698229" y="259230"/>
                        <a:pt x="659053" y="251012"/>
                        <a:pt x="619821" y="247994"/>
                      </a:cubicBezTo>
                      <a:cubicBezTo>
                        <a:pt x="622839" y="269119"/>
                        <a:pt x="630294" y="290077"/>
                        <a:pt x="628875" y="311369"/>
                      </a:cubicBezTo>
                      <a:cubicBezTo>
                        <a:pt x="627157" y="337136"/>
                        <a:pt x="595029" y="389020"/>
                        <a:pt x="619821" y="420010"/>
                      </a:cubicBezTo>
                      <a:cubicBezTo>
                        <a:pt x="625783" y="427462"/>
                        <a:pt x="637928" y="426046"/>
                        <a:pt x="646982" y="429064"/>
                      </a:cubicBezTo>
                      <a:cubicBezTo>
                        <a:pt x="667528" y="326328"/>
                        <a:pt x="657623" y="368386"/>
                        <a:pt x="674142" y="302315"/>
                      </a:cubicBezTo>
                      <a:cubicBezTo>
                        <a:pt x="680178" y="311369"/>
                        <a:pt x="689445" y="318962"/>
                        <a:pt x="692249" y="329476"/>
                      </a:cubicBezTo>
                      <a:cubicBezTo>
                        <a:pt x="720528" y="435523"/>
                        <a:pt x="691014" y="476802"/>
                        <a:pt x="728463" y="401903"/>
                      </a:cubicBezTo>
                      <a:cubicBezTo>
                        <a:pt x="731481" y="386814"/>
                        <a:pt x="726635" y="367517"/>
                        <a:pt x="737516" y="356636"/>
                      </a:cubicBezTo>
                      <a:cubicBezTo>
                        <a:pt x="744264" y="349888"/>
                        <a:pt x="744255" y="374538"/>
                        <a:pt x="746570" y="383796"/>
                      </a:cubicBezTo>
                      <a:lnTo>
                        <a:pt x="764677" y="456224"/>
                      </a:lnTo>
                      <a:cubicBezTo>
                        <a:pt x="767695" y="447171"/>
                        <a:pt x="771108" y="438240"/>
                        <a:pt x="773730" y="429064"/>
                      </a:cubicBezTo>
                      <a:cubicBezTo>
                        <a:pt x="780290" y="406105"/>
                        <a:pt x="782538" y="387387"/>
                        <a:pt x="791837" y="365689"/>
                      </a:cubicBezTo>
                      <a:cubicBezTo>
                        <a:pt x="797153" y="353284"/>
                        <a:pt x="803908" y="341547"/>
                        <a:pt x="809944" y="329476"/>
                      </a:cubicBezTo>
                      <a:cubicBezTo>
                        <a:pt x="818997" y="335512"/>
                        <a:pt x="830307" y="339087"/>
                        <a:pt x="837104" y="347583"/>
                      </a:cubicBezTo>
                      <a:cubicBezTo>
                        <a:pt x="841829" y="353489"/>
                        <a:pt x="854619" y="408588"/>
                        <a:pt x="855211" y="410957"/>
                      </a:cubicBezTo>
                      <a:cubicBezTo>
                        <a:pt x="852193" y="432082"/>
                        <a:pt x="854083" y="454518"/>
                        <a:pt x="846158" y="474331"/>
                      </a:cubicBezTo>
                      <a:cubicBezTo>
                        <a:pt x="841403" y="486219"/>
                        <a:pt x="830653" y="496193"/>
                        <a:pt x="818997" y="501491"/>
                      </a:cubicBezTo>
                      <a:cubicBezTo>
                        <a:pt x="776598" y="520763"/>
                        <a:pt x="634828" y="534497"/>
                        <a:pt x="610768" y="537705"/>
                      </a:cubicBezTo>
                      <a:cubicBezTo>
                        <a:pt x="623723" y="563614"/>
                        <a:pt x="622733" y="582973"/>
                        <a:pt x="656035" y="582973"/>
                      </a:cubicBezTo>
                      <a:cubicBezTo>
                        <a:pt x="665578" y="582973"/>
                        <a:pt x="674142" y="576937"/>
                        <a:pt x="683195" y="573919"/>
                      </a:cubicBezTo>
                      <a:cubicBezTo>
                        <a:pt x="692249" y="579955"/>
                        <a:pt x="704957" y="582579"/>
                        <a:pt x="710356" y="592026"/>
                      </a:cubicBezTo>
                      <a:cubicBezTo>
                        <a:pt x="717991" y="605386"/>
                        <a:pt x="704320" y="640311"/>
                        <a:pt x="719409" y="637293"/>
                      </a:cubicBezTo>
                      <a:cubicBezTo>
                        <a:pt x="740748" y="633025"/>
                        <a:pt x="755623" y="582973"/>
                        <a:pt x="755623" y="582973"/>
                      </a:cubicBezTo>
                      <a:cubicBezTo>
                        <a:pt x="764677" y="585991"/>
                        <a:pt x="780162" y="582850"/>
                        <a:pt x="782784" y="592026"/>
                      </a:cubicBezTo>
                      <a:cubicBezTo>
                        <a:pt x="792877" y="627353"/>
                        <a:pt x="771887" y="655423"/>
                        <a:pt x="746570" y="673507"/>
                      </a:cubicBezTo>
                      <a:cubicBezTo>
                        <a:pt x="735588" y="681351"/>
                        <a:pt x="722427" y="685578"/>
                        <a:pt x="710356" y="691614"/>
                      </a:cubicBezTo>
                      <a:cubicBezTo>
                        <a:pt x="671124" y="685578"/>
                        <a:pt x="630317" y="686059"/>
                        <a:pt x="592661" y="673507"/>
                      </a:cubicBezTo>
                      <a:cubicBezTo>
                        <a:pt x="584073" y="670644"/>
                        <a:pt x="558327" y="612013"/>
                        <a:pt x="556447" y="610133"/>
                      </a:cubicBezTo>
                      <a:cubicBezTo>
                        <a:pt x="549699" y="603385"/>
                        <a:pt x="538340" y="604098"/>
                        <a:pt x="529286" y="601080"/>
                      </a:cubicBezTo>
                      <a:cubicBezTo>
                        <a:pt x="520233" y="604098"/>
                        <a:pt x="509578" y="604172"/>
                        <a:pt x="502126" y="610133"/>
                      </a:cubicBezTo>
                      <a:cubicBezTo>
                        <a:pt x="480619" y="627338"/>
                        <a:pt x="477375" y="649960"/>
                        <a:pt x="493073" y="673507"/>
                      </a:cubicBezTo>
                      <a:cubicBezTo>
                        <a:pt x="499109" y="682560"/>
                        <a:pt x="511180" y="685578"/>
                        <a:pt x="520233" y="691614"/>
                      </a:cubicBezTo>
                      <a:cubicBezTo>
                        <a:pt x="514700" y="708214"/>
                        <a:pt x="503584" y="757443"/>
                        <a:pt x="484019" y="773095"/>
                      </a:cubicBezTo>
                      <a:cubicBezTo>
                        <a:pt x="476567" y="779057"/>
                        <a:pt x="465912" y="779131"/>
                        <a:pt x="456859" y="782149"/>
                      </a:cubicBezTo>
                      <a:cubicBezTo>
                        <a:pt x="522984" y="804191"/>
                        <a:pt x="529697" y="795627"/>
                        <a:pt x="474966" y="809309"/>
                      </a:cubicBezTo>
                      <a:cubicBezTo>
                        <a:pt x="404783" y="801511"/>
                        <a:pt x="399839" y="822016"/>
                        <a:pt x="375378" y="773095"/>
                      </a:cubicBezTo>
                      <a:cubicBezTo>
                        <a:pt x="371110" y="764559"/>
                        <a:pt x="369342" y="754988"/>
                        <a:pt x="366324" y="745935"/>
                      </a:cubicBezTo>
                      <a:cubicBezTo>
                        <a:pt x="375378" y="736882"/>
                        <a:pt x="382832" y="725877"/>
                        <a:pt x="393485" y="718775"/>
                      </a:cubicBezTo>
                      <a:cubicBezTo>
                        <a:pt x="401425" y="713481"/>
                        <a:pt x="412109" y="713989"/>
                        <a:pt x="420645" y="709721"/>
                      </a:cubicBezTo>
                      <a:cubicBezTo>
                        <a:pt x="430377" y="704855"/>
                        <a:pt x="438752" y="697650"/>
                        <a:pt x="447805" y="691614"/>
                      </a:cubicBezTo>
                      <a:cubicBezTo>
                        <a:pt x="460124" y="654661"/>
                        <a:pt x="460048" y="671090"/>
                        <a:pt x="447805" y="628240"/>
                      </a:cubicBezTo>
                      <a:cubicBezTo>
                        <a:pt x="445183" y="619064"/>
                        <a:pt x="445500" y="607828"/>
                        <a:pt x="438752" y="601080"/>
                      </a:cubicBezTo>
                      <a:cubicBezTo>
                        <a:pt x="432004" y="594332"/>
                        <a:pt x="420127" y="596294"/>
                        <a:pt x="411591" y="592026"/>
                      </a:cubicBezTo>
                      <a:cubicBezTo>
                        <a:pt x="347941" y="560201"/>
                        <a:pt x="430957" y="581673"/>
                        <a:pt x="330110" y="564866"/>
                      </a:cubicBezTo>
                      <a:cubicBezTo>
                        <a:pt x="312003" y="567884"/>
                        <a:pt x="287256" y="559585"/>
                        <a:pt x="275789" y="573919"/>
                      </a:cubicBezTo>
                      <a:cubicBezTo>
                        <a:pt x="267358" y="584458"/>
                        <a:pt x="284353" y="600590"/>
                        <a:pt x="293896" y="610133"/>
                      </a:cubicBezTo>
                      <a:cubicBezTo>
                        <a:pt x="305085" y="621322"/>
                        <a:pt x="341038" y="631882"/>
                        <a:pt x="357271" y="637293"/>
                      </a:cubicBezTo>
                      <a:cubicBezTo>
                        <a:pt x="360289" y="646347"/>
                        <a:pt x="370592" y="655918"/>
                        <a:pt x="366324" y="664454"/>
                      </a:cubicBezTo>
                      <a:cubicBezTo>
                        <a:pt x="362056" y="672990"/>
                        <a:pt x="348707" y="673507"/>
                        <a:pt x="339164" y="673507"/>
                      </a:cubicBezTo>
                      <a:cubicBezTo>
                        <a:pt x="326721" y="673507"/>
                        <a:pt x="315151" y="666894"/>
                        <a:pt x="302950" y="664454"/>
                      </a:cubicBezTo>
                      <a:cubicBezTo>
                        <a:pt x="284950" y="660854"/>
                        <a:pt x="266736" y="658418"/>
                        <a:pt x="248629" y="655400"/>
                      </a:cubicBezTo>
                      <a:cubicBezTo>
                        <a:pt x="265936" y="666938"/>
                        <a:pt x="292226" y="681901"/>
                        <a:pt x="302950" y="700668"/>
                      </a:cubicBezTo>
                      <a:cubicBezTo>
                        <a:pt x="309123" y="711471"/>
                        <a:pt x="308985" y="724811"/>
                        <a:pt x="312003" y="736882"/>
                      </a:cubicBezTo>
                      <a:cubicBezTo>
                        <a:pt x="308985" y="745935"/>
                        <a:pt x="310715" y="758495"/>
                        <a:pt x="302950" y="764042"/>
                      </a:cubicBezTo>
                      <a:cubicBezTo>
                        <a:pt x="287419" y="775136"/>
                        <a:pt x="248629" y="782149"/>
                        <a:pt x="248629" y="782149"/>
                      </a:cubicBezTo>
                      <a:cubicBezTo>
                        <a:pt x="236558" y="779131"/>
                        <a:pt x="222131" y="780868"/>
                        <a:pt x="212415" y="773095"/>
                      </a:cubicBezTo>
                      <a:cubicBezTo>
                        <a:pt x="204963" y="767133"/>
                        <a:pt x="209324" y="753387"/>
                        <a:pt x="203362" y="745935"/>
                      </a:cubicBezTo>
                      <a:cubicBezTo>
                        <a:pt x="196565" y="737438"/>
                        <a:pt x="185255" y="733864"/>
                        <a:pt x="176201" y="727828"/>
                      </a:cubicBezTo>
                      <a:cubicBezTo>
                        <a:pt x="182237" y="709721"/>
                        <a:pt x="185039" y="690191"/>
                        <a:pt x="194308" y="673507"/>
                      </a:cubicBezTo>
                      <a:cubicBezTo>
                        <a:pt x="200526" y="662315"/>
                        <a:pt x="213272" y="656183"/>
                        <a:pt x="221469" y="646347"/>
                      </a:cubicBezTo>
                      <a:cubicBezTo>
                        <a:pt x="290424" y="563603"/>
                        <a:pt x="166962" y="691803"/>
                        <a:pt x="275789" y="582973"/>
                      </a:cubicBezTo>
                      <a:cubicBezTo>
                        <a:pt x="278807" y="570902"/>
                        <a:pt x="289464" y="558312"/>
                        <a:pt x="284843" y="546759"/>
                      </a:cubicBezTo>
                      <a:cubicBezTo>
                        <a:pt x="281299" y="537898"/>
                        <a:pt x="267226" y="537705"/>
                        <a:pt x="257683" y="537705"/>
                      </a:cubicBezTo>
                      <a:cubicBezTo>
                        <a:pt x="246319" y="537705"/>
                        <a:pt x="207113" y="551544"/>
                        <a:pt x="194308" y="555812"/>
                      </a:cubicBezTo>
                      <a:cubicBezTo>
                        <a:pt x="185255" y="564866"/>
                        <a:pt x="174590" y="572554"/>
                        <a:pt x="167148" y="582973"/>
                      </a:cubicBezTo>
                      <a:cubicBezTo>
                        <a:pt x="159304" y="593955"/>
                        <a:pt x="157681" y="608819"/>
                        <a:pt x="149041" y="619187"/>
                      </a:cubicBezTo>
                      <a:cubicBezTo>
                        <a:pt x="142075" y="627546"/>
                        <a:pt x="130240" y="630327"/>
                        <a:pt x="121881" y="637293"/>
                      </a:cubicBezTo>
                      <a:cubicBezTo>
                        <a:pt x="52165" y="695389"/>
                        <a:pt x="134999" y="637601"/>
                        <a:pt x="67560" y="682561"/>
                      </a:cubicBezTo>
                      <a:cubicBezTo>
                        <a:pt x="61524" y="670490"/>
                        <a:pt x="47779" y="659739"/>
                        <a:pt x="49453" y="646347"/>
                      </a:cubicBezTo>
                      <a:cubicBezTo>
                        <a:pt x="51324" y="631374"/>
                        <a:pt x="64335" y="618903"/>
                        <a:pt x="76613" y="610133"/>
                      </a:cubicBezTo>
                      <a:cubicBezTo>
                        <a:pt x="86738" y="602901"/>
                        <a:pt x="100863" y="604498"/>
                        <a:pt x="112827" y="601080"/>
                      </a:cubicBezTo>
                      <a:cubicBezTo>
                        <a:pt x="131105" y="595858"/>
                        <a:pt x="172509" y="580292"/>
                        <a:pt x="185255" y="573919"/>
                      </a:cubicBezTo>
                      <a:cubicBezTo>
                        <a:pt x="194987" y="569053"/>
                        <a:pt x="203362" y="561848"/>
                        <a:pt x="212415" y="555812"/>
                      </a:cubicBezTo>
                      <a:cubicBezTo>
                        <a:pt x="229604" y="530030"/>
                        <a:pt x="251039" y="511293"/>
                        <a:pt x="221469" y="474331"/>
                      </a:cubicBezTo>
                      <a:cubicBezTo>
                        <a:pt x="215507" y="466879"/>
                        <a:pt x="203362" y="480367"/>
                        <a:pt x="194308" y="483385"/>
                      </a:cubicBezTo>
                      <a:cubicBezTo>
                        <a:pt x="146023" y="555812"/>
                        <a:pt x="209397" y="468296"/>
                        <a:pt x="149041" y="528652"/>
                      </a:cubicBezTo>
                      <a:cubicBezTo>
                        <a:pt x="141347" y="536346"/>
                        <a:pt x="139430" y="549015"/>
                        <a:pt x="130934" y="555812"/>
                      </a:cubicBezTo>
                      <a:cubicBezTo>
                        <a:pt x="125028" y="560537"/>
                        <a:pt x="69929" y="573327"/>
                        <a:pt x="67560" y="573919"/>
                      </a:cubicBezTo>
                      <a:lnTo>
                        <a:pt x="4185" y="564866"/>
                      </a:lnTo>
                      <a:cubicBezTo>
                        <a:pt x="-7761" y="550929"/>
                        <a:pt x="9257" y="528465"/>
                        <a:pt x="13239" y="510545"/>
                      </a:cubicBezTo>
                      <a:cubicBezTo>
                        <a:pt x="15309" y="501229"/>
                        <a:pt x="14527" y="488932"/>
                        <a:pt x="22292" y="483385"/>
                      </a:cubicBezTo>
                      <a:cubicBezTo>
                        <a:pt x="37823" y="472291"/>
                        <a:pt x="58506" y="471314"/>
                        <a:pt x="76613" y="465278"/>
                      </a:cubicBezTo>
                      <a:cubicBezTo>
                        <a:pt x="135398" y="445683"/>
                        <a:pt x="94263" y="457089"/>
                        <a:pt x="203362" y="447171"/>
                      </a:cubicBezTo>
                      <a:cubicBezTo>
                        <a:pt x="200344" y="438117"/>
                        <a:pt x="201056" y="426758"/>
                        <a:pt x="194308" y="420010"/>
                      </a:cubicBezTo>
                      <a:cubicBezTo>
                        <a:pt x="187560" y="413262"/>
                        <a:pt x="176464" y="413027"/>
                        <a:pt x="167148" y="410957"/>
                      </a:cubicBezTo>
                      <a:cubicBezTo>
                        <a:pt x="149228" y="406975"/>
                        <a:pt x="130934" y="404921"/>
                        <a:pt x="112827" y="401903"/>
                      </a:cubicBezTo>
                      <a:cubicBezTo>
                        <a:pt x="40316" y="409960"/>
                        <a:pt x="38627" y="434570"/>
                        <a:pt x="13239" y="383796"/>
                      </a:cubicBezTo>
                      <a:cubicBezTo>
                        <a:pt x="8971" y="375260"/>
                        <a:pt x="7203" y="365689"/>
                        <a:pt x="4185" y="356636"/>
                      </a:cubicBezTo>
                      <a:cubicBezTo>
                        <a:pt x="32848" y="337528"/>
                        <a:pt x="43846" y="324829"/>
                        <a:pt x="85667" y="329476"/>
                      </a:cubicBezTo>
                      <a:cubicBezTo>
                        <a:pt x="96481" y="330678"/>
                        <a:pt x="103380" y="342185"/>
                        <a:pt x="112827" y="347583"/>
                      </a:cubicBezTo>
                      <a:cubicBezTo>
                        <a:pt x="144147" y="365480"/>
                        <a:pt x="145734" y="364587"/>
                        <a:pt x="176201" y="374743"/>
                      </a:cubicBezTo>
                      <a:cubicBezTo>
                        <a:pt x="194308" y="371725"/>
                        <a:pt x="214584" y="374796"/>
                        <a:pt x="230522" y="365689"/>
                      </a:cubicBezTo>
                      <a:cubicBezTo>
                        <a:pt x="242424" y="358888"/>
                        <a:pt x="242764" y="318170"/>
                        <a:pt x="230522" y="311369"/>
                      </a:cubicBezTo>
                      <a:cubicBezTo>
                        <a:pt x="208768" y="299284"/>
                        <a:pt x="182103" y="299810"/>
                        <a:pt x="158094" y="293262"/>
                      </a:cubicBezTo>
                      <a:cubicBezTo>
                        <a:pt x="148887" y="290751"/>
                        <a:pt x="139987" y="287226"/>
                        <a:pt x="130934" y="284208"/>
                      </a:cubicBezTo>
                      <a:cubicBezTo>
                        <a:pt x="133952" y="275155"/>
                        <a:pt x="134025" y="264500"/>
                        <a:pt x="139987" y="257048"/>
                      </a:cubicBezTo>
                      <a:cubicBezTo>
                        <a:pt x="146784" y="248551"/>
                        <a:pt x="158789" y="245907"/>
                        <a:pt x="167148" y="238941"/>
                      </a:cubicBezTo>
                      <a:cubicBezTo>
                        <a:pt x="193289" y="217157"/>
                        <a:pt x="194611" y="211326"/>
                        <a:pt x="212415" y="184620"/>
                      </a:cubicBezTo>
                      <a:cubicBezTo>
                        <a:pt x="203362" y="178584"/>
                        <a:pt x="195577" y="163072"/>
                        <a:pt x="185255" y="166513"/>
                      </a:cubicBezTo>
                      <a:cubicBezTo>
                        <a:pt x="170940" y="171285"/>
                        <a:pt x="168764" y="192057"/>
                        <a:pt x="158094" y="202727"/>
                      </a:cubicBezTo>
                      <a:cubicBezTo>
                        <a:pt x="145297" y="215524"/>
                        <a:pt x="108923" y="231840"/>
                        <a:pt x="94720" y="238941"/>
                      </a:cubicBezTo>
                      <a:cubicBezTo>
                        <a:pt x="79631" y="235923"/>
                        <a:pt x="57989" y="242690"/>
                        <a:pt x="49453" y="229887"/>
                      </a:cubicBezTo>
                      <a:cubicBezTo>
                        <a:pt x="21643" y="188172"/>
                        <a:pt x="67930" y="181479"/>
                        <a:pt x="85667" y="175567"/>
                      </a:cubicBezTo>
                      <a:cubicBezTo>
                        <a:pt x="100755" y="130299"/>
                        <a:pt x="85666" y="151424"/>
                        <a:pt x="149041" y="130299"/>
                      </a:cubicBezTo>
                      <a:lnTo>
                        <a:pt x="176201" y="121246"/>
                      </a:lnTo>
                      <a:cubicBezTo>
                        <a:pt x="172752" y="131593"/>
                        <a:pt x="155508" y="165221"/>
                        <a:pt x="176201" y="175567"/>
                      </a:cubicBezTo>
                      <a:cubicBezTo>
                        <a:pt x="184737" y="179835"/>
                        <a:pt x="194308" y="169531"/>
                        <a:pt x="203362" y="166513"/>
                      </a:cubicBezTo>
                      <a:cubicBezTo>
                        <a:pt x="206380" y="157460"/>
                        <a:pt x="206453" y="146805"/>
                        <a:pt x="212415" y="139353"/>
                      </a:cubicBezTo>
                      <a:cubicBezTo>
                        <a:pt x="239599" y="105373"/>
                        <a:pt x="257068" y="127077"/>
                        <a:pt x="293896" y="139353"/>
                      </a:cubicBezTo>
                      <a:cubicBezTo>
                        <a:pt x="245608" y="211784"/>
                        <a:pt x="308988" y="124260"/>
                        <a:pt x="248629" y="184620"/>
                      </a:cubicBezTo>
                      <a:cubicBezTo>
                        <a:pt x="240935" y="192314"/>
                        <a:pt x="236558" y="202727"/>
                        <a:pt x="230522" y="211781"/>
                      </a:cubicBezTo>
                      <a:cubicBezTo>
                        <a:pt x="239576" y="214799"/>
                        <a:pt x="248140" y="220834"/>
                        <a:pt x="257683" y="220834"/>
                      </a:cubicBezTo>
                      <a:cubicBezTo>
                        <a:pt x="273071" y="220834"/>
                        <a:pt x="287681" y="209872"/>
                        <a:pt x="302950" y="211781"/>
                      </a:cubicBezTo>
                      <a:cubicBezTo>
                        <a:pt x="313747" y="213131"/>
                        <a:pt x="321057" y="223852"/>
                        <a:pt x="330110" y="229887"/>
                      </a:cubicBezTo>
                      <a:cubicBezTo>
                        <a:pt x="342181" y="223852"/>
                        <a:pt x="359770" y="223579"/>
                        <a:pt x="366324" y="211781"/>
                      </a:cubicBezTo>
                      <a:cubicBezTo>
                        <a:pt x="376688" y="193127"/>
                        <a:pt x="371193" y="169331"/>
                        <a:pt x="375378" y="148406"/>
                      </a:cubicBezTo>
                      <a:cubicBezTo>
                        <a:pt x="397743" y="36583"/>
                        <a:pt x="365236" y="211301"/>
                        <a:pt x="411591" y="103139"/>
                      </a:cubicBezTo>
                      <a:cubicBezTo>
                        <a:pt x="417535" y="89270"/>
                        <a:pt x="411591" y="72961"/>
                        <a:pt x="411591" y="57872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  <a:effectLst>
                  <a:outerShdw sx="1000" sy="1000" algn="ctr" rotWithShape="0">
                    <a:srgbClr val="92D050">
                      <a:alpha val="98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</p:grpSp>
          <p:grpSp>
            <p:nvGrpSpPr>
              <p:cNvPr id="46" name="Grupo 45"/>
              <p:cNvGrpSpPr/>
              <p:nvPr/>
            </p:nvGrpSpPr>
            <p:grpSpPr>
              <a:xfrm>
                <a:off x="3827045" y="1470952"/>
                <a:ext cx="355738" cy="278104"/>
                <a:chOff x="553672" y="3082740"/>
                <a:chExt cx="327520" cy="278104"/>
              </a:xfrm>
            </p:grpSpPr>
            <p:sp>
              <p:nvSpPr>
                <p:cNvPr id="463" name="Forma livre 462"/>
                <p:cNvSpPr/>
                <p:nvPr/>
              </p:nvSpPr>
              <p:spPr>
                <a:xfrm>
                  <a:off x="697688" y="3154748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Forma livre 463"/>
                <p:cNvSpPr/>
                <p:nvPr/>
              </p:nvSpPr>
              <p:spPr>
                <a:xfrm>
                  <a:off x="697688" y="3154748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5" name="Forma livre 464"/>
                <p:cNvSpPr/>
                <p:nvPr/>
              </p:nvSpPr>
              <p:spPr>
                <a:xfrm>
                  <a:off x="769696" y="3226756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6" name="Oval 465"/>
                <p:cNvSpPr>
                  <a:spLocks noChangeAspect="1"/>
                </p:cNvSpPr>
                <p:nvPr/>
              </p:nvSpPr>
              <p:spPr>
                <a:xfrm>
                  <a:off x="692925" y="3202941"/>
                  <a:ext cx="54000" cy="54000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467" name="Forma livre 466"/>
                <p:cNvSpPr/>
                <p:nvPr/>
              </p:nvSpPr>
              <p:spPr>
                <a:xfrm>
                  <a:off x="553672" y="3082740"/>
                  <a:ext cx="327520" cy="270040"/>
                </a:xfrm>
                <a:custGeom>
                  <a:avLst/>
                  <a:gdLst>
                    <a:gd name="connsiteX0" fmla="*/ 212415 w 855211"/>
                    <a:gd name="connsiteY0" fmla="*/ 21658 h 809309"/>
                    <a:gd name="connsiteX1" fmla="*/ 293896 w 855211"/>
                    <a:gd name="connsiteY1" fmla="*/ 48818 h 809309"/>
                    <a:gd name="connsiteX2" fmla="*/ 302950 w 855211"/>
                    <a:gd name="connsiteY2" fmla="*/ 3551 h 809309"/>
                    <a:gd name="connsiteX3" fmla="*/ 375378 w 855211"/>
                    <a:gd name="connsiteY3" fmla="*/ 12604 h 809309"/>
                    <a:gd name="connsiteX4" fmla="*/ 393485 w 855211"/>
                    <a:gd name="connsiteY4" fmla="*/ 57872 h 809309"/>
                    <a:gd name="connsiteX5" fmla="*/ 339164 w 855211"/>
                    <a:gd name="connsiteY5" fmla="*/ 103139 h 809309"/>
                    <a:gd name="connsiteX6" fmla="*/ 447805 w 855211"/>
                    <a:gd name="connsiteY6" fmla="*/ 121246 h 809309"/>
                    <a:gd name="connsiteX7" fmla="*/ 456859 w 855211"/>
                    <a:gd name="connsiteY7" fmla="*/ 85032 h 809309"/>
                    <a:gd name="connsiteX8" fmla="*/ 465912 w 855211"/>
                    <a:gd name="connsiteY8" fmla="*/ 57872 h 809309"/>
                    <a:gd name="connsiteX9" fmla="*/ 456859 w 855211"/>
                    <a:gd name="connsiteY9" fmla="*/ 30711 h 809309"/>
                    <a:gd name="connsiteX10" fmla="*/ 538340 w 855211"/>
                    <a:gd name="connsiteY10" fmla="*/ 12604 h 809309"/>
                    <a:gd name="connsiteX11" fmla="*/ 511180 w 855211"/>
                    <a:gd name="connsiteY11" fmla="*/ 21658 h 809309"/>
                    <a:gd name="connsiteX12" fmla="*/ 493073 w 855211"/>
                    <a:gd name="connsiteY12" fmla="*/ 75979 h 809309"/>
                    <a:gd name="connsiteX13" fmla="*/ 502126 w 855211"/>
                    <a:gd name="connsiteY13" fmla="*/ 112192 h 809309"/>
                    <a:gd name="connsiteX14" fmla="*/ 520233 w 855211"/>
                    <a:gd name="connsiteY14" fmla="*/ 148406 h 809309"/>
                    <a:gd name="connsiteX15" fmla="*/ 529286 w 855211"/>
                    <a:gd name="connsiteY15" fmla="*/ 229887 h 809309"/>
                    <a:gd name="connsiteX16" fmla="*/ 565500 w 855211"/>
                    <a:gd name="connsiteY16" fmla="*/ 220834 h 809309"/>
                    <a:gd name="connsiteX17" fmla="*/ 556447 w 855211"/>
                    <a:gd name="connsiteY17" fmla="*/ 157460 h 809309"/>
                    <a:gd name="connsiteX18" fmla="*/ 547393 w 855211"/>
                    <a:gd name="connsiteY18" fmla="*/ 121246 h 809309"/>
                    <a:gd name="connsiteX19" fmla="*/ 556447 w 855211"/>
                    <a:gd name="connsiteY19" fmla="*/ 75979 h 809309"/>
                    <a:gd name="connsiteX20" fmla="*/ 674142 w 855211"/>
                    <a:gd name="connsiteY20" fmla="*/ 112192 h 809309"/>
                    <a:gd name="connsiteX21" fmla="*/ 646982 w 855211"/>
                    <a:gd name="connsiteY21" fmla="*/ 121246 h 809309"/>
                    <a:gd name="connsiteX22" fmla="*/ 619821 w 855211"/>
                    <a:gd name="connsiteY22" fmla="*/ 148406 h 809309"/>
                    <a:gd name="connsiteX23" fmla="*/ 646982 w 855211"/>
                    <a:gd name="connsiteY23" fmla="*/ 166513 h 809309"/>
                    <a:gd name="connsiteX24" fmla="*/ 791837 w 855211"/>
                    <a:gd name="connsiteY24" fmla="*/ 175567 h 809309"/>
                    <a:gd name="connsiteX25" fmla="*/ 782784 w 855211"/>
                    <a:gd name="connsiteY25" fmla="*/ 238941 h 809309"/>
                    <a:gd name="connsiteX26" fmla="*/ 737516 w 855211"/>
                    <a:gd name="connsiteY26" fmla="*/ 257048 h 809309"/>
                    <a:gd name="connsiteX27" fmla="*/ 619821 w 855211"/>
                    <a:gd name="connsiteY27" fmla="*/ 247994 h 809309"/>
                    <a:gd name="connsiteX28" fmla="*/ 628875 w 855211"/>
                    <a:gd name="connsiteY28" fmla="*/ 311369 h 809309"/>
                    <a:gd name="connsiteX29" fmla="*/ 619821 w 855211"/>
                    <a:gd name="connsiteY29" fmla="*/ 420010 h 809309"/>
                    <a:gd name="connsiteX30" fmla="*/ 646982 w 855211"/>
                    <a:gd name="connsiteY30" fmla="*/ 429064 h 809309"/>
                    <a:gd name="connsiteX31" fmla="*/ 674142 w 855211"/>
                    <a:gd name="connsiteY31" fmla="*/ 302315 h 809309"/>
                    <a:gd name="connsiteX32" fmla="*/ 692249 w 855211"/>
                    <a:gd name="connsiteY32" fmla="*/ 329476 h 809309"/>
                    <a:gd name="connsiteX33" fmla="*/ 728463 w 855211"/>
                    <a:gd name="connsiteY33" fmla="*/ 401903 h 809309"/>
                    <a:gd name="connsiteX34" fmla="*/ 737516 w 855211"/>
                    <a:gd name="connsiteY34" fmla="*/ 356636 h 809309"/>
                    <a:gd name="connsiteX35" fmla="*/ 746570 w 855211"/>
                    <a:gd name="connsiteY35" fmla="*/ 383796 h 809309"/>
                    <a:gd name="connsiteX36" fmla="*/ 764677 w 855211"/>
                    <a:gd name="connsiteY36" fmla="*/ 456224 h 809309"/>
                    <a:gd name="connsiteX37" fmla="*/ 773730 w 855211"/>
                    <a:gd name="connsiteY37" fmla="*/ 429064 h 809309"/>
                    <a:gd name="connsiteX38" fmla="*/ 791837 w 855211"/>
                    <a:gd name="connsiteY38" fmla="*/ 365689 h 809309"/>
                    <a:gd name="connsiteX39" fmla="*/ 809944 w 855211"/>
                    <a:gd name="connsiteY39" fmla="*/ 329476 h 809309"/>
                    <a:gd name="connsiteX40" fmla="*/ 837104 w 855211"/>
                    <a:gd name="connsiteY40" fmla="*/ 347583 h 809309"/>
                    <a:gd name="connsiteX41" fmla="*/ 855211 w 855211"/>
                    <a:gd name="connsiteY41" fmla="*/ 410957 h 809309"/>
                    <a:gd name="connsiteX42" fmla="*/ 846158 w 855211"/>
                    <a:gd name="connsiteY42" fmla="*/ 474331 h 809309"/>
                    <a:gd name="connsiteX43" fmla="*/ 818997 w 855211"/>
                    <a:gd name="connsiteY43" fmla="*/ 501491 h 809309"/>
                    <a:gd name="connsiteX44" fmla="*/ 610768 w 855211"/>
                    <a:gd name="connsiteY44" fmla="*/ 537705 h 809309"/>
                    <a:gd name="connsiteX45" fmla="*/ 656035 w 855211"/>
                    <a:gd name="connsiteY45" fmla="*/ 582973 h 809309"/>
                    <a:gd name="connsiteX46" fmla="*/ 683195 w 855211"/>
                    <a:gd name="connsiteY46" fmla="*/ 573919 h 809309"/>
                    <a:gd name="connsiteX47" fmla="*/ 710356 w 855211"/>
                    <a:gd name="connsiteY47" fmla="*/ 592026 h 809309"/>
                    <a:gd name="connsiteX48" fmla="*/ 719409 w 855211"/>
                    <a:gd name="connsiteY48" fmla="*/ 637293 h 809309"/>
                    <a:gd name="connsiteX49" fmla="*/ 755623 w 855211"/>
                    <a:gd name="connsiteY49" fmla="*/ 582973 h 809309"/>
                    <a:gd name="connsiteX50" fmla="*/ 782784 w 855211"/>
                    <a:gd name="connsiteY50" fmla="*/ 592026 h 809309"/>
                    <a:gd name="connsiteX51" fmla="*/ 746570 w 855211"/>
                    <a:gd name="connsiteY51" fmla="*/ 673507 h 809309"/>
                    <a:gd name="connsiteX52" fmla="*/ 710356 w 855211"/>
                    <a:gd name="connsiteY52" fmla="*/ 691614 h 809309"/>
                    <a:gd name="connsiteX53" fmla="*/ 592661 w 855211"/>
                    <a:gd name="connsiteY53" fmla="*/ 673507 h 809309"/>
                    <a:gd name="connsiteX54" fmla="*/ 556447 w 855211"/>
                    <a:gd name="connsiteY54" fmla="*/ 610133 h 809309"/>
                    <a:gd name="connsiteX55" fmla="*/ 529286 w 855211"/>
                    <a:gd name="connsiteY55" fmla="*/ 601080 h 809309"/>
                    <a:gd name="connsiteX56" fmla="*/ 502126 w 855211"/>
                    <a:gd name="connsiteY56" fmla="*/ 610133 h 809309"/>
                    <a:gd name="connsiteX57" fmla="*/ 493073 w 855211"/>
                    <a:gd name="connsiteY57" fmla="*/ 673507 h 809309"/>
                    <a:gd name="connsiteX58" fmla="*/ 520233 w 855211"/>
                    <a:gd name="connsiteY58" fmla="*/ 691614 h 809309"/>
                    <a:gd name="connsiteX59" fmla="*/ 484019 w 855211"/>
                    <a:gd name="connsiteY59" fmla="*/ 773095 h 809309"/>
                    <a:gd name="connsiteX60" fmla="*/ 456859 w 855211"/>
                    <a:gd name="connsiteY60" fmla="*/ 782149 h 809309"/>
                    <a:gd name="connsiteX61" fmla="*/ 474966 w 855211"/>
                    <a:gd name="connsiteY61" fmla="*/ 809309 h 809309"/>
                    <a:gd name="connsiteX62" fmla="*/ 375378 w 855211"/>
                    <a:gd name="connsiteY62" fmla="*/ 773095 h 809309"/>
                    <a:gd name="connsiteX63" fmla="*/ 366324 w 855211"/>
                    <a:gd name="connsiteY63" fmla="*/ 745935 h 809309"/>
                    <a:gd name="connsiteX64" fmla="*/ 393485 w 855211"/>
                    <a:gd name="connsiteY64" fmla="*/ 718775 h 809309"/>
                    <a:gd name="connsiteX65" fmla="*/ 420645 w 855211"/>
                    <a:gd name="connsiteY65" fmla="*/ 709721 h 809309"/>
                    <a:gd name="connsiteX66" fmla="*/ 447805 w 855211"/>
                    <a:gd name="connsiteY66" fmla="*/ 691614 h 809309"/>
                    <a:gd name="connsiteX67" fmla="*/ 447805 w 855211"/>
                    <a:gd name="connsiteY67" fmla="*/ 628240 h 809309"/>
                    <a:gd name="connsiteX68" fmla="*/ 438752 w 855211"/>
                    <a:gd name="connsiteY68" fmla="*/ 601080 h 809309"/>
                    <a:gd name="connsiteX69" fmla="*/ 411591 w 855211"/>
                    <a:gd name="connsiteY69" fmla="*/ 592026 h 809309"/>
                    <a:gd name="connsiteX70" fmla="*/ 330110 w 855211"/>
                    <a:gd name="connsiteY70" fmla="*/ 564866 h 809309"/>
                    <a:gd name="connsiteX71" fmla="*/ 275789 w 855211"/>
                    <a:gd name="connsiteY71" fmla="*/ 573919 h 809309"/>
                    <a:gd name="connsiteX72" fmla="*/ 293896 w 855211"/>
                    <a:gd name="connsiteY72" fmla="*/ 610133 h 809309"/>
                    <a:gd name="connsiteX73" fmla="*/ 357271 w 855211"/>
                    <a:gd name="connsiteY73" fmla="*/ 637293 h 809309"/>
                    <a:gd name="connsiteX74" fmla="*/ 366324 w 855211"/>
                    <a:gd name="connsiteY74" fmla="*/ 664454 h 809309"/>
                    <a:gd name="connsiteX75" fmla="*/ 339164 w 855211"/>
                    <a:gd name="connsiteY75" fmla="*/ 673507 h 809309"/>
                    <a:gd name="connsiteX76" fmla="*/ 302950 w 855211"/>
                    <a:gd name="connsiteY76" fmla="*/ 664454 h 809309"/>
                    <a:gd name="connsiteX77" fmla="*/ 248629 w 855211"/>
                    <a:gd name="connsiteY77" fmla="*/ 655400 h 809309"/>
                    <a:gd name="connsiteX78" fmla="*/ 302950 w 855211"/>
                    <a:gd name="connsiteY78" fmla="*/ 700668 h 809309"/>
                    <a:gd name="connsiteX79" fmla="*/ 312003 w 855211"/>
                    <a:gd name="connsiteY79" fmla="*/ 736882 h 809309"/>
                    <a:gd name="connsiteX80" fmla="*/ 302950 w 855211"/>
                    <a:gd name="connsiteY80" fmla="*/ 764042 h 809309"/>
                    <a:gd name="connsiteX81" fmla="*/ 248629 w 855211"/>
                    <a:gd name="connsiteY81" fmla="*/ 782149 h 809309"/>
                    <a:gd name="connsiteX82" fmla="*/ 212415 w 855211"/>
                    <a:gd name="connsiteY82" fmla="*/ 773095 h 809309"/>
                    <a:gd name="connsiteX83" fmla="*/ 203362 w 855211"/>
                    <a:gd name="connsiteY83" fmla="*/ 745935 h 809309"/>
                    <a:gd name="connsiteX84" fmla="*/ 176201 w 855211"/>
                    <a:gd name="connsiteY84" fmla="*/ 727828 h 809309"/>
                    <a:gd name="connsiteX85" fmla="*/ 194308 w 855211"/>
                    <a:gd name="connsiteY85" fmla="*/ 673507 h 809309"/>
                    <a:gd name="connsiteX86" fmla="*/ 221469 w 855211"/>
                    <a:gd name="connsiteY86" fmla="*/ 646347 h 809309"/>
                    <a:gd name="connsiteX87" fmla="*/ 275789 w 855211"/>
                    <a:gd name="connsiteY87" fmla="*/ 582973 h 809309"/>
                    <a:gd name="connsiteX88" fmla="*/ 284843 w 855211"/>
                    <a:gd name="connsiteY88" fmla="*/ 546759 h 809309"/>
                    <a:gd name="connsiteX89" fmla="*/ 257683 w 855211"/>
                    <a:gd name="connsiteY89" fmla="*/ 537705 h 809309"/>
                    <a:gd name="connsiteX90" fmla="*/ 194308 w 855211"/>
                    <a:gd name="connsiteY90" fmla="*/ 555812 h 809309"/>
                    <a:gd name="connsiteX91" fmla="*/ 167148 w 855211"/>
                    <a:gd name="connsiteY91" fmla="*/ 582973 h 809309"/>
                    <a:gd name="connsiteX92" fmla="*/ 149041 w 855211"/>
                    <a:gd name="connsiteY92" fmla="*/ 619187 h 809309"/>
                    <a:gd name="connsiteX93" fmla="*/ 121881 w 855211"/>
                    <a:gd name="connsiteY93" fmla="*/ 637293 h 809309"/>
                    <a:gd name="connsiteX94" fmla="*/ 67560 w 855211"/>
                    <a:gd name="connsiteY94" fmla="*/ 682561 h 809309"/>
                    <a:gd name="connsiteX95" fmla="*/ 49453 w 855211"/>
                    <a:gd name="connsiteY95" fmla="*/ 646347 h 809309"/>
                    <a:gd name="connsiteX96" fmla="*/ 76613 w 855211"/>
                    <a:gd name="connsiteY96" fmla="*/ 610133 h 809309"/>
                    <a:gd name="connsiteX97" fmla="*/ 112827 w 855211"/>
                    <a:gd name="connsiteY97" fmla="*/ 601080 h 809309"/>
                    <a:gd name="connsiteX98" fmla="*/ 185255 w 855211"/>
                    <a:gd name="connsiteY98" fmla="*/ 573919 h 809309"/>
                    <a:gd name="connsiteX99" fmla="*/ 212415 w 855211"/>
                    <a:gd name="connsiteY99" fmla="*/ 555812 h 809309"/>
                    <a:gd name="connsiteX100" fmla="*/ 221469 w 855211"/>
                    <a:gd name="connsiteY100" fmla="*/ 474331 h 809309"/>
                    <a:gd name="connsiteX101" fmla="*/ 194308 w 855211"/>
                    <a:gd name="connsiteY101" fmla="*/ 483385 h 809309"/>
                    <a:gd name="connsiteX102" fmla="*/ 149041 w 855211"/>
                    <a:gd name="connsiteY102" fmla="*/ 528652 h 809309"/>
                    <a:gd name="connsiteX103" fmla="*/ 130934 w 855211"/>
                    <a:gd name="connsiteY103" fmla="*/ 555812 h 809309"/>
                    <a:gd name="connsiteX104" fmla="*/ 67560 w 855211"/>
                    <a:gd name="connsiteY104" fmla="*/ 573919 h 809309"/>
                    <a:gd name="connsiteX105" fmla="*/ 4185 w 855211"/>
                    <a:gd name="connsiteY105" fmla="*/ 564866 h 809309"/>
                    <a:gd name="connsiteX106" fmla="*/ 13239 w 855211"/>
                    <a:gd name="connsiteY106" fmla="*/ 510545 h 809309"/>
                    <a:gd name="connsiteX107" fmla="*/ 22292 w 855211"/>
                    <a:gd name="connsiteY107" fmla="*/ 483385 h 809309"/>
                    <a:gd name="connsiteX108" fmla="*/ 76613 w 855211"/>
                    <a:gd name="connsiteY108" fmla="*/ 465278 h 809309"/>
                    <a:gd name="connsiteX109" fmla="*/ 203362 w 855211"/>
                    <a:gd name="connsiteY109" fmla="*/ 447171 h 809309"/>
                    <a:gd name="connsiteX110" fmla="*/ 194308 w 855211"/>
                    <a:gd name="connsiteY110" fmla="*/ 420010 h 809309"/>
                    <a:gd name="connsiteX111" fmla="*/ 167148 w 855211"/>
                    <a:gd name="connsiteY111" fmla="*/ 410957 h 809309"/>
                    <a:gd name="connsiteX112" fmla="*/ 112827 w 855211"/>
                    <a:gd name="connsiteY112" fmla="*/ 401903 h 809309"/>
                    <a:gd name="connsiteX113" fmla="*/ 13239 w 855211"/>
                    <a:gd name="connsiteY113" fmla="*/ 383796 h 809309"/>
                    <a:gd name="connsiteX114" fmla="*/ 4185 w 855211"/>
                    <a:gd name="connsiteY114" fmla="*/ 356636 h 809309"/>
                    <a:gd name="connsiteX115" fmla="*/ 85667 w 855211"/>
                    <a:gd name="connsiteY115" fmla="*/ 329476 h 809309"/>
                    <a:gd name="connsiteX116" fmla="*/ 112827 w 855211"/>
                    <a:gd name="connsiteY116" fmla="*/ 347583 h 809309"/>
                    <a:gd name="connsiteX117" fmla="*/ 176201 w 855211"/>
                    <a:gd name="connsiteY117" fmla="*/ 374743 h 809309"/>
                    <a:gd name="connsiteX118" fmla="*/ 230522 w 855211"/>
                    <a:gd name="connsiteY118" fmla="*/ 365689 h 809309"/>
                    <a:gd name="connsiteX119" fmla="*/ 230522 w 855211"/>
                    <a:gd name="connsiteY119" fmla="*/ 311369 h 809309"/>
                    <a:gd name="connsiteX120" fmla="*/ 158094 w 855211"/>
                    <a:gd name="connsiteY120" fmla="*/ 293262 h 809309"/>
                    <a:gd name="connsiteX121" fmla="*/ 130934 w 855211"/>
                    <a:gd name="connsiteY121" fmla="*/ 284208 h 809309"/>
                    <a:gd name="connsiteX122" fmla="*/ 139987 w 855211"/>
                    <a:gd name="connsiteY122" fmla="*/ 257048 h 809309"/>
                    <a:gd name="connsiteX123" fmla="*/ 167148 w 855211"/>
                    <a:gd name="connsiteY123" fmla="*/ 238941 h 809309"/>
                    <a:gd name="connsiteX124" fmla="*/ 212415 w 855211"/>
                    <a:gd name="connsiteY124" fmla="*/ 184620 h 809309"/>
                    <a:gd name="connsiteX125" fmla="*/ 185255 w 855211"/>
                    <a:gd name="connsiteY125" fmla="*/ 166513 h 809309"/>
                    <a:gd name="connsiteX126" fmla="*/ 158094 w 855211"/>
                    <a:gd name="connsiteY126" fmla="*/ 202727 h 809309"/>
                    <a:gd name="connsiteX127" fmla="*/ 94720 w 855211"/>
                    <a:gd name="connsiteY127" fmla="*/ 238941 h 809309"/>
                    <a:gd name="connsiteX128" fmla="*/ 49453 w 855211"/>
                    <a:gd name="connsiteY128" fmla="*/ 229887 h 809309"/>
                    <a:gd name="connsiteX129" fmla="*/ 85667 w 855211"/>
                    <a:gd name="connsiteY129" fmla="*/ 175567 h 809309"/>
                    <a:gd name="connsiteX130" fmla="*/ 149041 w 855211"/>
                    <a:gd name="connsiteY130" fmla="*/ 130299 h 809309"/>
                    <a:gd name="connsiteX131" fmla="*/ 176201 w 855211"/>
                    <a:gd name="connsiteY131" fmla="*/ 121246 h 809309"/>
                    <a:gd name="connsiteX132" fmla="*/ 176201 w 855211"/>
                    <a:gd name="connsiteY132" fmla="*/ 175567 h 809309"/>
                    <a:gd name="connsiteX133" fmla="*/ 203362 w 855211"/>
                    <a:gd name="connsiteY133" fmla="*/ 166513 h 809309"/>
                    <a:gd name="connsiteX134" fmla="*/ 212415 w 855211"/>
                    <a:gd name="connsiteY134" fmla="*/ 139353 h 809309"/>
                    <a:gd name="connsiteX135" fmla="*/ 293896 w 855211"/>
                    <a:gd name="connsiteY135" fmla="*/ 139353 h 809309"/>
                    <a:gd name="connsiteX136" fmla="*/ 248629 w 855211"/>
                    <a:gd name="connsiteY136" fmla="*/ 184620 h 809309"/>
                    <a:gd name="connsiteX137" fmla="*/ 230522 w 855211"/>
                    <a:gd name="connsiteY137" fmla="*/ 211781 h 809309"/>
                    <a:gd name="connsiteX138" fmla="*/ 257683 w 855211"/>
                    <a:gd name="connsiteY138" fmla="*/ 220834 h 809309"/>
                    <a:gd name="connsiteX139" fmla="*/ 302950 w 855211"/>
                    <a:gd name="connsiteY139" fmla="*/ 211781 h 809309"/>
                    <a:gd name="connsiteX140" fmla="*/ 330110 w 855211"/>
                    <a:gd name="connsiteY140" fmla="*/ 229887 h 809309"/>
                    <a:gd name="connsiteX141" fmla="*/ 366324 w 855211"/>
                    <a:gd name="connsiteY141" fmla="*/ 211781 h 809309"/>
                    <a:gd name="connsiteX142" fmla="*/ 375378 w 855211"/>
                    <a:gd name="connsiteY142" fmla="*/ 148406 h 809309"/>
                    <a:gd name="connsiteX143" fmla="*/ 411591 w 855211"/>
                    <a:gd name="connsiteY143" fmla="*/ 103139 h 809309"/>
                    <a:gd name="connsiteX144" fmla="*/ 411591 w 855211"/>
                    <a:gd name="connsiteY144" fmla="*/ 57872 h 80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855211" h="809309">
                      <a:moveTo>
                        <a:pt x="212415" y="21658"/>
                      </a:moveTo>
                      <a:cubicBezTo>
                        <a:pt x="226856" y="33211"/>
                        <a:pt x="265042" y="83443"/>
                        <a:pt x="293896" y="48818"/>
                      </a:cubicBezTo>
                      <a:cubicBezTo>
                        <a:pt x="303747" y="36997"/>
                        <a:pt x="299932" y="18640"/>
                        <a:pt x="302950" y="3551"/>
                      </a:cubicBezTo>
                      <a:cubicBezTo>
                        <a:pt x="327093" y="6569"/>
                        <a:pt x="354515" y="86"/>
                        <a:pt x="375378" y="12604"/>
                      </a:cubicBezTo>
                      <a:cubicBezTo>
                        <a:pt x="389314" y="20965"/>
                        <a:pt x="395501" y="41746"/>
                        <a:pt x="393485" y="57872"/>
                      </a:cubicBezTo>
                      <a:cubicBezTo>
                        <a:pt x="391901" y="70545"/>
                        <a:pt x="348703" y="96780"/>
                        <a:pt x="339164" y="103139"/>
                      </a:cubicBezTo>
                      <a:cubicBezTo>
                        <a:pt x="355780" y="152988"/>
                        <a:pt x="349114" y="162367"/>
                        <a:pt x="447805" y="121246"/>
                      </a:cubicBezTo>
                      <a:cubicBezTo>
                        <a:pt x="459291" y="116460"/>
                        <a:pt x="453441" y="96996"/>
                        <a:pt x="456859" y="85032"/>
                      </a:cubicBezTo>
                      <a:cubicBezTo>
                        <a:pt x="459481" y="75856"/>
                        <a:pt x="462894" y="66925"/>
                        <a:pt x="465912" y="57872"/>
                      </a:cubicBezTo>
                      <a:cubicBezTo>
                        <a:pt x="462894" y="48818"/>
                        <a:pt x="456859" y="40254"/>
                        <a:pt x="456859" y="30711"/>
                      </a:cubicBezTo>
                      <a:cubicBezTo>
                        <a:pt x="456859" y="-21624"/>
                        <a:pt x="499140" y="7704"/>
                        <a:pt x="538340" y="12604"/>
                      </a:cubicBezTo>
                      <a:cubicBezTo>
                        <a:pt x="529287" y="15622"/>
                        <a:pt x="516727" y="13892"/>
                        <a:pt x="511180" y="21658"/>
                      </a:cubicBezTo>
                      <a:cubicBezTo>
                        <a:pt x="500086" y="37189"/>
                        <a:pt x="493073" y="75979"/>
                        <a:pt x="493073" y="75979"/>
                      </a:cubicBezTo>
                      <a:cubicBezTo>
                        <a:pt x="496091" y="88050"/>
                        <a:pt x="497757" y="100542"/>
                        <a:pt x="502126" y="112192"/>
                      </a:cubicBezTo>
                      <a:cubicBezTo>
                        <a:pt x="506865" y="124829"/>
                        <a:pt x="517198" y="135255"/>
                        <a:pt x="520233" y="148406"/>
                      </a:cubicBezTo>
                      <a:cubicBezTo>
                        <a:pt x="526378" y="175034"/>
                        <a:pt x="526268" y="202727"/>
                        <a:pt x="529286" y="229887"/>
                      </a:cubicBezTo>
                      <a:cubicBezTo>
                        <a:pt x="541357" y="226869"/>
                        <a:pt x="555784" y="228607"/>
                        <a:pt x="565500" y="220834"/>
                      </a:cubicBezTo>
                      <a:cubicBezTo>
                        <a:pt x="590318" y="200980"/>
                        <a:pt x="562563" y="173770"/>
                        <a:pt x="556447" y="157460"/>
                      </a:cubicBezTo>
                      <a:cubicBezTo>
                        <a:pt x="552078" y="145809"/>
                        <a:pt x="550411" y="133317"/>
                        <a:pt x="547393" y="121246"/>
                      </a:cubicBezTo>
                      <a:cubicBezTo>
                        <a:pt x="550411" y="106157"/>
                        <a:pt x="541849" y="80845"/>
                        <a:pt x="556447" y="75979"/>
                      </a:cubicBezTo>
                      <a:cubicBezTo>
                        <a:pt x="641318" y="47689"/>
                        <a:pt x="645886" y="69809"/>
                        <a:pt x="674142" y="112192"/>
                      </a:cubicBezTo>
                      <a:cubicBezTo>
                        <a:pt x="665089" y="115210"/>
                        <a:pt x="654922" y="115952"/>
                        <a:pt x="646982" y="121246"/>
                      </a:cubicBezTo>
                      <a:cubicBezTo>
                        <a:pt x="636329" y="128348"/>
                        <a:pt x="619821" y="135602"/>
                        <a:pt x="619821" y="148406"/>
                      </a:cubicBezTo>
                      <a:cubicBezTo>
                        <a:pt x="619821" y="159287"/>
                        <a:pt x="636234" y="164816"/>
                        <a:pt x="646982" y="166513"/>
                      </a:cubicBezTo>
                      <a:cubicBezTo>
                        <a:pt x="694769" y="174059"/>
                        <a:pt x="743552" y="172549"/>
                        <a:pt x="791837" y="175567"/>
                      </a:cubicBezTo>
                      <a:cubicBezTo>
                        <a:pt x="788819" y="196692"/>
                        <a:pt x="794621" y="221186"/>
                        <a:pt x="782784" y="238941"/>
                      </a:cubicBezTo>
                      <a:cubicBezTo>
                        <a:pt x="773769" y="252463"/>
                        <a:pt x="753743" y="256147"/>
                        <a:pt x="737516" y="257048"/>
                      </a:cubicBezTo>
                      <a:cubicBezTo>
                        <a:pt x="698229" y="259230"/>
                        <a:pt x="659053" y="251012"/>
                        <a:pt x="619821" y="247994"/>
                      </a:cubicBezTo>
                      <a:cubicBezTo>
                        <a:pt x="622839" y="269119"/>
                        <a:pt x="630294" y="290077"/>
                        <a:pt x="628875" y="311369"/>
                      </a:cubicBezTo>
                      <a:cubicBezTo>
                        <a:pt x="627157" y="337136"/>
                        <a:pt x="595029" y="389020"/>
                        <a:pt x="619821" y="420010"/>
                      </a:cubicBezTo>
                      <a:cubicBezTo>
                        <a:pt x="625783" y="427462"/>
                        <a:pt x="637928" y="426046"/>
                        <a:pt x="646982" y="429064"/>
                      </a:cubicBezTo>
                      <a:cubicBezTo>
                        <a:pt x="667528" y="326328"/>
                        <a:pt x="657623" y="368386"/>
                        <a:pt x="674142" y="302315"/>
                      </a:cubicBezTo>
                      <a:cubicBezTo>
                        <a:pt x="680178" y="311369"/>
                        <a:pt x="689445" y="318962"/>
                        <a:pt x="692249" y="329476"/>
                      </a:cubicBezTo>
                      <a:cubicBezTo>
                        <a:pt x="720528" y="435523"/>
                        <a:pt x="691014" y="476802"/>
                        <a:pt x="728463" y="401903"/>
                      </a:cubicBezTo>
                      <a:cubicBezTo>
                        <a:pt x="731481" y="386814"/>
                        <a:pt x="726635" y="367517"/>
                        <a:pt x="737516" y="356636"/>
                      </a:cubicBezTo>
                      <a:cubicBezTo>
                        <a:pt x="744264" y="349888"/>
                        <a:pt x="744255" y="374538"/>
                        <a:pt x="746570" y="383796"/>
                      </a:cubicBezTo>
                      <a:lnTo>
                        <a:pt x="764677" y="456224"/>
                      </a:lnTo>
                      <a:cubicBezTo>
                        <a:pt x="767695" y="447171"/>
                        <a:pt x="771108" y="438240"/>
                        <a:pt x="773730" y="429064"/>
                      </a:cubicBezTo>
                      <a:cubicBezTo>
                        <a:pt x="780290" y="406105"/>
                        <a:pt x="782538" y="387387"/>
                        <a:pt x="791837" y="365689"/>
                      </a:cubicBezTo>
                      <a:cubicBezTo>
                        <a:pt x="797153" y="353284"/>
                        <a:pt x="803908" y="341547"/>
                        <a:pt x="809944" y="329476"/>
                      </a:cubicBezTo>
                      <a:cubicBezTo>
                        <a:pt x="818997" y="335512"/>
                        <a:pt x="830307" y="339087"/>
                        <a:pt x="837104" y="347583"/>
                      </a:cubicBezTo>
                      <a:cubicBezTo>
                        <a:pt x="841829" y="353489"/>
                        <a:pt x="854619" y="408588"/>
                        <a:pt x="855211" y="410957"/>
                      </a:cubicBezTo>
                      <a:cubicBezTo>
                        <a:pt x="852193" y="432082"/>
                        <a:pt x="854083" y="454518"/>
                        <a:pt x="846158" y="474331"/>
                      </a:cubicBezTo>
                      <a:cubicBezTo>
                        <a:pt x="841403" y="486219"/>
                        <a:pt x="830653" y="496193"/>
                        <a:pt x="818997" y="501491"/>
                      </a:cubicBezTo>
                      <a:cubicBezTo>
                        <a:pt x="776598" y="520763"/>
                        <a:pt x="634828" y="534497"/>
                        <a:pt x="610768" y="537705"/>
                      </a:cubicBezTo>
                      <a:cubicBezTo>
                        <a:pt x="623723" y="563614"/>
                        <a:pt x="622733" y="582973"/>
                        <a:pt x="656035" y="582973"/>
                      </a:cubicBezTo>
                      <a:cubicBezTo>
                        <a:pt x="665578" y="582973"/>
                        <a:pt x="674142" y="576937"/>
                        <a:pt x="683195" y="573919"/>
                      </a:cubicBezTo>
                      <a:cubicBezTo>
                        <a:pt x="692249" y="579955"/>
                        <a:pt x="704957" y="582579"/>
                        <a:pt x="710356" y="592026"/>
                      </a:cubicBezTo>
                      <a:cubicBezTo>
                        <a:pt x="717991" y="605386"/>
                        <a:pt x="704320" y="640311"/>
                        <a:pt x="719409" y="637293"/>
                      </a:cubicBezTo>
                      <a:cubicBezTo>
                        <a:pt x="740748" y="633025"/>
                        <a:pt x="755623" y="582973"/>
                        <a:pt x="755623" y="582973"/>
                      </a:cubicBezTo>
                      <a:cubicBezTo>
                        <a:pt x="764677" y="585991"/>
                        <a:pt x="780162" y="582850"/>
                        <a:pt x="782784" y="592026"/>
                      </a:cubicBezTo>
                      <a:cubicBezTo>
                        <a:pt x="792877" y="627353"/>
                        <a:pt x="771887" y="655423"/>
                        <a:pt x="746570" y="673507"/>
                      </a:cubicBezTo>
                      <a:cubicBezTo>
                        <a:pt x="735588" y="681351"/>
                        <a:pt x="722427" y="685578"/>
                        <a:pt x="710356" y="691614"/>
                      </a:cubicBezTo>
                      <a:cubicBezTo>
                        <a:pt x="671124" y="685578"/>
                        <a:pt x="630317" y="686059"/>
                        <a:pt x="592661" y="673507"/>
                      </a:cubicBezTo>
                      <a:cubicBezTo>
                        <a:pt x="584073" y="670644"/>
                        <a:pt x="558327" y="612013"/>
                        <a:pt x="556447" y="610133"/>
                      </a:cubicBezTo>
                      <a:cubicBezTo>
                        <a:pt x="549699" y="603385"/>
                        <a:pt x="538340" y="604098"/>
                        <a:pt x="529286" y="601080"/>
                      </a:cubicBezTo>
                      <a:cubicBezTo>
                        <a:pt x="520233" y="604098"/>
                        <a:pt x="509578" y="604172"/>
                        <a:pt x="502126" y="610133"/>
                      </a:cubicBezTo>
                      <a:cubicBezTo>
                        <a:pt x="480619" y="627338"/>
                        <a:pt x="477375" y="649960"/>
                        <a:pt x="493073" y="673507"/>
                      </a:cubicBezTo>
                      <a:cubicBezTo>
                        <a:pt x="499109" y="682560"/>
                        <a:pt x="511180" y="685578"/>
                        <a:pt x="520233" y="691614"/>
                      </a:cubicBezTo>
                      <a:cubicBezTo>
                        <a:pt x="514700" y="708214"/>
                        <a:pt x="503584" y="757443"/>
                        <a:pt x="484019" y="773095"/>
                      </a:cubicBezTo>
                      <a:cubicBezTo>
                        <a:pt x="476567" y="779057"/>
                        <a:pt x="465912" y="779131"/>
                        <a:pt x="456859" y="782149"/>
                      </a:cubicBezTo>
                      <a:cubicBezTo>
                        <a:pt x="522984" y="804191"/>
                        <a:pt x="529697" y="795627"/>
                        <a:pt x="474966" y="809309"/>
                      </a:cubicBezTo>
                      <a:cubicBezTo>
                        <a:pt x="404783" y="801511"/>
                        <a:pt x="399839" y="822016"/>
                        <a:pt x="375378" y="773095"/>
                      </a:cubicBezTo>
                      <a:cubicBezTo>
                        <a:pt x="371110" y="764559"/>
                        <a:pt x="369342" y="754988"/>
                        <a:pt x="366324" y="745935"/>
                      </a:cubicBezTo>
                      <a:cubicBezTo>
                        <a:pt x="375378" y="736882"/>
                        <a:pt x="382832" y="725877"/>
                        <a:pt x="393485" y="718775"/>
                      </a:cubicBezTo>
                      <a:cubicBezTo>
                        <a:pt x="401425" y="713481"/>
                        <a:pt x="412109" y="713989"/>
                        <a:pt x="420645" y="709721"/>
                      </a:cubicBezTo>
                      <a:cubicBezTo>
                        <a:pt x="430377" y="704855"/>
                        <a:pt x="438752" y="697650"/>
                        <a:pt x="447805" y="691614"/>
                      </a:cubicBezTo>
                      <a:cubicBezTo>
                        <a:pt x="460124" y="654661"/>
                        <a:pt x="460048" y="671090"/>
                        <a:pt x="447805" y="628240"/>
                      </a:cubicBezTo>
                      <a:cubicBezTo>
                        <a:pt x="445183" y="619064"/>
                        <a:pt x="445500" y="607828"/>
                        <a:pt x="438752" y="601080"/>
                      </a:cubicBezTo>
                      <a:cubicBezTo>
                        <a:pt x="432004" y="594332"/>
                        <a:pt x="420127" y="596294"/>
                        <a:pt x="411591" y="592026"/>
                      </a:cubicBezTo>
                      <a:cubicBezTo>
                        <a:pt x="347941" y="560201"/>
                        <a:pt x="430957" y="581673"/>
                        <a:pt x="330110" y="564866"/>
                      </a:cubicBezTo>
                      <a:cubicBezTo>
                        <a:pt x="312003" y="567884"/>
                        <a:pt x="287256" y="559585"/>
                        <a:pt x="275789" y="573919"/>
                      </a:cubicBezTo>
                      <a:cubicBezTo>
                        <a:pt x="267358" y="584458"/>
                        <a:pt x="284353" y="600590"/>
                        <a:pt x="293896" y="610133"/>
                      </a:cubicBezTo>
                      <a:cubicBezTo>
                        <a:pt x="305085" y="621322"/>
                        <a:pt x="341038" y="631882"/>
                        <a:pt x="357271" y="637293"/>
                      </a:cubicBezTo>
                      <a:cubicBezTo>
                        <a:pt x="360289" y="646347"/>
                        <a:pt x="370592" y="655918"/>
                        <a:pt x="366324" y="664454"/>
                      </a:cubicBezTo>
                      <a:cubicBezTo>
                        <a:pt x="362056" y="672990"/>
                        <a:pt x="348707" y="673507"/>
                        <a:pt x="339164" y="673507"/>
                      </a:cubicBezTo>
                      <a:cubicBezTo>
                        <a:pt x="326721" y="673507"/>
                        <a:pt x="315151" y="666894"/>
                        <a:pt x="302950" y="664454"/>
                      </a:cubicBezTo>
                      <a:cubicBezTo>
                        <a:pt x="284950" y="660854"/>
                        <a:pt x="266736" y="658418"/>
                        <a:pt x="248629" y="655400"/>
                      </a:cubicBezTo>
                      <a:cubicBezTo>
                        <a:pt x="265936" y="666938"/>
                        <a:pt x="292226" y="681901"/>
                        <a:pt x="302950" y="700668"/>
                      </a:cubicBezTo>
                      <a:cubicBezTo>
                        <a:pt x="309123" y="711471"/>
                        <a:pt x="308985" y="724811"/>
                        <a:pt x="312003" y="736882"/>
                      </a:cubicBezTo>
                      <a:cubicBezTo>
                        <a:pt x="308985" y="745935"/>
                        <a:pt x="310715" y="758495"/>
                        <a:pt x="302950" y="764042"/>
                      </a:cubicBezTo>
                      <a:cubicBezTo>
                        <a:pt x="287419" y="775136"/>
                        <a:pt x="248629" y="782149"/>
                        <a:pt x="248629" y="782149"/>
                      </a:cubicBezTo>
                      <a:cubicBezTo>
                        <a:pt x="236558" y="779131"/>
                        <a:pt x="222131" y="780868"/>
                        <a:pt x="212415" y="773095"/>
                      </a:cubicBezTo>
                      <a:cubicBezTo>
                        <a:pt x="204963" y="767133"/>
                        <a:pt x="209324" y="753387"/>
                        <a:pt x="203362" y="745935"/>
                      </a:cubicBezTo>
                      <a:cubicBezTo>
                        <a:pt x="196565" y="737438"/>
                        <a:pt x="185255" y="733864"/>
                        <a:pt x="176201" y="727828"/>
                      </a:cubicBezTo>
                      <a:cubicBezTo>
                        <a:pt x="182237" y="709721"/>
                        <a:pt x="185039" y="690191"/>
                        <a:pt x="194308" y="673507"/>
                      </a:cubicBezTo>
                      <a:cubicBezTo>
                        <a:pt x="200526" y="662315"/>
                        <a:pt x="213272" y="656183"/>
                        <a:pt x="221469" y="646347"/>
                      </a:cubicBezTo>
                      <a:cubicBezTo>
                        <a:pt x="290424" y="563603"/>
                        <a:pt x="166962" y="691803"/>
                        <a:pt x="275789" y="582973"/>
                      </a:cubicBezTo>
                      <a:cubicBezTo>
                        <a:pt x="278807" y="570902"/>
                        <a:pt x="289464" y="558312"/>
                        <a:pt x="284843" y="546759"/>
                      </a:cubicBezTo>
                      <a:cubicBezTo>
                        <a:pt x="281299" y="537898"/>
                        <a:pt x="267226" y="537705"/>
                        <a:pt x="257683" y="537705"/>
                      </a:cubicBezTo>
                      <a:cubicBezTo>
                        <a:pt x="246319" y="537705"/>
                        <a:pt x="207113" y="551544"/>
                        <a:pt x="194308" y="555812"/>
                      </a:cubicBezTo>
                      <a:cubicBezTo>
                        <a:pt x="185255" y="564866"/>
                        <a:pt x="174590" y="572554"/>
                        <a:pt x="167148" y="582973"/>
                      </a:cubicBezTo>
                      <a:cubicBezTo>
                        <a:pt x="159304" y="593955"/>
                        <a:pt x="157681" y="608819"/>
                        <a:pt x="149041" y="619187"/>
                      </a:cubicBezTo>
                      <a:cubicBezTo>
                        <a:pt x="142075" y="627546"/>
                        <a:pt x="130240" y="630327"/>
                        <a:pt x="121881" y="637293"/>
                      </a:cubicBezTo>
                      <a:cubicBezTo>
                        <a:pt x="52165" y="695389"/>
                        <a:pt x="134999" y="637601"/>
                        <a:pt x="67560" y="682561"/>
                      </a:cubicBezTo>
                      <a:cubicBezTo>
                        <a:pt x="61524" y="670490"/>
                        <a:pt x="47779" y="659739"/>
                        <a:pt x="49453" y="646347"/>
                      </a:cubicBezTo>
                      <a:cubicBezTo>
                        <a:pt x="51324" y="631374"/>
                        <a:pt x="64335" y="618903"/>
                        <a:pt x="76613" y="610133"/>
                      </a:cubicBezTo>
                      <a:cubicBezTo>
                        <a:pt x="86738" y="602901"/>
                        <a:pt x="100863" y="604498"/>
                        <a:pt x="112827" y="601080"/>
                      </a:cubicBezTo>
                      <a:cubicBezTo>
                        <a:pt x="131105" y="595858"/>
                        <a:pt x="172509" y="580292"/>
                        <a:pt x="185255" y="573919"/>
                      </a:cubicBezTo>
                      <a:cubicBezTo>
                        <a:pt x="194987" y="569053"/>
                        <a:pt x="203362" y="561848"/>
                        <a:pt x="212415" y="555812"/>
                      </a:cubicBezTo>
                      <a:cubicBezTo>
                        <a:pt x="229604" y="530030"/>
                        <a:pt x="251039" y="511293"/>
                        <a:pt x="221469" y="474331"/>
                      </a:cubicBezTo>
                      <a:cubicBezTo>
                        <a:pt x="215507" y="466879"/>
                        <a:pt x="203362" y="480367"/>
                        <a:pt x="194308" y="483385"/>
                      </a:cubicBezTo>
                      <a:cubicBezTo>
                        <a:pt x="146023" y="555812"/>
                        <a:pt x="209397" y="468296"/>
                        <a:pt x="149041" y="528652"/>
                      </a:cubicBezTo>
                      <a:cubicBezTo>
                        <a:pt x="141347" y="536346"/>
                        <a:pt x="139430" y="549015"/>
                        <a:pt x="130934" y="555812"/>
                      </a:cubicBezTo>
                      <a:cubicBezTo>
                        <a:pt x="125028" y="560537"/>
                        <a:pt x="69929" y="573327"/>
                        <a:pt x="67560" y="573919"/>
                      </a:cubicBezTo>
                      <a:lnTo>
                        <a:pt x="4185" y="564866"/>
                      </a:lnTo>
                      <a:cubicBezTo>
                        <a:pt x="-7761" y="550929"/>
                        <a:pt x="9257" y="528465"/>
                        <a:pt x="13239" y="510545"/>
                      </a:cubicBezTo>
                      <a:cubicBezTo>
                        <a:pt x="15309" y="501229"/>
                        <a:pt x="14527" y="488932"/>
                        <a:pt x="22292" y="483385"/>
                      </a:cubicBezTo>
                      <a:cubicBezTo>
                        <a:pt x="37823" y="472291"/>
                        <a:pt x="58506" y="471314"/>
                        <a:pt x="76613" y="465278"/>
                      </a:cubicBezTo>
                      <a:cubicBezTo>
                        <a:pt x="135398" y="445683"/>
                        <a:pt x="94263" y="457089"/>
                        <a:pt x="203362" y="447171"/>
                      </a:cubicBezTo>
                      <a:cubicBezTo>
                        <a:pt x="200344" y="438117"/>
                        <a:pt x="201056" y="426758"/>
                        <a:pt x="194308" y="420010"/>
                      </a:cubicBezTo>
                      <a:cubicBezTo>
                        <a:pt x="187560" y="413262"/>
                        <a:pt x="176464" y="413027"/>
                        <a:pt x="167148" y="410957"/>
                      </a:cubicBezTo>
                      <a:cubicBezTo>
                        <a:pt x="149228" y="406975"/>
                        <a:pt x="130934" y="404921"/>
                        <a:pt x="112827" y="401903"/>
                      </a:cubicBezTo>
                      <a:cubicBezTo>
                        <a:pt x="40316" y="409960"/>
                        <a:pt x="38627" y="434570"/>
                        <a:pt x="13239" y="383796"/>
                      </a:cubicBezTo>
                      <a:cubicBezTo>
                        <a:pt x="8971" y="375260"/>
                        <a:pt x="7203" y="365689"/>
                        <a:pt x="4185" y="356636"/>
                      </a:cubicBezTo>
                      <a:cubicBezTo>
                        <a:pt x="32848" y="337528"/>
                        <a:pt x="43846" y="324829"/>
                        <a:pt x="85667" y="329476"/>
                      </a:cubicBezTo>
                      <a:cubicBezTo>
                        <a:pt x="96481" y="330678"/>
                        <a:pt x="103380" y="342185"/>
                        <a:pt x="112827" y="347583"/>
                      </a:cubicBezTo>
                      <a:cubicBezTo>
                        <a:pt x="144147" y="365480"/>
                        <a:pt x="145734" y="364587"/>
                        <a:pt x="176201" y="374743"/>
                      </a:cubicBezTo>
                      <a:cubicBezTo>
                        <a:pt x="194308" y="371725"/>
                        <a:pt x="214584" y="374796"/>
                        <a:pt x="230522" y="365689"/>
                      </a:cubicBezTo>
                      <a:cubicBezTo>
                        <a:pt x="242424" y="358888"/>
                        <a:pt x="242764" y="318170"/>
                        <a:pt x="230522" y="311369"/>
                      </a:cubicBezTo>
                      <a:cubicBezTo>
                        <a:pt x="208768" y="299284"/>
                        <a:pt x="182103" y="299810"/>
                        <a:pt x="158094" y="293262"/>
                      </a:cubicBezTo>
                      <a:cubicBezTo>
                        <a:pt x="148887" y="290751"/>
                        <a:pt x="139987" y="287226"/>
                        <a:pt x="130934" y="284208"/>
                      </a:cubicBezTo>
                      <a:cubicBezTo>
                        <a:pt x="133952" y="275155"/>
                        <a:pt x="134025" y="264500"/>
                        <a:pt x="139987" y="257048"/>
                      </a:cubicBezTo>
                      <a:cubicBezTo>
                        <a:pt x="146784" y="248551"/>
                        <a:pt x="158789" y="245907"/>
                        <a:pt x="167148" y="238941"/>
                      </a:cubicBezTo>
                      <a:cubicBezTo>
                        <a:pt x="193289" y="217157"/>
                        <a:pt x="194611" y="211326"/>
                        <a:pt x="212415" y="184620"/>
                      </a:cubicBezTo>
                      <a:cubicBezTo>
                        <a:pt x="203362" y="178584"/>
                        <a:pt x="195577" y="163072"/>
                        <a:pt x="185255" y="166513"/>
                      </a:cubicBezTo>
                      <a:cubicBezTo>
                        <a:pt x="170940" y="171285"/>
                        <a:pt x="168764" y="192057"/>
                        <a:pt x="158094" y="202727"/>
                      </a:cubicBezTo>
                      <a:cubicBezTo>
                        <a:pt x="145297" y="215524"/>
                        <a:pt x="108923" y="231840"/>
                        <a:pt x="94720" y="238941"/>
                      </a:cubicBezTo>
                      <a:cubicBezTo>
                        <a:pt x="79631" y="235923"/>
                        <a:pt x="57989" y="242690"/>
                        <a:pt x="49453" y="229887"/>
                      </a:cubicBezTo>
                      <a:cubicBezTo>
                        <a:pt x="21643" y="188172"/>
                        <a:pt x="67930" y="181479"/>
                        <a:pt x="85667" y="175567"/>
                      </a:cubicBezTo>
                      <a:cubicBezTo>
                        <a:pt x="100755" y="130299"/>
                        <a:pt x="85666" y="151424"/>
                        <a:pt x="149041" y="130299"/>
                      </a:cubicBezTo>
                      <a:lnTo>
                        <a:pt x="176201" y="121246"/>
                      </a:lnTo>
                      <a:cubicBezTo>
                        <a:pt x="172752" y="131593"/>
                        <a:pt x="155508" y="165221"/>
                        <a:pt x="176201" y="175567"/>
                      </a:cubicBezTo>
                      <a:cubicBezTo>
                        <a:pt x="184737" y="179835"/>
                        <a:pt x="194308" y="169531"/>
                        <a:pt x="203362" y="166513"/>
                      </a:cubicBezTo>
                      <a:cubicBezTo>
                        <a:pt x="206380" y="157460"/>
                        <a:pt x="206453" y="146805"/>
                        <a:pt x="212415" y="139353"/>
                      </a:cubicBezTo>
                      <a:cubicBezTo>
                        <a:pt x="239599" y="105373"/>
                        <a:pt x="257068" y="127077"/>
                        <a:pt x="293896" y="139353"/>
                      </a:cubicBezTo>
                      <a:cubicBezTo>
                        <a:pt x="245608" y="211784"/>
                        <a:pt x="308988" y="124260"/>
                        <a:pt x="248629" y="184620"/>
                      </a:cubicBezTo>
                      <a:cubicBezTo>
                        <a:pt x="240935" y="192314"/>
                        <a:pt x="236558" y="202727"/>
                        <a:pt x="230522" y="211781"/>
                      </a:cubicBezTo>
                      <a:cubicBezTo>
                        <a:pt x="239576" y="214799"/>
                        <a:pt x="248140" y="220834"/>
                        <a:pt x="257683" y="220834"/>
                      </a:cubicBezTo>
                      <a:cubicBezTo>
                        <a:pt x="273071" y="220834"/>
                        <a:pt x="287681" y="209872"/>
                        <a:pt x="302950" y="211781"/>
                      </a:cubicBezTo>
                      <a:cubicBezTo>
                        <a:pt x="313747" y="213131"/>
                        <a:pt x="321057" y="223852"/>
                        <a:pt x="330110" y="229887"/>
                      </a:cubicBezTo>
                      <a:cubicBezTo>
                        <a:pt x="342181" y="223852"/>
                        <a:pt x="359770" y="223579"/>
                        <a:pt x="366324" y="211781"/>
                      </a:cubicBezTo>
                      <a:cubicBezTo>
                        <a:pt x="376688" y="193127"/>
                        <a:pt x="371193" y="169331"/>
                        <a:pt x="375378" y="148406"/>
                      </a:cubicBezTo>
                      <a:cubicBezTo>
                        <a:pt x="397743" y="36583"/>
                        <a:pt x="365236" y="211301"/>
                        <a:pt x="411591" y="103139"/>
                      </a:cubicBezTo>
                      <a:cubicBezTo>
                        <a:pt x="417535" y="89270"/>
                        <a:pt x="411591" y="72961"/>
                        <a:pt x="411591" y="57872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  <a:effectLst>
                  <a:outerShdw sx="1000" sy="1000" algn="ctr" rotWithShape="0">
                    <a:srgbClr val="92D05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</p:grpSp>
          <p:grpSp>
            <p:nvGrpSpPr>
              <p:cNvPr id="47" name="Grupo 46"/>
              <p:cNvGrpSpPr/>
              <p:nvPr/>
            </p:nvGrpSpPr>
            <p:grpSpPr>
              <a:xfrm>
                <a:off x="4034619" y="1858858"/>
                <a:ext cx="359460" cy="355313"/>
                <a:chOff x="341192" y="3226756"/>
                <a:chExt cx="404487" cy="404487"/>
              </a:xfrm>
            </p:grpSpPr>
            <p:sp>
              <p:nvSpPr>
                <p:cNvPr id="458" name="Forma livre 457"/>
                <p:cNvSpPr/>
                <p:nvPr/>
              </p:nvSpPr>
              <p:spPr>
                <a:xfrm>
                  <a:off x="481652" y="3302675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9" name="Forma livre 458"/>
                <p:cNvSpPr/>
                <p:nvPr/>
              </p:nvSpPr>
              <p:spPr>
                <a:xfrm>
                  <a:off x="581436" y="3277007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0" name="Forma livre 459"/>
                <p:cNvSpPr/>
                <p:nvPr/>
              </p:nvSpPr>
              <p:spPr>
                <a:xfrm>
                  <a:off x="522876" y="3428999"/>
                  <a:ext cx="76234" cy="134088"/>
                </a:xfrm>
                <a:custGeom>
                  <a:avLst/>
                  <a:gdLst>
                    <a:gd name="connsiteX0" fmla="*/ 0 w 76234"/>
                    <a:gd name="connsiteY0" fmla="*/ 0 h 134088"/>
                    <a:gd name="connsiteX1" fmla="*/ 21771 w 76234"/>
                    <a:gd name="connsiteY1" fmla="*/ 27214 h 134088"/>
                    <a:gd name="connsiteX2" fmla="*/ 48985 w 76234"/>
                    <a:gd name="connsiteY2" fmla="*/ 65314 h 134088"/>
                    <a:gd name="connsiteX3" fmla="*/ 65314 w 76234"/>
                    <a:gd name="connsiteY3" fmla="*/ 54428 h 134088"/>
                    <a:gd name="connsiteX4" fmla="*/ 76200 w 76234"/>
                    <a:gd name="connsiteY4" fmla="*/ 70757 h 134088"/>
                    <a:gd name="connsiteX5" fmla="*/ 65314 w 76234"/>
                    <a:gd name="connsiteY5" fmla="*/ 108857 h 134088"/>
                    <a:gd name="connsiteX6" fmla="*/ 43542 w 76234"/>
                    <a:gd name="connsiteY6" fmla="*/ 103414 h 134088"/>
                    <a:gd name="connsiteX7" fmla="*/ 0 w 76234"/>
                    <a:gd name="connsiteY7" fmla="*/ 114300 h 134088"/>
                    <a:gd name="connsiteX8" fmla="*/ 10885 w 76234"/>
                    <a:gd name="connsiteY8" fmla="*/ 130628 h 134088"/>
                    <a:gd name="connsiteX9" fmla="*/ 54428 w 76234"/>
                    <a:gd name="connsiteY9" fmla="*/ 108857 h 134088"/>
                    <a:gd name="connsiteX10" fmla="*/ 65314 w 76234"/>
                    <a:gd name="connsiteY10" fmla="*/ 108857 h 13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34" h="134088">
                      <a:moveTo>
                        <a:pt x="0" y="0"/>
                      </a:moveTo>
                      <a:cubicBezTo>
                        <a:pt x="7257" y="9071"/>
                        <a:pt x="16208" y="17016"/>
                        <a:pt x="21771" y="27214"/>
                      </a:cubicBezTo>
                      <a:cubicBezTo>
                        <a:pt x="44349" y="68606"/>
                        <a:pt x="16833" y="54596"/>
                        <a:pt x="48985" y="65314"/>
                      </a:cubicBezTo>
                      <a:cubicBezTo>
                        <a:pt x="54428" y="61685"/>
                        <a:pt x="58899" y="53145"/>
                        <a:pt x="65314" y="54428"/>
                      </a:cubicBezTo>
                      <a:cubicBezTo>
                        <a:pt x="71729" y="55711"/>
                        <a:pt x="75275" y="64281"/>
                        <a:pt x="76200" y="70757"/>
                      </a:cubicBezTo>
                      <a:cubicBezTo>
                        <a:pt x="76883" y="75540"/>
                        <a:pt x="67356" y="102730"/>
                        <a:pt x="65314" y="108857"/>
                      </a:cubicBezTo>
                      <a:cubicBezTo>
                        <a:pt x="58057" y="107043"/>
                        <a:pt x="51023" y="103414"/>
                        <a:pt x="43542" y="103414"/>
                      </a:cubicBezTo>
                      <a:cubicBezTo>
                        <a:pt x="30406" y="103414"/>
                        <a:pt x="12885" y="110005"/>
                        <a:pt x="0" y="114300"/>
                      </a:cubicBezTo>
                      <a:cubicBezTo>
                        <a:pt x="3628" y="119743"/>
                        <a:pt x="4539" y="129042"/>
                        <a:pt x="10885" y="130628"/>
                      </a:cubicBezTo>
                      <a:cubicBezTo>
                        <a:pt x="55218" y="141711"/>
                        <a:pt x="34324" y="123934"/>
                        <a:pt x="54428" y="108857"/>
                      </a:cubicBezTo>
                      <a:cubicBezTo>
                        <a:pt x="57331" y="106680"/>
                        <a:pt x="61685" y="108857"/>
                        <a:pt x="65314" y="108857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1" name="Oval 460"/>
                <p:cNvSpPr>
                  <a:spLocks noChangeAspect="1"/>
                </p:cNvSpPr>
                <p:nvPr/>
              </p:nvSpPr>
              <p:spPr>
                <a:xfrm>
                  <a:off x="521483" y="3395431"/>
                  <a:ext cx="54000" cy="54000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462" name="Forma livre 461"/>
                <p:cNvSpPr/>
                <p:nvPr/>
              </p:nvSpPr>
              <p:spPr>
                <a:xfrm>
                  <a:off x="341192" y="3226756"/>
                  <a:ext cx="404487" cy="404487"/>
                </a:xfrm>
                <a:custGeom>
                  <a:avLst/>
                  <a:gdLst>
                    <a:gd name="connsiteX0" fmla="*/ 212415 w 855211"/>
                    <a:gd name="connsiteY0" fmla="*/ 21658 h 809309"/>
                    <a:gd name="connsiteX1" fmla="*/ 293896 w 855211"/>
                    <a:gd name="connsiteY1" fmla="*/ 48818 h 809309"/>
                    <a:gd name="connsiteX2" fmla="*/ 302950 w 855211"/>
                    <a:gd name="connsiteY2" fmla="*/ 3551 h 809309"/>
                    <a:gd name="connsiteX3" fmla="*/ 375378 w 855211"/>
                    <a:gd name="connsiteY3" fmla="*/ 12604 h 809309"/>
                    <a:gd name="connsiteX4" fmla="*/ 393485 w 855211"/>
                    <a:gd name="connsiteY4" fmla="*/ 57872 h 809309"/>
                    <a:gd name="connsiteX5" fmla="*/ 339164 w 855211"/>
                    <a:gd name="connsiteY5" fmla="*/ 103139 h 809309"/>
                    <a:gd name="connsiteX6" fmla="*/ 447805 w 855211"/>
                    <a:gd name="connsiteY6" fmla="*/ 121246 h 809309"/>
                    <a:gd name="connsiteX7" fmla="*/ 456859 w 855211"/>
                    <a:gd name="connsiteY7" fmla="*/ 85032 h 809309"/>
                    <a:gd name="connsiteX8" fmla="*/ 465912 w 855211"/>
                    <a:gd name="connsiteY8" fmla="*/ 57872 h 809309"/>
                    <a:gd name="connsiteX9" fmla="*/ 456859 w 855211"/>
                    <a:gd name="connsiteY9" fmla="*/ 30711 h 809309"/>
                    <a:gd name="connsiteX10" fmla="*/ 538340 w 855211"/>
                    <a:gd name="connsiteY10" fmla="*/ 12604 h 809309"/>
                    <a:gd name="connsiteX11" fmla="*/ 511180 w 855211"/>
                    <a:gd name="connsiteY11" fmla="*/ 21658 h 809309"/>
                    <a:gd name="connsiteX12" fmla="*/ 493073 w 855211"/>
                    <a:gd name="connsiteY12" fmla="*/ 75979 h 809309"/>
                    <a:gd name="connsiteX13" fmla="*/ 502126 w 855211"/>
                    <a:gd name="connsiteY13" fmla="*/ 112192 h 809309"/>
                    <a:gd name="connsiteX14" fmla="*/ 520233 w 855211"/>
                    <a:gd name="connsiteY14" fmla="*/ 148406 h 809309"/>
                    <a:gd name="connsiteX15" fmla="*/ 529286 w 855211"/>
                    <a:gd name="connsiteY15" fmla="*/ 229887 h 809309"/>
                    <a:gd name="connsiteX16" fmla="*/ 565500 w 855211"/>
                    <a:gd name="connsiteY16" fmla="*/ 220834 h 809309"/>
                    <a:gd name="connsiteX17" fmla="*/ 556447 w 855211"/>
                    <a:gd name="connsiteY17" fmla="*/ 157460 h 809309"/>
                    <a:gd name="connsiteX18" fmla="*/ 547393 w 855211"/>
                    <a:gd name="connsiteY18" fmla="*/ 121246 h 809309"/>
                    <a:gd name="connsiteX19" fmla="*/ 556447 w 855211"/>
                    <a:gd name="connsiteY19" fmla="*/ 75979 h 809309"/>
                    <a:gd name="connsiteX20" fmla="*/ 674142 w 855211"/>
                    <a:gd name="connsiteY20" fmla="*/ 112192 h 809309"/>
                    <a:gd name="connsiteX21" fmla="*/ 646982 w 855211"/>
                    <a:gd name="connsiteY21" fmla="*/ 121246 h 809309"/>
                    <a:gd name="connsiteX22" fmla="*/ 619821 w 855211"/>
                    <a:gd name="connsiteY22" fmla="*/ 148406 h 809309"/>
                    <a:gd name="connsiteX23" fmla="*/ 646982 w 855211"/>
                    <a:gd name="connsiteY23" fmla="*/ 166513 h 809309"/>
                    <a:gd name="connsiteX24" fmla="*/ 791837 w 855211"/>
                    <a:gd name="connsiteY24" fmla="*/ 175567 h 809309"/>
                    <a:gd name="connsiteX25" fmla="*/ 782784 w 855211"/>
                    <a:gd name="connsiteY25" fmla="*/ 238941 h 809309"/>
                    <a:gd name="connsiteX26" fmla="*/ 737516 w 855211"/>
                    <a:gd name="connsiteY26" fmla="*/ 257048 h 809309"/>
                    <a:gd name="connsiteX27" fmla="*/ 619821 w 855211"/>
                    <a:gd name="connsiteY27" fmla="*/ 247994 h 809309"/>
                    <a:gd name="connsiteX28" fmla="*/ 628875 w 855211"/>
                    <a:gd name="connsiteY28" fmla="*/ 311369 h 809309"/>
                    <a:gd name="connsiteX29" fmla="*/ 619821 w 855211"/>
                    <a:gd name="connsiteY29" fmla="*/ 420010 h 809309"/>
                    <a:gd name="connsiteX30" fmla="*/ 646982 w 855211"/>
                    <a:gd name="connsiteY30" fmla="*/ 429064 h 809309"/>
                    <a:gd name="connsiteX31" fmla="*/ 674142 w 855211"/>
                    <a:gd name="connsiteY31" fmla="*/ 302315 h 809309"/>
                    <a:gd name="connsiteX32" fmla="*/ 692249 w 855211"/>
                    <a:gd name="connsiteY32" fmla="*/ 329476 h 809309"/>
                    <a:gd name="connsiteX33" fmla="*/ 728463 w 855211"/>
                    <a:gd name="connsiteY33" fmla="*/ 401903 h 809309"/>
                    <a:gd name="connsiteX34" fmla="*/ 737516 w 855211"/>
                    <a:gd name="connsiteY34" fmla="*/ 356636 h 809309"/>
                    <a:gd name="connsiteX35" fmla="*/ 746570 w 855211"/>
                    <a:gd name="connsiteY35" fmla="*/ 383796 h 809309"/>
                    <a:gd name="connsiteX36" fmla="*/ 764677 w 855211"/>
                    <a:gd name="connsiteY36" fmla="*/ 456224 h 809309"/>
                    <a:gd name="connsiteX37" fmla="*/ 773730 w 855211"/>
                    <a:gd name="connsiteY37" fmla="*/ 429064 h 809309"/>
                    <a:gd name="connsiteX38" fmla="*/ 791837 w 855211"/>
                    <a:gd name="connsiteY38" fmla="*/ 365689 h 809309"/>
                    <a:gd name="connsiteX39" fmla="*/ 809944 w 855211"/>
                    <a:gd name="connsiteY39" fmla="*/ 329476 h 809309"/>
                    <a:gd name="connsiteX40" fmla="*/ 837104 w 855211"/>
                    <a:gd name="connsiteY40" fmla="*/ 347583 h 809309"/>
                    <a:gd name="connsiteX41" fmla="*/ 855211 w 855211"/>
                    <a:gd name="connsiteY41" fmla="*/ 410957 h 809309"/>
                    <a:gd name="connsiteX42" fmla="*/ 846158 w 855211"/>
                    <a:gd name="connsiteY42" fmla="*/ 474331 h 809309"/>
                    <a:gd name="connsiteX43" fmla="*/ 818997 w 855211"/>
                    <a:gd name="connsiteY43" fmla="*/ 501491 h 809309"/>
                    <a:gd name="connsiteX44" fmla="*/ 610768 w 855211"/>
                    <a:gd name="connsiteY44" fmla="*/ 537705 h 809309"/>
                    <a:gd name="connsiteX45" fmla="*/ 656035 w 855211"/>
                    <a:gd name="connsiteY45" fmla="*/ 582973 h 809309"/>
                    <a:gd name="connsiteX46" fmla="*/ 683195 w 855211"/>
                    <a:gd name="connsiteY46" fmla="*/ 573919 h 809309"/>
                    <a:gd name="connsiteX47" fmla="*/ 710356 w 855211"/>
                    <a:gd name="connsiteY47" fmla="*/ 592026 h 809309"/>
                    <a:gd name="connsiteX48" fmla="*/ 719409 w 855211"/>
                    <a:gd name="connsiteY48" fmla="*/ 637293 h 809309"/>
                    <a:gd name="connsiteX49" fmla="*/ 755623 w 855211"/>
                    <a:gd name="connsiteY49" fmla="*/ 582973 h 809309"/>
                    <a:gd name="connsiteX50" fmla="*/ 782784 w 855211"/>
                    <a:gd name="connsiteY50" fmla="*/ 592026 h 809309"/>
                    <a:gd name="connsiteX51" fmla="*/ 746570 w 855211"/>
                    <a:gd name="connsiteY51" fmla="*/ 673507 h 809309"/>
                    <a:gd name="connsiteX52" fmla="*/ 710356 w 855211"/>
                    <a:gd name="connsiteY52" fmla="*/ 691614 h 809309"/>
                    <a:gd name="connsiteX53" fmla="*/ 592661 w 855211"/>
                    <a:gd name="connsiteY53" fmla="*/ 673507 h 809309"/>
                    <a:gd name="connsiteX54" fmla="*/ 556447 w 855211"/>
                    <a:gd name="connsiteY54" fmla="*/ 610133 h 809309"/>
                    <a:gd name="connsiteX55" fmla="*/ 529286 w 855211"/>
                    <a:gd name="connsiteY55" fmla="*/ 601080 h 809309"/>
                    <a:gd name="connsiteX56" fmla="*/ 502126 w 855211"/>
                    <a:gd name="connsiteY56" fmla="*/ 610133 h 809309"/>
                    <a:gd name="connsiteX57" fmla="*/ 493073 w 855211"/>
                    <a:gd name="connsiteY57" fmla="*/ 673507 h 809309"/>
                    <a:gd name="connsiteX58" fmla="*/ 520233 w 855211"/>
                    <a:gd name="connsiteY58" fmla="*/ 691614 h 809309"/>
                    <a:gd name="connsiteX59" fmla="*/ 484019 w 855211"/>
                    <a:gd name="connsiteY59" fmla="*/ 773095 h 809309"/>
                    <a:gd name="connsiteX60" fmla="*/ 456859 w 855211"/>
                    <a:gd name="connsiteY60" fmla="*/ 782149 h 809309"/>
                    <a:gd name="connsiteX61" fmla="*/ 474966 w 855211"/>
                    <a:gd name="connsiteY61" fmla="*/ 809309 h 809309"/>
                    <a:gd name="connsiteX62" fmla="*/ 375378 w 855211"/>
                    <a:gd name="connsiteY62" fmla="*/ 773095 h 809309"/>
                    <a:gd name="connsiteX63" fmla="*/ 366324 w 855211"/>
                    <a:gd name="connsiteY63" fmla="*/ 745935 h 809309"/>
                    <a:gd name="connsiteX64" fmla="*/ 393485 w 855211"/>
                    <a:gd name="connsiteY64" fmla="*/ 718775 h 809309"/>
                    <a:gd name="connsiteX65" fmla="*/ 420645 w 855211"/>
                    <a:gd name="connsiteY65" fmla="*/ 709721 h 809309"/>
                    <a:gd name="connsiteX66" fmla="*/ 447805 w 855211"/>
                    <a:gd name="connsiteY66" fmla="*/ 691614 h 809309"/>
                    <a:gd name="connsiteX67" fmla="*/ 447805 w 855211"/>
                    <a:gd name="connsiteY67" fmla="*/ 628240 h 809309"/>
                    <a:gd name="connsiteX68" fmla="*/ 438752 w 855211"/>
                    <a:gd name="connsiteY68" fmla="*/ 601080 h 809309"/>
                    <a:gd name="connsiteX69" fmla="*/ 411591 w 855211"/>
                    <a:gd name="connsiteY69" fmla="*/ 592026 h 809309"/>
                    <a:gd name="connsiteX70" fmla="*/ 330110 w 855211"/>
                    <a:gd name="connsiteY70" fmla="*/ 564866 h 809309"/>
                    <a:gd name="connsiteX71" fmla="*/ 275789 w 855211"/>
                    <a:gd name="connsiteY71" fmla="*/ 573919 h 809309"/>
                    <a:gd name="connsiteX72" fmla="*/ 293896 w 855211"/>
                    <a:gd name="connsiteY72" fmla="*/ 610133 h 809309"/>
                    <a:gd name="connsiteX73" fmla="*/ 357271 w 855211"/>
                    <a:gd name="connsiteY73" fmla="*/ 637293 h 809309"/>
                    <a:gd name="connsiteX74" fmla="*/ 366324 w 855211"/>
                    <a:gd name="connsiteY74" fmla="*/ 664454 h 809309"/>
                    <a:gd name="connsiteX75" fmla="*/ 339164 w 855211"/>
                    <a:gd name="connsiteY75" fmla="*/ 673507 h 809309"/>
                    <a:gd name="connsiteX76" fmla="*/ 302950 w 855211"/>
                    <a:gd name="connsiteY76" fmla="*/ 664454 h 809309"/>
                    <a:gd name="connsiteX77" fmla="*/ 248629 w 855211"/>
                    <a:gd name="connsiteY77" fmla="*/ 655400 h 809309"/>
                    <a:gd name="connsiteX78" fmla="*/ 302950 w 855211"/>
                    <a:gd name="connsiteY78" fmla="*/ 700668 h 809309"/>
                    <a:gd name="connsiteX79" fmla="*/ 312003 w 855211"/>
                    <a:gd name="connsiteY79" fmla="*/ 736882 h 809309"/>
                    <a:gd name="connsiteX80" fmla="*/ 302950 w 855211"/>
                    <a:gd name="connsiteY80" fmla="*/ 764042 h 809309"/>
                    <a:gd name="connsiteX81" fmla="*/ 248629 w 855211"/>
                    <a:gd name="connsiteY81" fmla="*/ 782149 h 809309"/>
                    <a:gd name="connsiteX82" fmla="*/ 212415 w 855211"/>
                    <a:gd name="connsiteY82" fmla="*/ 773095 h 809309"/>
                    <a:gd name="connsiteX83" fmla="*/ 203362 w 855211"/>
                    <a:gd name="connsiteY83" fmla="*/ 745935 h 809309"/>
                    <a:gd name="connsiteX84" fmla="*/ 176201 w 855211"/>
                    <a:gd name="connsiteY84" fmla="*/ 727828 h 809309"/>
                    <a:gd name="connsiteX85" fmla="*/ 194308 w 855211"/>
                    <a:gd name="connsiteY85" fmla="*/ 673507 h 809309"/>
                    <a:gd name="connsiteX86" fmla="*/ 221469 w 855211"/>
                    <a:gd name="connsiteY86" fmla="*/ 646347 h 809309"/>
                    <a:gd name="connsiteX87" fmla="*/ 275789 w 855211"/>
                    <a:gd name="connsiteY87" fmla="*/ 582973 h 809309"/>
                    <a:gd name="connsiteX88" fmla="*/ 284843 w 855211"/>
                    <a:gd name="connsiteY88" fmla="*/ 546759 h 809309"/>
                    <a:gd name="connsiteX89" fmla="*/ 257683 w 855211"/>
                    <a:gd name="connsiteY89" fmla="*/ 537705 h 809309"/>
                    <a:gd name="connsiteX90" fmla="*/ 194308 w 855211"/>
                    <a:gd name="connsiteY90" fmla="*/ 555812 h 809309"/>
                    <a:gd name="connsiteX91" fmla="*/ 167148 w 855211"/>
                    <a:gd name="connsiteY91" fmla="*/ 582973 h 809309"/>
                    <a:gd name="connsiteX92" fmla="*/ 149041 w 855211"/>
                    <a:gd name="connsiteY92" fmla="*/ 619187 h 809309"/>
                    <a:gd name="connsiteX93" fmla="*/ 121881 w 855211"/>
                    <a:gd name="connsiteY93" fmla="*/ 637293 h 809309"/>
                    <a:gd name="connsiteX94" fmla="*/ 67560 w 855211"/>
                    <a:gd name="connsiteY94" fmla="*/ 682561 h 809309"/>
                    <a:gd name="connsiteX95" fmla="*/ 49453 w 855211"/>
                    <a:gd name="connsiteY95" fmla="*/ 646347 h 809309"/>
                    <a:gd name="connsiteX96" fmla="*/ 76613 w 855211"/>
                    <a:gd name="connsiteY96" fmla="*/ 610133 h 809309"/>
                    <a:gd name="connsiteX97" fmla="*/ 112827 w 855211"/>
                    <a:gd name="connsiteY97" fmla="*/ 601080 h 809309"/>
                    <a:gd name="connsiteX98" fmla="*/ 185255 w 855211"/>
                    <a:gd name="connsiteY98" fmla="*/ 573919 h 809309"/>
                    <a:gd name="connsiteX99" fmla="*/ 212415 w 855211"/>
                    <a:gd name="connsiteY99" fmla="*/ 555812 h 809309"/>
                    <a:gd name="connsiteX100" fmla="*/ 221469 w 855211"/>
                    <a:gd name="connsiteY100" fmla="*/ 474331 h 809309"/>
                    <a:gd name="connsiteX101" fmla="*/ 194308 w 855211"/>
                    <a:gd name="connsiteY101" fmla="*/ 483385 h 809309"/>
                    <a:gd name="connsiteX102" fmla="*/ 149041 w 855211"/>
                    <a:gd name="connsiteY102" fmla="*/ 528652 h 809309"/>
                    <a:gd name="connsiteX103" fmla="*/ 130934 w 855211"/>
                    <a:gd name="connsiteY103" fmla="*/ 555812 h 809309"/>
                    <a:gd name="connsiteX104" fmla="*/ 67560 w 855211"/>
                    <a:gd name="connsiteY104" fmla="*/ 573919 h 809309"/>
                    <a:gd name="connsiteX105" fmla="*/ 4185 w 855211"/>
                    <a:gd name="connsiteY105" fmla="*/ 564866 h 809309"/>
                    <a:gd name="connsiteX106" fmla="*/ 13239 w 855211"/>
                    <a:gd name="connsiteY106" fmla="*/ 510545 h 809309"/>
                    <a:gd name="connsiteX107" fmla="*/ 22292 w 855211"/>
                    <a:gd name="connsiteY107" fmla="*/ 483385 h 809309"/>
                    <a:gd name="connsiteX108" fmla="*/ 76613 w 855211"/>
                    <a:gd name="connsiteY108" fmla="*/ 465278 h 809309"/>
                    <a:gd name="connsiteX109" fmla="*/ 203362 w 855211"/>
                    <a:gd name="connsiteY109" fmla="*/ 447171 h 809309"/>
                    <a:gd name="connsiteX110" fmla="*/ 194308 w 855211"/>
                    <a:gd name="connsiteY110" fmla="*/ 420010 h 809309"/>
                    <a:gd name="connsiteX111" fmla="*/ 167148 w 855211"/>
                    <a:gd name="connsiteY111" fmla="*/ 410957 h 809309"/>
                    <a:gd name="connsiteX112" fmla="*/ 112827 w 855211"/>
                    <a:gd name="connsiteY112" fmla="*/ 401903 h 809309"/>
                    <a:gd name="connsiteX113" fmla="*/ 13239 w 855211"/>
                    <a:gd name="connsiteY113" fmla="*/ 383796 h 809309"/>
                    <a:gd name="connsiteX114" fmla="*/ 4185 w 855211"/>
                    <a:gd name="connsiteY114" fmla="*/ 356636 h 809309"/>
                    <a:gd name="connsiteX115" fmla="*/ 85667 w 855211"/>
                    <a:gd name="connsiteY115" fmla="*/ 329476 h 809309"/>
                    <a:gd name="connsiteX116" fmla="*/ 112827 w 855211"/>
                    <a:gd name="connsiteY116" fmla="*/ 347583 h 809309"/>
                    <a:gd name="connsiteX117" fmla="*/ 176201 w 855211"/>
                    <a:gd name="connsiteY117" fmla="*/ 374743 h 809309"/>
                    <a:gd name="connsiteX118" fmla="*/ 230522 w 855211"/>
                    <a:gd name="connsiteY118" fmla="*/ 365689 h 809309"/>
                    <a:gd name="connsiteX119" fmla="*/ 230522 w 855211"/>
                    <a:gd name="connsiteY119" fmla="*/ 311369 h 809309"/>
                    <a:gd name="connsiteX120" fmla="*/ 158094 w 855211"/>
                    <a:gd name="connsiteY120" fmla="*/ 293262 h 809309"/>
                    <a:gd name="connsiteX121" fmla="*/ 130934 w 855211"/>
                    <a:gd name="connsiteY121" fmla="*/ 284208 h 809309"/>
                    <a:gd name="connsiteX122" fmla="*/ 139987 w 855211"/>
                    <a:gd name="connsiteY122" fmla="*/ 257048 h 809309"/>
                    <a:gd name="connsiteX123" fmla="*/ 167148 w 855211"/>
                    <a:gd name="connsiteY123" fmla="*/ 238941 h 809309"/>
                    <a:gd name="connsiteX124" fmla="*/ 212415 w 855211"/>
                    <a:gd name="connsiteY124" fmla="*/ 184620 h 809309"/>
                    <a:gd name="connsiteX125" fmla="*/ 185255 w 855211"/>
                    <a:gd name="connsiteY125" fmla="*/ 166513 h 809309"/>
                    <a:gd name="connsiteX126" fmla="*/ 158094 w 855211"/>
                    <a:gd name="connsiteY126" fmla="*/ 202727 h 809309"/>
                    <a:gd name="connsiteX127" fmla="*/ 94720 w 855211"/>
                    <a:gd name="connsiteY127" fmla="*/ 238941 h 809309"/>
                    <a:gd name="connsiteX128" fmla="*/ 49453 w 855211"/>
                    <a:gd name="connsiteY128" fmla="*/ 229887 h 809309"/>
                    <a:gd name="connsiteX129" fmla="*/ 85667 w 855211"/>
                    <a:gd name="connsiteY129" fmla="*/ 175567 h 809309"/>
                    <a:gd name="connsiteX130" fmla="*/ 149041 w 855211"/>
                    <a:gd name="connsiteY130" fmla="*/ 130299 h 809309"/>
                    <a:gd name="connsiteX131" fmla="*/ 176201 w 855211"/>
                    <a:gd name="connsiteY131" fmla="*/ 121246 h 809309"/>
                    <a:gd name="connsiteX132" fmla="*/ 176201 w 855211"/>
                    <a:gd name="connsiteY132" fmla="*/ 175567 h 809309"/>
                    <a:gd name="connsiteX133" fmla="*/ 203362 w 855211"/>
                    <a:gd name="connsiteY133" fmla="*/ 166513 h 809309"/>
                    <a:gd name="connsiteX134" fmla="*/ 212415 w 855211"/>
                    <a:gd name="connsiteY134" fmla="*/ 139353 h 809309"/>
                    <a:gd name="connsiteX135" fmla="*/ 293896 w 855211"/>
                    <a:gd name="connsiteY135" fmla="*/ 139353 h 809309"/>
                    <a:gd name="connsiteX136" fmla="*/ 248629 w 855211"/>
                    <a:gd name="connsiteY136" fmla="*/ 184620 h 809309"/>
                    <a:gd name="connsiteX137" fmla="*/ 230522 w 855211"/>
                    <a:gd name="connsiteY137" fmla="*/ 211781 h 809309"/>
                    <a:gd name="connsiteX138" fmla="*/ 257683 w 855211"/>
                    <a:gd name="connsiteY138" fmla="*/ 220834 h 809309"/>
                    <a:gd name="connsiteX139" fmla="*/ 302950 w 855211"/>
                    <a:gd name="connsiteY139" fmla="*/ 211781 h 809309"/>
                    <a:gd name="connsiteX140" fmla="*/ 330110 w 855211"/>
                    <a:gd name="connsiteY140" fmla="*/ 229887 h 809309"/>
                    <a:gd name="connsiteX141" fmla="*/ 366324 w 855211"/>
                    <a:gd name="connsiteY141" fmla="*/ 211781 h 809309"/>
                    <a:gd name="connsiteX142" fmla="*/ 375378 w 855211"/>
                    <a:gd name="connsiteY142" fmla="*/ 148406 h 809309"/>
                    <a:gd name="connsiteX143" fmla="*/ 411591 w 855211"/>
                    <a:gd name="connsiteY143" fmla="*/ 103139 h 809309"/>
                    <a:gd name="connsiteX144" fmla="*/ 411591 w 855211"/>
                    <a:gd name="connsiteY144" fmla="*/ 57872 h 80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855211" h="809309">
                      <a:moveTo>
                        <a:pt x="212415" y="21658"/>
                      </a:moveTo>
                      <a:cubicBezTo>
                        <a:pt x="226856" y="33211"/>
                        <a:pt x="265042" y="83443"/>
                        <a:pt x="293896" y="48818"/>
                      </a:cubicBezTo>
                      <a:cubicBezTo>
                        <a:pt x="303747" y="36997"/>
                        <a:pt x="299932" y="18640"/>
                        <a:pt x="302950" y="3551"/>
                      </a:cubicBezTo>
                      <a:cubicBezTo>
                        <a:pt x="327093" y="6569"/>
                        <a:pt x="354515" y="86"/>
                        <a:pt x="375378" y="12604"/>
                      </a:cubicBezTo>
                      <a:cubicBezTo>
                        <a:pt x="389314" y="20965"/>
                        <a:pt x="395501" y="41746"/>
                        <a:pt x="393485" y="57872"/>
                      </a:cubicBezTo>
                      <a:cubicBezTo>
                        <a:pt x="391901" y="70545"/>
                        <a:pt x="348703" y="96780"/>
                        <a:pt x="339164" y="103139"/>
                      </a:cubicBezTo>
                      <a:cubicBezTo>
                        <a:pt x="355780" y="152988"/>
                        <a:pt x="349114" y="162367"/>
                        <a:pt x="447805" y="121246"/>
                      </a:cubicBezTo>
                      <a:cubicBezTo>
                        <a:pt x="459291" y="116460"/>
                        <a:pt x="453441" y="96996"/>
                        <a:pt x="456859" y="85032"/>
                      </a:cubicBezTo>
                      <a:cubicBezTo>
                        <a:pt x="459481" y="75856"/>
                        <a:pt x="462894" y="66925"/>
                        <a:pt x="465912" y="57872"/>
                      </a:cubicBezTo>
                      <a:cubicBezTo>
                        <a:pt x="462894" y="48818"/>
                        <a:pt x="456859" y="40254"/>
                        <a:pt x="456859" y="30711"/>
                      </a:cubicBezTo>
                      <a:cubicBezTo>
                        <a:pt x="456859" y="-21624"/>
                        <a:pt x="499140" y="7704"/>
                        <a:pt x="538340" y="12604"/>
                      </a:cubicBezTo>
                      <a:cubicBezTo>
                        <a:pt x="529287" y="15622"/>
                        <a:pt x="516727" y="13892"/>
                        <a:pt x="511180" y="21658"/>
                      </a:cubicBezTo>
                      <a:cubicBezTo>
                        <a:pt x="500086" y="37189"/>
                        <a:pt x="493073" y="75979"/>
                        <a:pt x="493073" y="75979"/>
                      </a:cubicBezTo>
                      <a:cubicBezTo>
                        <a:pt x="496091" y="88050"/>
                        <a:pt x="497757" y="100542"/>
                        <a:pt x="502126" y="112192"/>
                      </a:cubicBezTo>
                      <a:cubicBezTo>
                        <a:pt x="506865" y="124829"/>
                        <a:pt x="517198" y="135255"/>
                        <a:pt x="520233" y="148406"/>
                      </a:cubicBezTo>
                      <a:cubicBezTo>
                        <a:pt x="526378" y="175034"/>
                        <a:pt x="526268" y="202727"/>
                        <a:pt x="529286" y="229887"/>
                      </a:cubicBezTo>
                      <a:cubicBezTo>
                        <a:pt x="541357" y="226869"/>
                        <a:pt x="555784" y="228607"/>
                        <a:pt x="565500" y="220834"/>
                      </a:cubicBezTo>
                      <a:cubicBezTo>
                        <a:pt x="590318" y="200980"/>
                        <a:pt x="562563" y="173770"/>
                        <a:pt x="556447" y="157460"/>
                      </a:cubicBezTo>
                      <a:cubicBezTo>
                        <a:pt x="552078" y="145809"/>
                        <a:pt x="550411" y="133317"/>
                        <a:pt x="547393" y="121246"/>
                      </a:cubicBezTo>
                      <a:cubicBezTo>
                        <a:pt x="550411" y="106157"/>
                        <a:pt x="541849" y="80845"/>
                        <a:pt x="556447" y="75979"/>
                      </a:cubicBezTo>
                      <a:cubicBezTo>
                        <a:pt x="641318" y="47689"/>
                        <a:pt x="645886" y="69809"/>
                        <a:pt x="674142" y="112192"/>
                      </a:cubicBezTo>
                      <a:cubicBezTo>
                        <a:pt x="665089" y="115210"/>
                        <a:pt x="654922" y="115952"/>
                        <a:pt x="646982" y="121246"/>
                      </a:cubicBezTo>
                      <a:cubicBezTo>
                        <a:pt x="636329" y="128348"/>
                        <a:pt x="619821" y="135602"/>
                        <a:pt x="619821" y="148406"/>
                      </a:cubicBezTo>
                      <a:cubicBezTo>
                        <a:pt x="619821" y="159287"/>
                        <a:pt x="636234" y="164816"/>
                        <a:pt x="646982" y="166513"/>
                      </a:cubicBezTo>
                      <a:cubicBezTo>
                        <a:pt x="694769" y="174059"/>
                        <a:pt x="743552" y="172549"/>
                        <a:pt x="791837" y="175567"/>
                      </a:cubicBezTo>
                      <a:cubicBezTo>
                        <a:pt x="788819" y="196692"/>
                        <a:pt x="794621" y="221186"/>
                        <a:pt x="782784" y="238941"/>
                      </a:cubicBezTo>
                      <a:cubicBezTo>
                        <a:pt x="773769" y="252463"/>
                        <a:pt x="753743" y="256147"/>
                        <a:pt x="737516" y="257048"/>
                      </a:cubicBezTo>
                      <a:cubicBezTo>
                        <a:pt x="698229" y="259230"/>
                        <a:pt x="659053" y="251012"/>
                        <a:pt x="619821" y="247994"/>
                      </a:cubicBezTo>
                      <a:cubicBezTo>
                        <a:pt x="622839" y="269119"/>
                        <a:pt x="630294" y="290077"/>
                        <a:pt x="628875" y="311369"/>
                      </a:cubicBezTo>
                      <a:cubicBezTo>
                        <a:pt x="627157" y="337136"/>
                        <a:pt x="595029" y="389020"/>
                        <a:pt x="619821" y="420010"/>
                      </a:cubicBezTo>
                      <a:cubicBezTo>
                        <a:pt x="625783" y="427462"/>
                        <a:pt x="637928" y="426046"/>
                        <a:pt x="646982" y="429064"/>
                      </a:cubicBezTo>
                      <a:cubicBezTo>
                        <a:pt x="667528" y="326328"/>
                        <a:pt x="657623" y="368386"/>
                        <a:pt x="674142" y="302315"/>
                      </a:cubicBezTo>
                      <a:cubicBezTo>
                        <a:pt x="680178" y="311369"/>
                        <a:pt x="689445" y="318962"/>
                        <a:pt x="692249" y="329476"/>
                      </a:cubicBezTo>
                      <a:cubicBezTo>
                        <a:pt x="720528" y="435523"/>
                        <a:pt x="691014" y="476802"/>
                        <a:pt x="728463" y="401903"/>
                      </a:cubicBezTo>
                      <a:cubicBezTo>
                        <a:pt x="731481" y="386814"/>
                        <a:pt x="726635" y="367517"/>
                        <a:pt x="737516" y="356636"/>
                      </a:cubicBezTo>
                      <a:cubicBezTo>
                        <a:pt x="744264" y="349888"/>
                        <a:pt x="744255" y="374538"/>
                        <a:pt x="746570" y="383796"/>
                      </a:cubicBezTo>
                      <a:lnTo>
                        <a:pt x="764677" y="456224"/>
                      </a:lnTo>
                      <a:cubicBezTo>
                        <a:pt x="767695" y="447171"/>
                        <a:pt x="771108" y="438240"/>
                        <a:pt x="773730" y="429064"/>
                      </a:cubicBezTo>
                      <a:cubicBezTo>
                        <a:pt x="780290" y="406105"/>
                        <a:pt x="782538" y="387387"/>
                        <a:pt x="791837" y="365689"/>
                      </a:cubicBezTo>
                      <a:cubicBezTo>
                        <a:pt x="797153" y="353284"/>
                        <a:pt x="803908" y="341547"/>
                        <a:pt x="809944" y="329476"/>
                      </a:cubicBezTo>
                      <a:cubicBezTo>
                        <a:pt x="818997" y="335512"/>
                        <a:pt x="830307" y="339087"/>
                        <a:pt x="837104" y="347583"/>
                      </a:cubicBezTo>
                      <a:cubicBezTo>
                        <a:pt x="841829" y="353489"/>
                        <a:pt x="854619" y="408588"/>
                        <a:pt x="855211" y="410957"/>
                      </a:cubicBezTo>
                      <a:cubicBezTo>
                        <a:pt x="852193" y="432082"/>
                        <a:pt x="854083" y="454518"/>
                        <a:pt x="846158" y="474331"/>
                      </a:cubicBezTo>
                      <a:cubicBezTo>
                        <a:pt x="841403" y="486219"/>
                        <a:pt x="830653" y="496193"/>
                        <a:pt x="818997" y="501491"/>
                      </a:cubicBezTo>
                      <a:cubicBezTo>
                        <a:pt x="776598" y="520763"/>
                        <a:pt x="634828" y="534497"/>
                        <a:pt x="610768" y="537705"/>
                      </a:cubicBezTo>
                      <a:cubicBezTo>
                        <a:pt x="623723" y="563614"/>
                        <a:pt x="622733" y="582973"/>
                        <a:pt x="656035" y="582973"/>
                      </a:cubicBezTo>
                      <a:cubicBezTo>
                        <a:pt x="665578" y="582973"/>
                        <a:pt x="674142" y="576937"/>
                        <a:pt x="683195" y="573919"/>
                      </a:cubicBezTo>
                      <a:cubicBezTo>
                        <a:pt x="692249" y="579955"/>
                        <a:pt x="704957" y="582579"/>
                        <a:pt x="710356" y="592026"/>
                      </a:cubicBezTo>
                      <a:cubicBezTo>
                        <a:pt x="717991" y="605386"/>
                        <a:pt x="704320" y="640311"/>
                        <a:pt x="719409" y="637293"/>
                      </a:cubicBezTo>
                      <a:cubicBezTo>
                        <a:pt x="740748" y="633025"/>
                        <a:pt x="755623" y="582973"/>
                        <a:pt x="755623" y="582973"/>
                      </a:cubicBezTo>
                      <a:cubicBezTo>
                        <a:pt x="764677" y="585991"/>
                        <a:pt x="780162" y="582850"/>
                        <a:pt x="782784" y="592026"/>
                      </a:cubicBezTo>
                      <a:cubicBezTo>
                        <a:pt x="792877" y="627353"/>
                        <a:pt x="771887" y="655423"/>
                        <a:pt x="746570" y="673507"/>
                      </a:cubicBezTo>
                      <a:cubicBezTo>
                        <a:pt x="735588" y="681351"/>
                        <a:pt x="722427" y="685578"/>
                        <a:pt x="710356" y="691614"/>
                      </a:cubicBezTo>
                      <a:cubicBezTo>
                        <a:pt x="671124" y="685578"/>
                        <a:pt x="630317" y="686059"/>
                        <a:pt x="592661" y="673507"/>
                      </a:cubicBezTo>
                      <a:cubicBezTo>
                        <a:pt x="584073" y="670644"/>
                        <a:pt x="558327" y="612013"/>
                        <a:pt x="556447" y="610133"/>
                      </a:cubicBezTo>
                      <a:cubicBezTo>
                        <a:pt x="549699" y="603385"/>
                        <a:pt x="538340" y="604098"/>
                        <a:pt x="529286" y="601080"/>
                      </a:cubicBezTo>
                      <a:cubicBezTo>
                        <a:pt x="520233" y="604098"/>
                        <a:pt x="509578" y="604172"/>
                        <a:pt x="502126" y="610133"/>
                      </a:cubicBezTo>
                      <a:cubicBezTo>
                        <a:pt x="480619" y="627338"/>
                        <a:pt x="477375" y="649960"/>
                        <a:pt x="493073" y="673507"/>
                      </a:cubicBezTo>
                      <a:cubicBezTo>
                        <a:pt x="499109" y="682560"/>
                        <a:pt x="511180" y="685578"/>
                        <a:pt x="520233" y="691614"/>
                      </a:cubicBezTo>
                      <a:cubicBezTo>
                        <a:pt x="514700" y="708214"/>
                        <a:pt x="503584" y="757443"/>
                        <a:pt x="484019" y="773095"/>
                      </a:cubicBezTo>
                      <a:cubicBezTo>
                        <a:pt x="476567" y="779057"/>
                        <a:pt x="465912" y="779131"/>
                        <a:pt x="456859" y="782149"/>
                      </a:cubicBezTo>
                      <a:cubicBezTo>
                        <a:pt x="522984" y="804191"/>
                        <a:pt x="529697" y="795627"/>
                        <a:pt x="474966" y="809309"/>
                      </a:cubicBezTo>
                      <a:cubicBezTo>
                        <a:pt x="404783" y="801511"/>
                        <a:pt x="399839" y="822016"/>
                        <a:pt x="375378" y="773095"/>
                      </a:cubicBezTo>
                      <a:cubicBezTo>
                        <a:pt x="371110" y="764559"/>
                        <a:pt x="369342" y="754988"/>
                        <a:pt x="366324" y="745935"/>
                      </a:cubicBezTo>
                      <a:cubicBezTo>
                        <a:pt x="375378" y="736882"/>
                        <a:pt x="382832" y="725877"/>
                        <a:pt x="393485" y="718775"/>
                      </a:cubicBezTo>
                      <a:cubicBezTo>
                        <a:pt x="401425" y="713481"/>
                        <a:pt x="412109" y="713989"/>
                        <a:pt x="420645" y="709721"/>
                      </a:cubicBezTo>
                      <a:cubicBezTo>
                        <a:pt x="430377" y="704855"/>
                        <a:pt x="438752" y="697650"/>
                        <a:pt x="447805" y="691614"/>
                      </a:cubicBezTo>
                      <a:cubicBezTo>
                        <a:pt x="460124" y="654661"/>
                        <a:pt x="460048" y="671090"/>
                        <a:pt x="447805" y="628240"/>
                      </a:cubicBezTo>
                      <a:cubicBezTo>
                        <a:pt x="445183" y="619064"/>
                        <a:pt x="445500" y="607828"/>
                        <a:pt x="438752" y="601080"/>
                      </a:cubicBezTo>
                      <a:cubicBezTo>
                        <a:pt x="432004" y="594332"/>
                        <a:pt x="420127" y="596294"/>
                        <a:pt x="411591" y="592026"/>
                      </a:cubicBezTo>
                      <a:cubicBezTo>
                        <a:pt x="347941" y="560201"/>
                        <a:pt x="430957" y="581673"/>
                        <a:pt x="330110" y="564866"/>
                      </a:cubicBezTo>
                      <a:cubicBezTo>
                        <a:pt x="312003" y="567884"/>
                        <a:pt x="287256" y="559585"/>
                        <a:pt x="275789" y="573919"/>
                      </a:cubicBezTo>
                      <a:cubicBezTo>
                        <a:pt x="267358" y="584458"/>
                        <a:pt x="284353" y="600590"/>
                        <a:pt x="293896" y="610133"/>
                      </a:cubicBezTo>
                      <a:cubicBezTo>
                        <a:pt x="305085" y="621322"/>
                        <a:pt x="341038" y="631882"/>
                        <a:pt x="357271" y="637293"/>
                      </a:cubicBezTo>
                      <a:cubicBezTo>
                        <a:pt x="360289" y="646347"/>
                        <a:pt x="370592" y="655918"/>
                        <a:pt x="366324" y="664454"/>
                      </a:cubicBezTo>
                      <a:cubicBezTo>
                        <a:pt x="362056" y="672990"/>
                        <a:pt x="348707" y="673507"/>
                        <a:pt x="339164" y="673507"/>
                      </a:cubicBezTo>
                      <a:cubicBezTo>
                        <a:pt x="326721" y="673507"/>
                        <a:pt x="315151" y="666894"/>
                        <a:pt x="302950" y="664454"/>
                      </a:cubicBezTo>
                      <a:cubicBezTo>
                        <a:pt x="284950" y="660854"/>
                        <a:pt x="266736" y="658418"/>
                        <a:pt x="248629" y="655400"/>
                      </a:cubicBezTo>
                      <a:cubicBezTo>
                        <a:pt x="265936" y="666938"/>
                        <a:pt x="292226" y="681901"/>
                        <a:pt x="302950" y="700668"/>
                      </a:cubicBezTo>
                      <a:cubicBezTo>
                        <a:pt x="309123" y="711471"/>
                        <a:pt x="308985" y="724811"/>
                        <a:pt x="312003" y="736882"/>
                      </a:cubicBezTo>
                      <a:cubicBezTo>
                        <a:pt x="308985" y="745935"/>
                        <a:pt x="310715" y="758495"/>
                        <a:pt x="302950" y="764042"/>
                      </a:cubicBezTo>
                      <a:cubicBezTo>
                        <a:pt x="287419" y="775136"/>
                        <a:pt x="248629" y="782149"/>
                        <a:pt x="248629" y="782149"/>
                      </a:cubicBezTo>
                      <a:cubicBezTo>
                        <a:pt x="236558" y="779131"/>
                        <a:pt x="222131" y="780868"/>
                        <a:pt x="212415" y="773095"/>
                      </a:cubicBezTo>
                      <a:cubicBezTo>
                        <a:pt x="204963" y="767133"/>
                        <a:pt x="209324" y="753387"/>
                        <a:pt x="203362" y="745935"/>
                      </a:cubicBezTo>
                      <a:cubicBezTo>
                        <a:pt x="196565" y="737438"/>
                        <a:pt x="185255" y="733864"/>
                        <a:pt x="176201" y="727828"/>
                      </a:cubicBezTo>
                      <a:cubicBezTo>
                        <a:pt x="182237" y="709721"/>
                        <a:pt x="185039" y="690191"/>
                        <a:pt x="194308" y="673507"/>
                      </a:cubicBezTo>
                      <a:cubicBezTo>
                        <a:pt x="200526" y="662315"/>
                        <a:pt x="213272" y="656183"/>
                        <a:pt x="221469" y="646347"/>
                      </a:cubicBezTo>
                      <a:cubicBezTo>
                        <a:pt x="290424" y="563603"/>
                        <a:pt x="166962" y="691803"/>
                        <a:pt x="275789" y="582973"/>
                      </a:cubicBezTo>
                      <a:cubicBezTo>
                        <a:pt x="278807" y="570902"/>
                        <a:pt x="289464" y="558312"/>
                        <a:pt x="284843" y="546759"/>
                      </a:cubicBezTo>
                      <a:cubicBezTo>
                        <a:pt x="281299" y="537898"/>
                        <a:pt x="267226" y="537705"/>
                        <a:pt x="257683" y="537705"/>
                      </a:cubicBezTo>
                      <a:cubicBezTo>
                        <a:pt x="246319" y="537705"/>
                        <a:pt x="207113" y="551544"/>
                        <a:pt x="194308" y="555812"/>
                      </a:cubicBezTo>
                      <a:cubicBezTo>
                        <a:pt x="185255" y="564866"/>
                        <a:pt x="174590" y="572554"/>
                        <a:pt x="167148" y="582973"/>
                      </a:cubicBezTo>
                      <a:cubicBezTo>
                        <a:pt x="159304" y="593955"/>
                        <a:pt x="157681" y="608819"/>
                        <a:pt x="149041" y="619187"/>
                      </a:cubicBezTo>
                      <a:cubicBezTo>
                        <a:pt x="142075" y="627546"/>
                        <a:pt x="130240" y="630327"/>
                        <a:pt x="121881" y="637293"/>
                      </a:cubicBezTo>
                      <a:cubicBezTo>
                        <a:pt x="52165" y="695389"/>
                        <a:pt x="134999" y="637601"/>
                        <a:pt x="67560" y="682561"/>
                      </a:cubicBezTo>
                      <a:cubicBezTo>
                        <a:pt x="61524" y="670490"/>
                        <a:pt x="47779" y="659739"/>
                        <a:pt x="49453" y="646347"/>
                      </a:cubicBezTo>
                      <a:cubicBezTo>
                        <a:pt x="51324" y="631374"/>
                        <a:pt x="64335" y="618903"/>
                        <a:pt x="76613" y="610133"/>
                      </a:cubicBezTo>
                      <a:cubicBezTo>
                        <a:pt x="86738" y="602901"/>
                        <a:pt x="100863" y="604498"/>
                        <a:pt x="112827" y="601080"/>
                      </a:cubicBezTo>
                      <a:cubicBezTo>
                        <a:pt x="131105" y="595858"/>
                        <a:pt x="172509" y="580292"/>
                        <a:pt x="185255" y="573919"/>
                      </a:cubicBezTo>
                      <a:cubicBezTo>
                        <a:pt x="194987" y="569053"/>
                        <a:pt x="203362" y="561848"/>
                        <a:pt x="212415" y="555812"/>
                      </a:cubicBezTo>
                      <a:cubicBezTo>
                        <a:pt x="229604" y="530030"/>
                        <a:pt x="251039" y="511293"/>
                        <a:pt x="221469" y="474331"/>
                      </a:cubicBezTo>
                      <a:cubicBezTo>
                        <a:pt x="215507" y="466879"/>
                        <a:pt x="203362" y="480367"/>
                        <a:pt x="194308" y="483385"/>
                      </a:cubicBezTo>
                      <a:cubicBezTo>
                        <a:pt x="146023" y="555812"/>
                        <a:pt x="209397" y="468296"/>
                        <a:pt x="149041" y="528652"/>
                      </a:cubicBezTo>
                      <a:cubicBezTo>
                        <a:pt x="141347" y="536346"/>
                        <a:pt x="139430" y="549015"/>
                        <a:pt x="130934" y="555812"/>
                      </a:cubicBezTo>
                      <a:cubicBezTo>
                        <a:pt x="125028" y="560537"/>
                        <a:pt x="69929" y="573327"/>
                        <a:pt x="67560" y="573919"/>
                      </a:cubicBezTo>
                      <a:lnTo>
                        <a:pt x="4185" y="564866"/>
                      </a:lnTo>
                      <a:cubicBezTo>
                        <a:pt x="-7761" y="550929"/>
                        <a:pt x="9257" y="528465"/>
                        <a:pt x="13239" y="510545"/>
                      </a:cubicBezTo>
                      <a:cubicBezTo>
                        <a:pt x="15309" y="501229"/>
                        <a:pt x="14527" y="488932"/>
                        <a:pt x="22292" y="483385"/>
                      </a:cubicBezTo>
                      <a:cubicBezTo>
                        <a:pt x="37823" y="472291"/>
                        <a:pt x="58506" y="471314"/>
                        <a:pt x="76613" y="465278"/>
                      </a:cubicBezTo>
                      <a:cubicBezTo>
                        <a:pt x="135398" y="445683"/>
                        <a:pt x="94263" y="457089"/>
                        <a:pt x="203362" y="447171"/>
                      </a:cubicBezTo>
                      <a:cubicBezTo>
                        <a:pt x="200344" y="438117"/>
                        <a:pt x="201056" y="426758"/>
                        <a:pt x="194308" y="420010"/>
                      </a:cubicBezTo>
                      <a:cubicBezTo>
                        <a:pt x="187560" y="413262"/>
                        <a:pt x="176464" y="413027"/>
                        <a:pt x="167148" y="410957"/>
                      </a:cubicBezTo>
                      <a:cubicBezTo>
                        <a:pt x="149228" y="406975"/>
                        <a:pt x="130934" y="404921"/>
                        <a:pt x="112827" y="401903"/>
                      </a:cubicBezTo>
                      <a:cubicBezTo>
                        <a:pt x="40316" y="409960"/>
                        <a:pt x="38627" y="434570"/>
                        <a:pt x="13239" y="383796"/>
                      </a:cubicBezTo>
                      <a:cubicBezTo>
                        <a:pt x="8971" y="375260"/>
                        <a:pt x="7203" y="365689"/>
                        <a:pt x="4185" y="356636"/>
                      </a:cubicBezTo>
                      <a:cubicBezTo>
                        <a:pt x="32848" y="337528"/>
                        <a:pt x="43846" y="324829"/>
                        <a:pt x="85667" y="329476"/>
                      </a:cubicBezTo>
                      <a:cubicBezTo>
                        <a:pt x="96481" y="330678"/>
                        <a:pt x="103380" y="342185"/>
                        <a:pt x="112827" y="347583"/>
                      </a:cubicBezTo>
                      <a:cubicBezTo>
                        <a:pt x="144147" y="365480"/>
                        <a:pt x="145734" y="364587"/>
                        <a:pt x="176201" y="374743"/>
                      </a:cubicBezTo>
                      <a:cubicBezTo>
                        <a:pt x="194308" y="371725"/>
                        <a:pt x="214584" y="374796"/>
                        <a:pt x="230522" y="365689"/>
                      </a:cubicBezTo>
                      <a:cubicBezTo>
                        <a:pt x="242424" y="358888"/>
                        <a:pt x="242764" y="318170"/>
                        <a:pt x="230522" y="311369"/>
                      </a:cubicBezTo>
                      <a:cubicBezTo>
                        <a:pt x="208768" y="299284"/>
                        <a:pt x="182103" y="299810"/>
                        <a:pt x="158094" y="293262"/>
                      </a:cubicBezTo>
                      <a:cubicBezTo>
                        <a:pt x="148887" y="290751"/>
                        <a:pt x="139987" y="287226"/>
                        <a:pt x="130934" y="284208"/>
                      </a:cubicBezTo>
                      <a:cubicBezTo>
                        <a:pt x="133952" y="275155"/>
                        <a:pt x="134025" y="264500"/>
                        <a:pt x="139987" y="257048"/>
                      </a:cubicBezTo>
                      <a:cubicBezTo>
                        <a:pt x="146784" y="248551"/>
                        <a:pt x="158789" y="245907"/>
                        <a:pt x="167148" y="238941"/>
                      </a:cubicBezTo>
                      <a:cubicBezTo>
                        <a:pt x="193289" y="217157"/>
                        <a:pt x="194611" y="211326"/>
                        <a:pt x="212415" y="184620"/>
                      </a:cubicBezTo>
                      <a:cubicBezTo>
                        <a:pt x="203362" y="178584"/>
                        <a:pt x="195577" y="163072"/>
                        <a:pt x="185255" y="166513"/>
                      </a:cubicBezTo>
                      <a:cubicBezTo>
                        <a:pt x="170940" y="171285"/>
                        <a:pt x="168764" y="192057"/>
                        <a:pt x="158094" y="202727"/>
                      </a:cubicBezTo>
                      <a:cubicBezTo>
                        <a:pt x="145297" y="215524"/>
                        <a:pt x="108923" y="231840"/>
                        <a:pt x="94720" y="238941"/>
                      </a:cubicBezTo>
                      <a:cubicBezTo>
                        <a:pt x="79631" y="235923"/>
                        <a:pt x="57989" y="242690"/>
                        <a:pt x="49453" y="229887"/>
                      </a:cubicBezTo>
                      <a:cubicBezTo>
                        <a:pt x="21643" y="188172"/>
                        <a:pt x="67930" y="181479"/>
                        <a:pt x="85667" y="175567"/>
                      </a:cubicBezTo>
                      <a:cubicBezTo>
                        <a:pt x="100755" y="130299"/>
                        <a:pt x="85666" y="151424"/>
                        <a:pt x="149041" y="130299"/>
                      </a:cubicBezTo>
                      <a:lnTo>
                        <a:pt x="176201" y="121246"/>
                      </a:lnTo>
                      <a:cubicBezTo>
                        <a:pt x="172752" y="131593"/>
                        <a:pt x="155508" y="165221"/>
                        <a:pt x="176201" y="175567"/>
                      </a:cubicBezTo>
                      <a:cubicBezTo>
                        <a:pt x="184737" y="179835"/>
                        <a:pt x="194308" y="169531"/>
                        <a:pt x="203362" y="166513"/>
                      </a:cubicBezTo>
                      <a:cubicBezTo>
                        <a:pt x="206380" y="157460"/>
                        <a:pt x="206453" y="146805"/>
                        <a:pt x="212415" y="139353"/>
                      </a:cubicBezTo>
                      <a:cubicBezTo>
                        <a:pt x="239599" y="105373"/>
                        <a:pt x="257068" y="127077"/>
                        <a:pt x="293896" y="139353"/>
                      </a:cubicBezTo>
                      <a:cubicBezTo>
                        <a:pt x="245608" y="211784"/>
                        <a:pt x="308988" y="124260"/>
                        <a:pt x="248629" y="184620"/>
                      </a:cubicBezTo>
                      <a:cubicBezTo>
                        <a:pt x="240935" y="192314"/>
                        <a:pt x="236558" y="202727"/>
                        <a:pt x="230522" y="211781"/>
                      </a:cubicBezTo>
                      <a:cubicBezTo>
                        <a:pt x="239576" y="214799"/>
                        <a:pt x="248140" y="220834"/>
                        <a:pt x="257683" y="220834"/>
                      </a:cubicBezTo>
                      <a:cubicBezTo>
                        <a:pt x="273071" y="220834"/>
                        <a:pt x="287681" y="209872"/>
                        <a:pt x="302950" y="211781"/>
                      </a:cubicBezTo>
                      <a:cubicBezTo>
                        <a:pt x="313747" y="213131"/>
                        <a:pt x="321057" y="223852"/>
                        <a:pt x="330110" y="229887"/>
                      </a:cubicBezTo>
                      <a:cubicBezTo>
                        <a:pt x="342181" y="223852"/>
                        <a:pt x="359770" y="223579"/>
                        <a:pt x="366324" y="211781"/>
                      </a:cubicBezTo>
                      <a:cubicBezTo>
                        <a:pt x="376688" y="193127"/>
                        <a:pt x="371193" y="169331"/>
                        <a:pt x="375378" y="148406"/>
                      </a:cubicBezTo>
                      <a:cubicBezTo>
                        <a:pt x="397743" y="36583"/>
                        <a:pt x="365236" y="211301"/>
                        <a:pt x="411591" y="103139"/>
                      </a:cubicBezTo>
                      <a:cubicBezTo>
                        <a:pt x="417535" y="89270"/>
                        <a:pt x="411591" y="72961"/>
                        <a:pt x="411591" y="57872"/>
                      </a:cubicBezTo>
                    </a:path>
                  </a:pathLst>
                </a:custGeom>
                <a:noFill/>
                <a:ln w="9525">
                  <a:solidFill>
                    <a:srgbClr val="00B050"/>
                  </a:solidFill>
                </a:ln>
                <a:effectLst>
                  <a:outerShdw sx="1000" sy="1000" algn="ctr" rotWithShape="0">
                    <a:srgbClr val="92D050">
                      <a:alpha val="98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</p:grpSp>
          <p:sp>
            <p:nvSpPr>
              <p:cNvPr id="227" name="Anel 226"/>
              <p:cNvSpPr/>
              <p:nvPr/>
            </p:nvSpPr>
            <p:spPr>
              <a:xfrm>
                <a:off x="3940578" y="725849"/>
                <a:ext cx="349676" cy="310822"/>
              </a:xfrm>
              <a:prstGeom prst="donut">
                <a:avLst>
                  <a:gd name="adj" fmla="val 36419"/>
                </a:avLst>
              </a:prstGeom>
              <a:solidFill>
                <a:schemeClr val="bg1">
                  <a:alpha val="0"/>
                </a:schemeClr>
              </a:solidFill>
              <a:ln w="15875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8" name="Anel 227"/>
              <p:cNvSpPr/>
              <p:nvPr/>
            </p:nvSpPr>
            <p:spPr>
              <a:xfrm>
                <a:off x="4467793" y="1230617"/>
                <a:ext cx="380706" cy="342912"/>
              </a:xfrm>
              <a:prstGeom prst="donut">
                <a:avLst>
                  <a:gd name="adj" fmla="val 36419"/>
                </a:avLst>
              </a:prstGeom>
              <a:solidFill>
                <a:schemeClr val="bg1">
                  <a:alpha val="0"/>
                </a:schemeClr>
              </a:solidFill>
              <a:ln w="15875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9" name="Anel 228"/>
              <p:cNvSpPr/>
              <p:nvPr/>
            </p:nvSpPr>
            <p:spPr>
              <a:xfrm>
                <a:off x="3866925" y="1479832"/>
                <a:ext cx="335282" cy="293123"/>
              </a:xfrm>
              <a:prstGeom prst="donut">
                <a:avLst>
                  <a:gd name="adj" fmla="val 36419"/>
                </a:avLst>
              </a:prstGeom>
              <a:solidFill>
                <a:schemeClr val="bg1">
                  <a:alpha val="0"/>
                </a:schemeClr>
              </a:solidFill>
              <a:ln w="15875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0" name="Anel 229"/>
              <p:cNvSpPr/>
              <p:nvPr/>
            </p:nvSpPr>
            <p:spPr>
              <a:xfrm>
                <a:off x="4498613" y="652912"/>
                <a:ext cx="380292" cy="353689"/>
              </a:xfrm>
              <a:prstGeom prst="donut">
                <a:avLst>
                  <a:gd name="adj" fmla="val 36419"/>
                </a:avLst>
              </a:prstGeom>
              <a:solidFill>
                <a:schemeClr val="bg1">
                  <a:alpha val="0"/>
                </a:schemeClr>
              </a:solidFill>
              <a:ln w="15875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1" name="Anel 230"/>
              <p:cNvSpPr/>
              <p:nvPr/>
            </p:nvSpPr>
            <p:spPr>
              <a:xfrm>
                <a:off x="5081036" y="872395"/>
                <a:ext cx="417204" cy="380133"/>
              </a:xfrm>
              <a:prstGeom prst="donut">
                <a:avLst>
                  <a:gd name="adj" fmla="val 36419"/>
                </a:avLst>
              </a:prstGeom>
              <a:solidFill>
                <a:schemeClr val="bg1">
                  <a:alpha val="0"/>
                </a:schemeClr>
              </a:solidFill>
              <a:ln w="15875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2" name="Anel 231"/>
              <p:cNvSpPr/>
              <p:nvPr/>
            </p:nvSpPr>
            <p:spPr>
              <a:xfrm>
                <a:off x="5138187" y="1571988"/>
                <a:ext cx="414164" cy="403912"/>
              </a:xfrm>
              <a:prstGeom prst="donut">
                <a:avLst>
                  <a:gd name="adj" fmla="val 36419"/>
                </a:avLst>
              </a:prstGeom>
              <a:solidFill>
                <a:schemeClr val="bg1">
                  <a:alpha val="0"/>
                </a:schemeClr>
              </a:solidFill>
              <a:ln w="15875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3" name="Anel 232"/>
              <p:cNvSpPr/>
              <p:nvPr/>
            </p:nvSpPr>
            <p:spPr>
              <a:xfrm>
                <a:off x="4023455" y="1846561"/>
                <a:ext cx="404458" cy="381799"/>
              </a:xfrm>
              <a:prstGeom prst="donut">
                <a:avLst>
                  <a:gd name="adj" fmla="val 36419"/>
                </a:avLst>
              </a:prstGeom>
              <a:solidFill>
                <a:schemeClr val="bg1">
                  <a:alpha val="0"/>
                </a:schemeClr>
              </a:solidFill>
              <a:ln w="15875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4" name="Anel 233"/>
              <p:cNvSpPr/>
              <p:nvPr/>
            </p:nvSpPr>
            <p:spPr>
              <a:xfrm>
                <a:off x="4714679" y="1794828"/>
                <a:ext cx="404458" cy="381799"/>
              </a:xfrm>
              <a:prstGeom prst="donut">
                <a:avLst>
                  <a:gd name="adj" fmla="val 36419"/>
                </a:avLst>
              </a:prstGeom>
              <a:solidFill>
                <a:schemeClr val="bg1">
                  <a:alpha val="0"/>
                </a:schemeClr>
              </a:solidFill>
              <a:ln w="15875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35" name="Conexão recta unidireccional 234"/>
            <p:cNvCxnSpPr/>
            <p:nvPr/>
          </p:nvCxnSpPr>
          <p:spPr>
            <a:xfrm>
              <a:off x="2840764" y="1391474"/>
              <a:ext cx="46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exão recta unidireccional 235"/>
            <p:cNvCxnSpPr/>
            <p:nvPr/>
          </p:nvCxnSpPr>
          <p:spPr>
            <a:xfrm>
              <a:off x="5976752" y="1397241"/>
              <a:ext cx="46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9" name="Grupo 638"/>
            <p:cNvGrpSpPr/>
            <p:nvPr/>
          </p:nvGrpSpPr>
          <p:grpSpPr>
            <a:xfrm>
              <a:off x="6730395" y="691177"/>
              <a:ext cx="1802710" cy="1442399"/>
              <a:chOff x="6511320" y="710227"/>
              <a:chExt cx="1802710" cy="1442399"/>
            </a:xfrm>
          </p:grpSpPr>
          <p:grpSp>
            <p:nvGrpSpPr>
              <p:cNvPr id="254" name="Grupo 253"/>
              <p:cNvGrpSpPr/>
              <p:nvPr/>
            </p:nvGrpSpPr>
            <p:grpSpPr>
              <a:xfrm>
                <a:off x="7261293" y="1561322"/>
                <a:ext cx="623839" cy="589757"/>
                <a:chOff x="4560249" y="1268760"/>
                <a:chExt cx="419416" cy="388161"/>
              </a:xfrm>
              <a:scene3d>
                <a:camera prst="orthographicFront"/>
                <a:lightRig rig="sunset" dir="t"/>
              </a:scene3d>
            </p:grpSpPr>
            <p:sp>
              <p:nvSpPr>
                <p:cNvPr id="447" name="Oval 446"/>
                <p:cNvSpPr/>
                <p:nvPr/>
              </p:nvSpPr>
              <p:spPr>
                <a:xfrm>
                  <a:off x="4560249" y="1281372"/>
                  <a:ext cx="400171" cy="3625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sp3d prstMaterial="plastic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8" name="Forma livre 447"/>
                <p:cNvSpPr/>
                <p:nvPr/>
              </p:nvSpPr>
              <p:spPr>
                <a:xfrm rot="3447909">
                  <a:off x="4644380" y="1328817"/>
                  <a:ext cx="252377" cy="293087"/>
                </a:xfrm>
                <a:custGeom>
                  <a:avLst/>
                  <a:gdLst>
                    <a:gd name="connsiteX0" fmla="*/ 212415 w 855211"/>
                    <a:gd name="connsiteY0" fmla="*/ 21658 h 809309"/>
                    <a:gd name="connsiteX1" fmla="*/ 293896 w 855211"/>
                    <a:gd name="connsiteY1" fmla="*/ 48818 h 809309"/>
                    <a:gd name="connsiteX2" fmla="*/ 302950 w 855211"/>
                    <a:gd name="connsiteY2" fmla="*/ 3551 h 809309"/>
                    <a:gd name="connsiteX3" fmla="*/ 375378 w 855211"/>
                    <a:gd name="connsiteY3" fmla="*/ 12604 h 809309"/>
                    <a:gd name="connsiteX4" fmla="*/ 393485 w 855211"/>
                    <a:gd name="connsiteY4" fmla="*/ 57872 h 809309"/>
                    <a:gd name="connsiteX5" fmla="*/ 339164 w 855211"/>
                    <a:gd name="connsiteY5" fmla="*/ 103139 h 809309"/>
                    <a:gd name="connsiteX6" fmla="*/ 447805 w 855211"/>
                    <a:gd name="connsiteY6" fmla="*/ 121246 h 809309"/>
                    <a:gd name="connsiteX7" fmla="*/ 456859 w 855211"/>
                    <a:gd name="connsiteY7" fmla="*/ 85032 h 809309"/>
                    <a:gd name="connsiteX8" fmla="*/ 465912 w 855211"/>
                    <a:gd name="connsiteY8" fmla="*/ 57872 h 809309"/>
                    <a:gd name="connsiteX9" fmla="*/ 456859 w 855211"/>
                    <a:gd name="connsiteY9" fmla="*/ 30711 h 809309"/>
                    <a:gd name="connsiteX10" fmla="*/ 538340 w 855211"/>
                    <a:gd name="connsiteY10" fmla="*/ 12604 h 809309"/>
                    <a:gd name="connsiteX11" fmla="*/ 511180 w 855211"/>
                    <a:gd name="connsiteY11" fmla="*/ 21658 h 809309"/>
                    <a:gd name="connsiteX12" fmla="*/ 493073 w 855211"/>
                    <a:gd name="connsiteY12" fmla="*/ 75979 h 809309"/>
                    <a:gd name="connsiteX13" fmla="*/ 502126 w 855211"/>
                    <a:gd name="connsiteY13" fmla="*/ 112192 h 809309"/>
                    <a:gd name="connsiteX14" fmla="*/ 520233 w 855211"/>
                    <a:gd name="connsiteY14" fmla="*/ 148406 h 809309"/>
                    <a:gd name="connsiteX15" fmla="*/ 529286 w 855211"/>
                    <a:gd name="connsiteY15" fmla="*/ 229887 h 809309"/>
                    <a:gd name="connsiteX16" fmla="*/ 565500 w 855211"/>
                    <a:gd name="connsiteY16" fmla="*/ 220834 h 809309"/>
                    <a:gd name="connsiteX17" fmla="*/ 556447 w 855211"/>
                    <a:gd name="connsiteY17" fmla="*/ 157460 h 809309"/>
                    <a:gd name="connsiteX18" fmla="*/ 547393 w 855211"/>
                    <a:gd name="connsiteY18" fmla="*/ 121246 h 809309"/>
                    <a:gd name="connsiteX19" fmla="*/ 556447 w 855211"/>
                    <a:gd name="connsiteY19" fmla="*/ 75979 h 809309"/>
                    <a:gd name="connsiteX20" fmla="*/ 674142 w 855211"/>
                    <a:gd name="connsiteY20" fmla="*/ 112192 h 809309"/>
                    <a:gd name="connsiteX21" fmla="*/ 646982 w 855211"/>
                    <a:gd name="connsiteY21" fmla="*/ 121246 h 809309"/>
                    <a:gd name="connsiteX22" fmla="*/ 619821 w 855211"/>
                    <a:gd name="connsiteY22" fmla="*/ 148406 h 809309"/>
                    <a:gd name="connsiteX23" fmla="*/ 646982 w 855211"/>
                    <a:gd name="connsiteY23" fmla="*/ 166513 h 809309"/>
                    <a:gd name="connsiteX24" fmla="*/ 791837 w 855211"/>
                    <a:gd name="connsiteY24" fmla="*/ 175567 h 809309"/>
                    <a:gd name="connsiteX25" fmla="*/ 782784 w 855211"/>
                    <a:gd name="connsiteY25" fmla="*/ 238941 h 809309"/>
                    <a:gd name="connsiteX26" fmla="*/ 737516 w 855211"/>
                    <a:gd name="connsiteY26" fmla="*/ 257048 h 809309"/>
                    <a:gd name="connsiteX27" fmla="*/ 619821 w 855211"/>
                    <a:gd name="connsiteY27" fmla="*/ 247994 h 809309"/>
                    <a:gd name="connsiteX28" fmla="*/ 628875 w 855211"/>
                    <a:gd name="connsiteY28" fmla="*/ 311369 h 809309"/>
                    <a:gd name="connsiteX29" fmla="*/ 619821 w 855211"/>
                    <a:gd name="connsiteY29" fmla="*/ 420010 h 809309"/>
                    <a:gd name="connsiteX30" fmla="*/ 646982 w 855211"/>
                    <a:gd name="connsiteY30" fmla="*/ 429064 h 809309"/>
                    <a:gd name="connsiteX31" fmla="*/ 674142 w 855211"/>
                    <a:gd name="connsiteY31" fmla="*/ 302315 h 809309"/>
                    <a:gd name="connsiteX32" fmla="*/ 692249 w 855211"/>
                    <a:gd name="connsiteY32" fmla="*/ 329476 h 809309"/>
                    <a:gd name="connsiteX33" fmla="*/ 728463 w 855211"/>
                    <a:gd name="connsiteY33" fmla="*/ 401903 h 809309"/>
                    <a:gd name="connsiteX34" fmla="*/ 737516 w 855211"/>
                    <a:gd name="connsiteY34" fmla="*/ 356636 h 809309"/>
                    <a:gd name="connsiteX35" fmla="*/ 746570 w 855211"/>
                    <a:gd name="connsiteY35" fmla="*/ 383796 h 809309"/>
                    <a:gd name="connsiteX36" fmla="*/ 764677 w 855211"/>
                    <a:gd name="connsiteY36" fmla="*/ 456224 h 809309"/>
                    <a:gd name="connsiteX37" fmla="*/ 773730 w 855211"/>
                    <a:gd name="connsiteY37" fmla="*/ 429064 h 809309"/>
                    <a:gd name="connsiteX38" fmla="*/ 791837 w 855211"/>
                    <a:gd name="connsiteY38" fmla="*/ 365689 h 809309"/>
                    <a:gd name="connsiteX39" fmla="*/ 809944 w 855211"/>
                    <a:gd name="connsiteY39" fmla="*/ 329476 h 809309"/>
                    <a:gd name="connsiteX40" fmla="*/ 837104 w 855211"/>
                    <a:gd name="connsiteY40" fmla="*/ 347583 h 809309"/>
                    <a:gd name="connsiteX41" fmla="*/ 855211 w 855211"/>
                    <a:gd name="connsiteY41" fmla="*/ 410957 h 809309"/>
                    <a:gd name="connsiteX42" fmla="*/ 846158 w 855211"/>
                    <a:gd name="connsiteY42" fmla="*/ 474331 h 809309"/>
                    <a:gd name="connsiteX43" fmla="*/ 818997 w 855211"/>
                    <a:gd name="connsiteY43" fmla="*/ 501491 h 809309"/>
                    <a:gd name="connsiteX44" fmla="*/ 610768 w 855211"/>
                    <a:gd name="connsiteY44" fmla="*/ 537705 h 809309"/>
                    <a:gd name="connsiteX45" fmla="*/ 656035 w 855211"/>
                    <a:gd name="connsiteY45" fmla="*/ 582973 h 809309"/>
                    <a:gd name="connsiteX46" fmla="*/ 683195 w 855211"/>
                    <a:gd name="connsiteY46" fmla="*/ 573919 h 809309"/>
                    <a:gd name="connsiteX47" fmla="*/ 710356 w 855211"/>
                    <a:gd name="connsiteY47" fmla="*/ 592026 h 809309"/>
                    <a:gd name="connsiteX48" fmla="*/ 719409 w 855211"/>
                    <a:gd name="connsiteY48" fmla="*/ 637293 h 809309"/>
                    <a:gd name="connsiteX49" fmla="*/ 755623 w 855211"/>
                    <a:gd name="connsiteY49" fmla="*/ 582973 h 809309"/>
                    <a:gd name="connsiteX50" fmla="*/ 782784 w 855211"/>
                    <a:gd name="connsiteY50" fmla="*/ 592026 h 809309"/>
                    <a:gd name="connsiteX51" fmla="*/ 746570 w 855211"/>
                    <a:gd name="connsiteY51" fmla="*/ 673507 h 809309"/>
                    <a:gd name="connsiteX52" fmla="*/ 710356 w 855211"/>
                    <a:gd name="connsiteY52" fmla="*/ 691614 h 809309"/>
                    <a:gd name="connsiteX53" fmla="*/ 592661 w 855211"/>
                    <a:gd name="connsiteY53" fmla="*/ 673507 h 809309"/>
                    <a:gd name="connsiteX54" fmla="*/ 556447 w 855211"/>
                    <a:gd name="connsiteY54" fmla="*/ 610133 h 809309"/>
                    <a:gd name="connsiteX55" fmla="*/ 529286 w 855211"/>
                    <a:gd name="connsiteY55" fmla="*/ 601080 h 809309"/>
                    <a:gd name="connsiteX56" fmla="*/ 502126 w 855211"/>
                    <a:gd name="connsiteY56" fmla="*/ 610133 h 809309"/>
                    <a:gd name="connsiteX57" fmla="*/ 493073 w 855211"/>
                    <a:gd name="connsiteY57" fmla="*/ 673507 h 809309"/>
                    <a:gd name="connsiteX58" fmla="*/ 520233 w 855211"/>
                    <a:gd name="connsiteY58" fmla="*/ 691614 h 809309"/>
                    <a:gd name="connsiteX59" fmla="*/ 484019 w 855211"/>
                    <a:gd name="connsiteY59" fmla="*/ 773095 h 809309"/>
                    <a:gd name="connsiteX60" fmla="*/ 456859 w 855211"/>
                    <a:gd name="connsiteY60" fmla="*/ 782149 h 809309"/>
                    <a:gd name="connsiteX61" fmla="*/ 474966 w 855211"/>
                    <a:gd name="connsiteY61" fmla="*/ 809309 h 809309"/>
                    <a:gd name="connsiteX62" fmla="*/ 375378 w 855211"/>
                    <a:gd name="connsiteY62" fmla="*/ 773095 h 809309"/>
                    <a:gd name="connsiteX63" fmla="*/ 366324 w 855211"/>
                    <a:gd name="connsiteY63" fmla="*/ 745935 h 809309"/>
                    <a:gd name="connsiteX64" fmla="*/ 393485 w 855211"/>
                    <a:gd name="connsiteY64" fmla="*/ 718775 h 809309"/>
                    <a:gd name="connsiteX65" fmla="*/ 420645 w 855211"/>
                    <a:gd name="connsiteY65" fmla="*/ 709721 h 809309"/>
                    <a:gd name="connsiteX66" fmla="*/ 447805 w 855211"/>
                    <a:gd name="connsiteY66" fmla="*/ 691614 h 809309"/>
                    <a:gd name="connsiteX67" fmla="*/ 447805 w 855211"/>
                    <a:gd name="connsiteY67" fmla="*/ 628240 h 809309"/>
                    <a:gd name="connsiteX68" fmla="*/ 438752 w 855211"/>
                    <a:gd name="connsiteY68" fmla="*/ 601080 h 809309"/>
                    <a:gd name="connsiteX69" fmla="*/ 411591 w 855211"/>
                    <a:gd name="connsiteY69" fmla="*/ 592026 h 809309"/>
                    <a:gd name="connsiteX70" fmla="*/ 330110 w 855211"/>
                    <a:gd name="connsiteY70" fmla="*/ 564866 h 809309"/>
                    <a:gd name="connsiteX71" fmla="*/ 275789 w 855211"/>
                    <a:gd name="connsiteY71" fmla="*/ 573919 h 809309"/>
                    <a:gd name="connsiteX72" fmla="*/ 293896 w 855211"/>
                    <a:gd name="connsiteY72" fmla="*/ 610133 h 809309"/>
                    <a:gd name="connsiteX73" fmla="*/ 357271 w 855211"/>
                    <a:gd name="connsiteY73" fmla="*/ 637293 h 809309"/>
                    <a:gd name="connsiteX74" fmla="*/ 366324 w 855211"/>
                    <a:gd name="connsiteY74" fmla="*/ 664454 h 809309"/>
                    <a:gd name="connsiteX75" fmla="*/ 339164 w 855211"/>
                    <a:gd name="connsiteY75" fmla="*/ 673507 h 809309"/>
                    <a:gd name="connsiteX76" fmla="*/ 302950 w 855211"/>
                    <a:gd name="connsiteY76" fmla="*/ 664454 h 809309"/>
                    <a:gd name="connsiteX77" fmla="*/ 248629 w 855211"/>
                    <a:gd name="connsiteY77" fmla="*/ 655400 h 809309"/>
                    <a:gd name="connsiteX78" fmla="*/ 302950 w 855211"/>
                    <a:gd name="connsiteY78" fmla="*/ 700668 h 809309"/>
                    <a:gd name="connsiteX79" fmla="*/ 312003 w 855211"/>
                    <a:gd name="connsiteY79" fmla="*/ 736882 h 809309"/>
                    <a:gd name="connsiteX80" fmla="*/ 302950 w 855211"/>
                    <a:gd name="connsiteY80" fmla="*/ 764042 h 809309"/>
                    <a:gd name="connsiteX81" fmla="*/ 248629 w 855211"/>
                    <a:gd name="connsiteY81" fmla="*/ 782149 h 809309"/>
                    <a:gd name="connsiteX82" fmla="*/ 212415 w 855211"/>
                    <a:gd name="connsiteY82" fmla="*/ 773095 h 809309"/>
                    <a:gd name="connsiteX83" fmla="*/ 203362 w 855211"/>
                    <a:gd name="connsiteY83" fmla="*/ 745935 h 809309"/>
                    <a:gd name="connsiteX84" fmla="*/ 176201 w 855211"/>
                    <a:gd name="connsiteY84" fmla="*/ 727828 h 809309"/>
                    <a:gd name="connsiteX85" fmla="*/ 194308 w 855211"/>
                    <a:gd name="connsiteY85" fmla="*/ 673507 h 809309"/>
                    <a:gd name="connsiteX86" fmla="*/ 221469 w 855211"/>
                    <a:gd name="connsiteY86" fmla="*/ 646347 h 809309"/>
                    <a:gd name="connsiteX87" fmla="*/ 275789 w 855211"/>
                    <a:gd name="connsiteY87" fmla="*/ 582973 h 809309"/>
                    <a:gd name="connsiteX88" fmla="*/ 284843 w 855211"/>
                    <a:gd name="connsiteY88" fmla="*/ 546759 h 809309"/>
                    <a:gd name="connsiteX89" fmla="*/ 257683 w 855211"/>
                    <a:gd name="connsiteY89" fmla="*/ 537705 h 809309"/>
                    <a:gd name="connsiteX90" fmla="*/ 194308 w 855211"/>
                    <a:gd name="connsiteY90" fmla="*/ 555812 h 809309"/>
                    <a:gd name="connsiteX91" fmla="*/ 167148 w 855211"/>
                    <a:gd name="connsiteY91" fmla="*/ 582973 h 809309"/>
                    <a:gd name="connsiteX92" fmla="*/ 149041 w 855211"/>
                    <a:gd name="connsiteY92" fmla="*/ 619187 h 809309"/>
                    <a:gd name="connsiteX93" fmla="*/ 121881 w 855211"/>
                    <a:gd name="connsiteY93" fmla="*/ 637293 h 809309"/>
                    <a:gd name="connsiteX94" fmla="*/ 67560 w 855211"/>
                    <a:gd name="connsiteY94" fmla="*/ 682561 h 809309"/>
                    <a:gd name="connsiteX95" fmla="*/ 49453 w 855211"/>
                    <a:gd name="connsiteY95" fmla="*/ 646347 h 809309"/>
                    <a:gd name="connsiteX96" fmla="*/ 76613 w 855211"/>
                    <a:gd name="connsiteY96" fmla="*/ 610133 h 809309"/>
                    <a:gd name="connsiteX97" fmla="*/ 112827 w 855211"/>
                    <a:gd name="connsiteY97" fmla="*/ 601080 h 809309"/>
                    <a:gd name="connsiteX98" fmla="*/ 185255 w 855211"/>
                    <a:gd name="connsiteY98" fmla="*/ 573919 h 809309"/>
                    <a:gd name="connsiteX99" fmla="*/ 212415 w 855211"/>
                    <a:gd name="connsiteY99" fmla="*/ 555812 h 809309"/>
                    <a:gd name="connsiteX100" fmla="*/ 221469 w 855211"/>
                    <a:gd name="connsiteY100" fmla="*/ 474331 h 809309"/>
                    <a:gd name="connsiteX101" fmla="*/ 194308 w 855211"/>
                    <a:gd name="connsiteY101" fmla="*/ 483385 h 809309"/>
                    <a:gd name="connsiteX102" fmla="*/ 149041 w 855211"/>
                    <a:gd name="connsiteY102" fmla="*/ 528652 h 809309"/>
                    <a:gd name="connsiteX103" fmla="*/ 130934 w 855211"/>
                    <a:gd name="connsiteY103" fmla="*/ 555812 h 809309"/>
                    <a:gd name="connsiteX104" fmla="*/ 67560 w 855211"/>
                    <a:gd name="connsiteY104" fmla="*/ 573919 h 809309"/>
                    <a:gd name="connsiteX105" fmla="*/ 4185 w 855211"/>
                    <a:gd name="connsiteY105" fmla="*/ 564866 h 809309"/>
                    <a:gd name="connsiteX106" fmla="*/ 13239 w 855211"/>
                    <a:gd name="connsiteY106" fmla="*/ 510545 h 809309"/>
                    <a:gd name="connsiteX107" fmla="*/ 22292 w 855211"/>
                    <a:gd name="connsiteY107" fmla="*/ 483385 h 809309"/>
                    <a:gd name="connsiteX108" fmla="*/ 76613 w 855211"/>
                    <a:gd name="connsiteY108" fmla="*/ 465278 h 809309"/>
                    <a:gd name="connsiteX109" fmla="*/ 203362 w 855211"/>
                    <a:gd name="connsiteY109" fmla="*/ 447171 h 809309"/>
                    <a:gd name="connsiteX110" fmla="*/ 194308 w 855211"/>
                    <a:gd name="connsiteY110" fmla="*/ 420010 h 809309"/>
                    <a:gd name="connsiteX111" fmla="*/ 167148 w 855211"/>
                    <a:gd name="connsiteY111" fmla="*/ 410957 h 809309"/>
                    <a:gd name="connsiteX112" fmla="*/ 112827 w 855211"/>
                    <a:gd name="connsiteY112" fmla="*/ 401903 h 809309"/>
                    <a:gd name="connsiteX113" fmla="*/ 13239 w 855211"/>
                    <a:gd name="connsiteY113" fmla="*/ 383796 h 809309"/>
                    <a:gd name="connsiteX114" fmla="*/ 4185 w 855211"/>
                    <a:gd name="connsiteY114" fmla="*/ 356636 h 809309"/>
                    <a:gd name="connsiteX115" fmla="*/ 85667 w 855211"/>
                    <a:gd name="connsiteY115" fmla="*/ 329476 h 809309"/>
                    <a:gd name="connsiteX116" fmla="*/ 112827 w 855211"/>
                    <a:gd name="connsiteY116" fmla="*/ 347583 h 809309"/>
                    <a:gd name="connsiteX117" fmla="*/ 176201 w 855211"/>
                    <a:gd name="connsiteY117" fmla="*/ 374743 h 809309"/>
                    <a:gd name="connsiteX118" fmla="*/ 230522 w 855211"/>
                    <a:gd name="connsiteY118" fmla="*/ 365689 h 809309"/>
                    <a:gd name="connsiteX119" fmla="*/ 230522 w 855211"/>
                    <a:gd name="connsiteY119" fmla="*/ 311369 h 809309"/>
                    <a:gd name="connsiteX120" fmla="*/ 158094 w 855211"/>
                    <a:gd name="connsiteY120" fmla="*/ 293262 h 809309"/>
                    <a:gd name="connsiteX121" fmla="*/ 130934 w 855211"/>
                    <a:gd name="connsiteY121" fmla="*/ 284208 h 809309"/>
                    <a:gd name="connsiteX122" fmla="*/ 139987 w 855211"/>
                    <a:gd name="connsiteY122" fmla="*/ 257048 h 809309"/>
                    <a:gd name="connsiteX123" fmla="*/ 167148 w 855211"/>
                    <a:gd name="connsiteY123" fmla="*/ 238941 h 809309"/>
                    <a:gd name="connsiteX124" fmla="*/ 212415 w 855211"/>
                    <a:gd name="connsiteY124" fmla="*/ 184620 h 809309"/>
                    <a:gd name="connsiteX125" fmla="*/ 185255 w 855211"/>
                    <a:gd name="connsiteY125" fmla="*/ 166513 h 809309"/>
                    <a:gd name="connsiteX126" fmla="*/ 158094 w 855211"/>
                    <a:gd name="connsiteY126" fmla="*/ 202727 h 809309"/>
                    <a:gd name="connsiteX127" fmla="*/ 94720 w 855211"/>
                    <a:gd name="connsiteY127" fmla="*/ 238941 h 809309"/>
                    <a:gd name="connsiteX128" fmla="*/ 49453 w 855211"/>
                    <a:gd name="connsiteY128" fmla="*/ 229887 h 809309"/>
                    <a:gd name="connsiteX129" fmla="*/ 85667 w 855211"/>
                    <a:gd name="connsiteY129" fmla="*/ 175567 h 809309"/>
                    <a:gd name="connsiteX130" fmla="*/ 149041 w 855211"/>
                    <a:gd name="connsiteY130" fmla="*/ 130299 h 809309"/>
                    <a:gd name="connsiteX131" fmla="*/ 176201 w 855211"/>
                    <a:gd name="connsiteY131" fmla="*/ 121246 h 809309"/>
                    <a:gd name="connsiteX132" fmla="*/ 176201 w 855211"/>
                    <a:gd name="connsiteY132" fmla="*/ 175567 h 809309"/>
                    <a:gd name="connsiteX133" fmla="*/ 203362 w 855211"/>
                    <a:gd name="connsiteY133" fmla="*/ 166513 h 809309"/>
                    <a:gd name="connsiteX134" fmla="*/ 212415 w 855211"/>
                    <a:gd name="connsiteY134" fmla="*/ 139353 h 809309"/>
                    <a:gd name="connsiteX135" fmla="*/ 293896 w 855211"/>
                    <a:gd name="connsiteY135" fmla="*/ 139353 h 809309"/>
                    <a:gd name="connsiteX136" fmla="*/ 248629 w 855211"/>
                    <a:gd name="connsiteY136" fmla="*/ 184620 h 809309"/>
                    <a:gd name="connsiteX137" fmla="*/ 230522 w 855211"/>
                    <a:gd name="connsiteY137" fmla="*/ 211781 h 809309"/>
                    <a:gd name="connsiteX138" fmla="*/ 257683 w 855211"/>
                    <a:gd name="connsiteY138" fmla="*/ 220834 h 809309"/>
                    <a:gd name="connsiteX139" fmla="*/ 302950 w 855211"/>
                    <a:gd name="connsiteY139" fmla="*/ 211781 h 809309"/>
                    <a:gd name="connsiteX140" fmla="*/ 330110 w 855211"/>
                    <a:gd name="connsiteY140" fmla="*/ 229887 h 809309"/>
                    <a:gd name="connsiteX141" fmla="*/ 366324 w 855211"/>
                    <a:gd name="connsiteY141" fmla="*/ 211781 h 809309"/>
                    <a:gd name="connsiteX142" fmla="*/ 375378 w 855211"/>
                    <a:gd name="connsiteY142" fmla="*/ 148406 h 809309"/>
                    <a:gd name="connsiteX143" fmla="*/ 411591 w 855211"/>
                    <a:gd name="connsiteY143" fmla="*/ 103139 h 809309"/>
                    <a:gd name="connsiteX144" fmla="*/ 411591 w 855211"/>
                    <a:gd name="connsiteY144" fmla="*/ 57872 h 80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855211" h="809309">
                      <a:moveTo>
                        <a:pt x="212415" y="21658"/>
                      </a:moveTo>
                      <a:cubicBezTo>
                        <a:pt x="226856" y="33211"/>
                        <a:pt x="265042" y="83443"/>
                        <a:pt x="293896" y="48818"/>
                      </a:cubicBezTo>
                      <a:cubicBezTo>
                        <a:pt x="303747" y="36997"/>
                        <a:pt x="299932" y="18640"/>
                        <a:pt x="302950" y="3551"/>
                      </a:cubicBezTo>
                      <a:cubicBezTo>
                        <a:pt x="327093" y="6569"/>
                        <a:pt x="354515" y="86"/>
                        <a:pt x="375378" y="12604"/>
                      </a:cubicBezTo>
                      <a:cubicBezTo>
                        <a:pt x="389314" y="20965"/>
                        <a:pt x="395501" y="41746"/>
                        <a:pt x="393485" y="57872"/>
                      </a:cubicBezTo>
                      <a:cubicBezTo>
                        <a:pt x="391901" y="70545"/>
                        <a:pt x="348703" y="96780"/>
                        <a:pt x="339164" y="103139"/>
                      </a:cubicBezTo>
                      <a:cubicBezTo>
                        <a:pt x="355780" y="152988"/>
                        <a:pt x="349114" y="162367"/>
                        <a:pt x="447805" y="121246"/>
                      </a:cubicBezTo>
                      <a:cubicBezTo>
                        <a:pt x="459291" y="116460"/>
                        <a:pt x="453441" y="96996"/>
                        <a:pt x="456859" y="85032"/>
                      </a:cubicBezTo>
                      <a:cubicBezTo>
                        <a:pt x="459481" y="75856"/>
                        <a:pt x="462894" y="66925"/>
                        <a:pt x="465912" y="57872"/>
                      </a:cubicBezTo>
                      <a:cubicBezTo>
                        <a:pt x="462894" y="48818"/>
                        <a:pt x="456859" y="40254"/>
                        <a:pt x="456859" y="30711"/>
                      </a:cubicBezTo>
                      <a:cubicBezTo>
                        <a:pt x="456859" y="-21624"/>
                        <a:pt x="499140" y="7704"/>
                        <a:pt x="538340" y="12604"/>
                      </a:cubicBezTo>
                      <a:cubicBezTo>
                        <a:pt x="529287" y="15622"/>
                        <a:pt x="516727" y="13892"/>
                        <a:pt x="511180" y="21658"/>
                      </a:cubicBezTo>
                      <a:cubicBezTo>
                        <a:pt x="500086" y="37189"/>
                        <a:pt x="493073" y="75979"/>
                        <a:pt x="493073" y="75979"/>
                      </a:cubicBezTo>
                      <a:cubicBezTo>
                        <a:pt x="496091" y="88050"/>
                        <a:pt x="497757" y="100542"/>
                        <a:pt x="502126" y="112192"/>
                      </a:cubicBezTo>
                      <a:cubicBezTo>
                        <a:pt x="506865" y="124829"/>
                        <a:pt x="517198" y="135255"/>
                        <a:pt x="520233" y="148406"/>
                      </a:cubicBezTo>
                      <a:cubicBezTo>
                        <a:pt x="526378" y="175034"/>
                        <a:pt x="526268" y="202727"/>
                        <a:pt x="529286" y="229887"/>
                      </a:cubicBezTo>
                      <a:cubicBezTo>
                        <a:pt x="541357" y="226869"/>
                        <a:pt x="555784" y="228607"/>
                        <a:pt x="565500" y="220834"/>
                      </a:cubicBezTo>
                      <a:cubicBezTo>
                        <a:pt x="590318" y="200980"/>
                        <a:pt x="562563" y="173770"/>
                        <a:pt x="556447" y="157460"/>
                      </a:cubicBezTo>
                      <a:cubicBezTo>
                        <a:pt x="552078" y="145809"/>
                        <a:pt x="550411" y="133317"/>
                        <a:pt x="547393" y="121246"/>
                      </a:cubicBezTo>
                      <a:cubicBezTo>
                        <a:pt x="550411" y="106157"/>
                        <a:pt x="541849" y="80845"/>
                        <a:pt x="556447" y="75979"/>
                      </a:cubicBezTo>
                      <a:cubicBezTo>
                        <a:pt x="641318" y="47689"/>
                        <a:pt x="645886" y="69809"/>
                        <a:pt x="674142" y="112192"/>
                      </a:cubicBezTo>
                      <a:cubicBezTo>
                        <a:pt x="665089" y="115210"/>
                        <a:pt x="654922" y="115952"/>
                        <a:pt x="646982" y="121246"/>
                      </a:cubicBezTo>
                      <a:cubicBezTo>
                        <a:pt x="636329" y="128348"/>
                        <a:pt x="619821" y="135602"/>
                        <a:pt x="619821" y="148406"/>
                      </a:cubicBezTo>
                      <a:cubicBezTo>
                        <a:pt x="619821" y="159287"/>
                        <a:pt x="636234" y="164816"/>
                        <a:pt x="646982" y="166513"/>
                      </a:cubicBezTo>
                      <a:cubicBezTo>
                        <a:pt x="694769" y="174059"/>
                        <a:pt x="743552" y="172549"/>
                        <a:pt x="791837" y="175567"/>
                      </a:cubicBezTo>
                      <a:cubicBezTo>
                        <a:pt x="788819" y="196692"/>
                        <a:pt x="794621" y="221186"/>
                        <a:pt x="782784" y="238941"/>
                      </a:cubicBezTo>
                      <a:cubicBezTo>
                        <a:pt x="773769" y="252463"/>
                        <a:pt x="753743" y="256147"/>
                        <a:pt x="737516" y="257048"/>
                      </a:cubicBezTo>
                      <a:cubicBezTo>
                        <a:pt x="698229" y="259230"/>
                        <a:pt x="659053" y="251012"/>
                        <a:pt x="619821" y="247994"/>
                      </a:cubicBezTo>
                      <a:cubicBezTo>
                        <a:pt x="622839" y="269119"/>
                        <a:pt x="630294" y="290077"/>
                        <a:pt x="628875" y="311369"/>
                      </a:cubicBezTo>
                      <a:cubicBezTo>
                        <a:pt x="627157" y="337136"/>
                        <a:pt x="595029" y="389020"/>
                        <a:pt x="619821" y="420010"/>
                      </a:cubicBezTo>
                      <a:cubicBezTo>
                        <a:pt x="625783" y="427462"/>
                        <a:pt x="637928" y="426046"/>
                        <a:pt x="646982" y="429064"/>
                      </a:cubicBezTo>
                      <a:cubicBezTo>
                        <a:pt x="667528" y="326328"/>
                        <a:pt x="657623" y="368386"/>
                        <a:pt x="674142" y="302315"/>
                      </a:cubicBezTo>
                      <a:cubicBezTo>
                        <a:pt x="680178" y="311369"/>
                        <a:pt x="689445" y="318962"/>
                        <a:pt x="692249" y="329476"/>
                      </a:cubicBezTo>
                      <a:cubicBezTo>
                        <a:pt x="720528" y="435523"/>
                        <a:pt x="691014" y="476802"/>
                        <a:pt x="728463" y="401903"/>
                      </a:cubicBezTo>
                      <a:cubicBezTo>
                        <a:pt x="731481" y="386814"/>
                        <a:pt x="726635" y="367517"/>
                        <a:pt x="737516" y="356636"/>
                      </a:cubicBezTo>
                      <a:cubicBezTo>
                        <a:pt x="744264" y="349888"/>
                        <a:pt x="744255" y="374538"/>
                        <a:pt x="746570" y="383796"/>
                      </a:cubicBezTo>
                      <a:lnTo>
                        <a:pt x="764677" y="456224"/>
                      </a:lnTo>
                      <a:cubicBezTo>
                        <a:pt x="767695" y="447171"/>
                        <a:pt x="771108" y="438240"/>
                        <a:pt x="773730" y="429064"/>
                      </a:cubicBezTo>
                      <a:cubicBezTo>
                        <a:pt x="780290" y="406105"/>
                        <a:pt x="782538" y="387387"/>
                        <a:pt x="791837" y="365689"/>
                      </a:cubicBezTo>
                      <a:cubicBezTo>
                        <a:pt x="797153" y="353284"/>
                        <a:pt x="803908" y="341547"/>
                        <a:pt x="809944" y="329476"/>
                      </a:cubicBezTo>
                      <a:cubicBezTo>
                        <a:pt x="818997" y="335512"/>
                        <a:pt x="830307" y="339087"/>
                        <a:pt x="837104" y="347583"/>
                      </a:cubicBezTo>
                      <a:cubicBezTo>
                        <a:pt x="841829" y="353489"/>
                        <a:pt x="854619" y="408588"/>
                        <a:pt x="855211" y="410957"/>
                      </a:cubicBezTo>
                      <a:cubicBezTo>
                        <a:pt x="852193" y="432082"/>
                        <a:pt x="854083" y="454518"/>
                        <a:pt x="846158" y="474331"/>
                      </a:cubicBezTo>
                      <a:cubicBezTo>
                        <a:pt x="841403" y="486219"/>
                        <a:pt x="830653" y="496193"/>
                        <a:pt x="818997" y="501491"/>
                      </a:cubicBezTo>
                      <a:cubicBezTo>
                        <a:pt x="776598" y="520763"/>
                        <a:pt x="634828" y="534497"/>
                        <a:pt x="610768" y="537705"/>
                      </a:cubicBezTo>
                      <a:cubicBezTo>
                        <a:pt x="623723" y="563614"/>
                        <a:pt x="622733" y="582973"/>
                        <a:pt x="656035" y="582973"/>
                      </a:cubicBezTo>
                      <a:cubicBezTo>
                        <a:pt x="665578" y="582973"/>
                        <a:pt x="674142" y="576937"/>
                        <a:pt x="683195" y="573919"/>
                      </a:cubicBezTo>
                      <a:cubicBezTo>
                        <a:pt x="692249" y="579955"/>
                        <a:pt x="704957" y="582579"/>
                        <a:pt x="710356" y="592026"/>
                      </a:cubicBezTo>
                      <a:cubicBezTo>
                        <a:pt x="717991" y="605386"/>
                        <a:pt x="704320" y="640311"/>
                        <a:pt x="719409" y="637293"/>
                      </a:cubicBezTo>
                      <a:cubicBezTo>
                        <a:pt x="740748" y="633025"/>
                        <a:pt x="755623" y="582973"/>
                        <a:pt x="755623" y="582973"/>
                      </a:cubicBezTo>
                      <a:cubicBezTo>
                        <a:pt x="764677" y="585991"/>
                        <a:pt x="780162" y="582850"/>
                        <a:pt x="782784" y="592026"/>
                      </a:cubicBezTo>
                      <a:cubicBezTo>
                        <a:pt x="792877" y="627353"/>
                        <a:pt x="771887" y="655423"/>
                        <a:pt x="746570" y="673507"/>
                      </a:cubicBezTo>
                      <a:cubicBezTo>
                        <a:pt x="735588" y="681351"/>
                        <a:pt x="722427" y="685578"/>
                        <a:pt x="710356" y="691614"/>
                      </a:cubicBezTo>
                      <a:cubicBezTo>
                        <a:pt x="671124" y="685578"/>
                        <a:pt x="630317" y="686059"/>
                        <a:pt x="592661" y="673507"/>
                      </a:cubicBezTo>
                      <a:cubicBezTo>
                        <a:pt x="584073" y="670644"/>
                        <a:pt x="558327" y="612013"/>
                        <a:pt x="556447" y="610133"/>
                      </a:cubicBezTo>
                      <a:cubicBezTo>
                        <a:pt x="549699" y="603385"/>
                        <a:pt x="538340" y="604098"/>
                        <a:pt x="529286" y="601080"/>
                      </a:cubicBezTo>
                      <a:cubicBezTo>
                        <a:pt x="520233" y="604098"/>
                        <a:pt x="509578" y="604172"/>
                        <a:pt x="502126" y="610133"/>
                      </a:cubicBezTo>
                      <a:cubicBezTo>
                        <a:pt x="480619" y="627338"/>
                        <a:pt x="477375" y="649960"/>
                        <a:pt x="493073" y="673507"/>
                      </a:cubicBezTo>
                      <a:cubicBezTo>
                        <a:pt x="499109" y="682560"/>
                        <a:pt x="511180" y="685578"/>
                        <a:pt x="520233" y="691614"/>
                      </a:cubicBezTo>
                      <a:cubicBezTo>
                        <a:pt x="514700" y="708214"/>
                        <a:pt x="503584" y="757443"/>
                        <a:pt x="484019" y="773095"/>
                      </a:cubicBezTo>
                      <a:cubicBezTo>
                        <a:pt x="476567" y="779057"/>
                        <a:pt x="465912" y="779131"/>
                        <a:pt x="456859" y="782149"/>
                      </a:cubicBezTo>
                      <a:cubicBezTo>
                        <a:pt x="522984" y="804191"/>
                        <a:pt x="529697" y="795627"/>
                        <a:pt x="474966" y="809309"/>
                      </a:cubicBezTo>
                      <a:cubicBezTo>
                        <a:pt x="404783" y="801511"/>
                        <a:pt x="399839" y="822016"/>
                        <a:pt x="375378" y="773095"/>
                      </a:cubicBezTo>
                      <a:cubicBezTo>
                        <a:pt x="371110" y="764559"/>
                        <a:pt x="369342" y="754988"/>
                        <a:pt x="366324" y="745935"/>
                      </a:cubicBezTo>
                      <a:cubicBezTo>
                        <a:pt x="375378" y="736882"/>
                        <a:pt x="382832" y="725877"/>
                        <a:pt x="393485" y="718775"/>
                      </a:cubicBezTo>
                      <a:cubicBezTo>
                        <a:pt x="401425" y="713481"/>
                        <a:pt x="412109" y="713989"/>
                        <a:pt x="420645" y="709721"/>
                      </a:cubicBezTo>
                      <a:cubicBezTo>
                        <a:pt x="430377" y="704855"/>
                        <a:pt x="438752" y="697650"/>
                        <a:pt x="447805" y="691614"/>
                      </a:cubicBezTo>
                      <a:cubicBezTo>
                        <a:pt x="460124" y="654661"/>
                        <a:pt x="460048" y="671090"/>
                        <a:pt x="447805" y="628240"/>
                      </a:cubicBezTo>
                      <a:cubicBezTo>
                        <a:pt x="445183" y="619064"/>
                        <a:pt x="445500" y="607828"/>
                        <a:pt x="438752" y="601080"/>
                      </a:cubicBezTo>
                      <a:cubicBezTo>
                        <a:pt x="432004" y="594332"/>
                        <a:pt x="420127" y="596294"/>
                        <a:pt x="411591" y="592026"/>
                      </a:cubicBezTo>
                      <a:cubicBezTo>
                        <a:pt x="347941" y="560201"/>
                        <a:pt x="430957" y="581673"/>
                        <a:pt x="330110" y="564866"/>
                      </a:cubicBezTo>
                      <a:cubicBezTo>
                        <a:pt x="312003" y="567884"/>
                        <a:pt x="287256" y="559585"/>
                        <a:pt x="275789" y="573919"/>
                      </a:cubicBezTo>
                      <a:cubicBezTo>
                        <a:pt x="267358" y="584458"/>
                        <a:pt x="284353" y="600590"/>
                        <a:pt x="293896" y="610133"/>
                      </a:cubicBezTo>
                      <a:cubicBezTo>
                        <a:pt x="305085" y="621322"/>
                        <a:pt x="341038" y="631882"/>
                        <a:pt x="357271" y="637293"/>
                      </a:cubicBezTo>
                      <a:cubicBezTo>
                        <a:pt x="360289" y="646347"/>
                        <a:pt x="370592" y="655918"/>
                        <a:pt x="366324" y="664454"/>
                      </a:cubicBezTo>
                      <a:cubicBezTo>
                        <a:pt x="362056" y="672990"/>
                        <a:pt x="348707" y="673507"/>
                        <a:pt x="339164" y="673507"/>
                      </a:cubicBezTo>
                      <a:cubicBezTo>
                        <a:pt x="326721" y="673507"/>
                        <a:pt x="315151" y="666894"/>
                        <a:pt x="302950" y="664454"/>
                      </a:cubicBezTo>
                      <a:cubicBezTo>
                        <a:pt x="284950" y="660854"/>
                        <a:pt x="266736" y="658418"/>
                        <a:pt x="248629" y="655400"/>
                      </a:cubicBezTo>
                      <a:cubicBezTo>
                        <a:pt x="265936" y="666938"/>
                        <a:pt x="292226" y="681901"/>
                        <a:pt x="302950" y="700668"/>
                      </a:cubicBezTo>
                      <a:cubicBezTo>
                        <a:pt x="309123" y="711471"/>
                        <a:pt x="308985" y="724811"/>
                        <a:pt x="312003" y="736882"/>
                      </a:cubicBezTo>
                      <a:cubicBezTo>
                        <a:pt x="308985" y="745935"/>
                        <a:pt x="310715" y="758495"/>
                        <a:pt x="302950" y="764042"/>
                      </a:cubicBezTo>
                      <a:cubicBezTo>
                        <a:pt x="287419" y="775136"/>
                        <a:pt x="248629" y="782149"/>
                        <a:pt x="248629" y="782149"/>
                      </a:cubicBezTo>
                      <a:cubicBezTo>
                        <a:pt x="236558" y="779131"/>
                        <a:pt x="222131" y="780868"/>
                        <a:pt x="212415" y="773095"/>
                      </a:cubicBezTo>
                      <a:cubicBezTo>
                        <a:pt x="204963" y="767133"/>
                        <a:pt x="209324" y="753387"/>
                        <a:pt x="203362" y="745935"/>
                      </a:cubicBezTo>
                      <a:cubicBezTo>
                        <a:pt x="196565" y="737438"/>
                        <a:pt x="185255" y="733864"/>
                        <a:pt x="176201" y="727828"/>
                      </a:cubicBezTo>
                      <a:cubicBezTo>
                        <a:pt x="182237" y="709721"/>
                        <a:pt x="185039" y="690191"/>
                        <a:pt x="194308" y="673507"/>
                      </a:cubicBezTo>
                      <a:cubicBezTo>
                        <a:pt x="200526" y="662315"/>
                        <a:pt x="213272" y="656183"/>
                        <a:pt x="221469" y="646347"/>
                      </a:cubicBezTo>
                      <a:cubicBezTo>
                        <a:pt x="290424" y="563603"/>
                        <a:pt x="166962" y="691803"/>
                        <a:pt x="275789" y="582973"/>
                      </a:cubicBezTo>
                      <a:cubicBezTo>
                        <a:pt x="278807" y="570902"/>
                        <a:pt x="289464" y="558312"/>
                        <a:pt x="284843" y="546759"/>
                      </a:cubicBezTo>
                      <a:cubicBezTo>
                        <a:pt x="281299" y="537898"/>
                        <a:pt x="267226" y="537705"/>
                        <a:pt x="257683" y="537705"/>
                      </a:cubicBezTo>
                      <a:cubicBezTo>
                        <a:pt x="246319" y="537705"/>
                        <a:pt x="207113" y="551544"/>
                        <a:pt x="194308" y="555812"/>
                      </a:cubicBezTo>
                      <a:cubicBezTo>
                        <a:pt x="185255" y="564866"/>
                        <a:pt x="174590" y="572554"/>
                        <a:pt x="167148" y="582973"/>
                      </a:cubicBezTo>
                      <a:cubicBezTo>
                        <a:pt x="159304" y="593955"/>
                        <a:pt x="157681" y="608819"/>
                        <a:pt x="149041" y="619187"/>
                      </a:cubicBezTo>
                      <a:cubicBezTo>
                        <a:pt x="142075" y="627546"/>
                        <a:pt x="130240" y="630327"/>
                        <a:pt x="121881" y="637293"/>
                      </a:cubicBezTo>
                      <a:cubicBezTo>
                        <a:pt x="52165" y="695389"/>
                        <a:pt x="134999" y="637601"/>
                        <a:pt x="67560" y="682561"/>
                      </a:cubicBezTo>
                      <a:cubicBezTo>
                        <a:pt x="61524" y="670490"/>
                        <a:pt x="47779" y="659739"/>
                        <a:pt x="49453" y="646347"/>
                      </a:cubicBezTo>
                      <a:cubicBezTo>
                        <a:pt x="51324" y="631374"/>
                        <a:pt x="64335" y="618903"/>
                        <a:pt x="76613" y="610133"/>
                      </a:cubicBezTo>
                      <a:cubicBezTo>
                        <a:pt x="86738" y="602901"/>
                        <a:pt x="100863" y="604498"/>
                        <a:pt x="112827" y="601080"/>
                      </a:cubicBezTo>
                      <a:cubicBezTo>
                        <a:pt x="131105" y="595858"/>
                        <a:pt x="172509" y="580292"/>
                        <a:pt x="185255" y="573919"/>
                      </a:cubicBezTo>
                      <a:cubicBezTo>
                        <a:pt x="194987" y="569053"/>
                        <a:pt x="203362" y="561848"/>
                        <a:pt x="212415" y="555812"/>
                      </a:cubicBezTo>
                      <a:cubicBezTo>
                        <a:pt x="229604" y="530030"/>
                        <a:pt x="251039" y="511293"/>
                        <a:pt x="221469" y="474331"/>
                      </a:cubicBezTo>
                      <a:cubicBezTo>
                        <a:pt x="215507" y="466879"/>
                        <a:pt x="203362" y="480367"/>
                        <a:pt x="194308" y="483385"/>
                      </a:cubicBezTo>
                      <a:cubicBezTo>
                        <a:pt x="146023" y="555812"/>
                        <a:pt x="209397" y="468296"/>
                        <a:pt x="149041" y="528652"/>
                      </a:cubicBezTo>
                      <a:cubicBezTo>
                        <a:pt x="141347" y="536346"/>
                        <a:pt x="139430" y="549015"/>
                        <a:pt x="130934" y="555812"/>
                      </a:cubicBezTo>
                      <a:cubicBezTo>
                        <a:pt x="125028" y="560537"/>
                        <a:pt x="69929" y="573327"/>
                        <a:pt x="67560" y="573919"/>
                      </a:cubicBezTo>
                      <a:lnTo>
                        <a:pt x="4185" y="564866"/>
                      </a:lnTo>
                      <a:cubicBezTo>
                        <a:pt x="-7761" y="550929"/>
                        <a:pt x="9257" y="528465"/>
                        <a:pt x="13239" y="510545"/>
                      </a:cubicBezTo>
                      <a:cubicBezTo>
                        <a:pt x="15309" y="501229"/>
                        <a:pt x="14527" y="488932"/>
                        <a:pt x="22292" y="483385"/>
                      </a:cubicBezTo>
                      <a:cubicBezTo>
                        <a:pt x="37823" y="472291"/>
                        <a:pt x="58506" y="471314"/>
                        <a:pt x="76613" y="465278"/>
                      </a:cubicBezTo>
                      <a:cubicBezTo>
                        <a:pt x="135398" y="445683"/>
                        <a:pt x="94263" y="457089"/>
                        <a:pt x="203362" y="447171"/>
                      </a:cubicBezTo>
                      <a:cubicBezTo>
                        <a:pt x="200344" y="438117"/>
                        <a:pt x="201056" y="426758"/>
                        <a:pt x="194308" y="420010"/>
                      </a:cubicBezTo>
                      <a:cubicBezTo>
                        <a:pt x="187560" y="413262"/>
                        <a:pt x="176464" y="413027"/>
                        <a:pt x="167148" y="410957"/>
                      </a:cubicBezTo>
                      <a:cubicBezTo>
                        <a:pt x="149228" y="406975"/>
                        <a:pt x="130934" y="404921"/>
                        <a:pt x="112827" y="401903"/>
                      </a:cubicBezTo>
                      <a:cubicBezTo>
                        <a:pt x="40316" y="409960"/>
                        <a:pt x="38627" y="434570"/>
                        <a:pt x="13239" y="383796"/>
                      </a:cubicBezTo>
                      <a:cubicBezTo>
                        <a:pt x="8971" y="375260"/>
                        <a:pt x="7203" y="365689"/>
                        <a:pt x="4185" y="356636"/>
                      </a:cubicBezTo>
                      <a:cubicBezTo>
                        <a:pt x="32848" y="337528"/>
                        <a:pt x="43846" y="324829"/>
                        <a:pt x="85667" y="329476"/>
                      </a:cubicBezTo>
                      <a:cubicBezTo>
                        <a:pt x="96481" y="330678"/>
                        <a:pt x="103380" y="342185"/>
                        <a:pt x="112827" y="347583"/>
                      </a:cubicBezTo>
                      <a:cubicBezTo>
                        <a:pt x="144147" y="365480"/>
                        <a:pt x="145734" y="364587"/>
                        <a:pt x="176201" y="374743"/>
                      </a:cubicBezTo>
                      <a:cubicBezTo>
                        <a:pt x="194308" y="371725"/>
                        <a:pt x="214584" y="374796"/>
                        <a:pt x="230522" y="365689"/>
                      </a:cubicBezTo>
                      <a:cubicBezTo>
                        <a:pt x="242424" y="358888"/>
                        <a:pt x="242764" y="318170"/>
                        <a:pt x="230522" y="311369"/>
                      </a:cubicBezTo>
                      <a:cubicBezTo>
                        <a:pt x="208768" y="299284"/>
                        <a:pt x="182103" y="299810"/>
                        <a:pt x="158094" y="293262"/>
                      </a:cubicBezTo>
                      <a:cubicBezTo>
                        <a:pt x="148887" y="290751"/>
                        <a:pt x="139987" y="287226"/>
                        <a:pt x="130934" y="284208"/>
                      </a:cubicBezTo>
                      <a:cubicBezTo>
                        <a:pt x="133952" y="275155"/>
                        <a:pt x="134025" y="264500"/>
                        <a:pt x="139987" y="257048"/>
                      </a:cubicBezTo>
                      <a:cubicBezTo>
                        <a:pt x="146784" y="248551"/>
                        <a:pt x="158789" y="245907"/>
                        <a:pt x="167148" y="238941"/>
                      </a:cubicBezTo>
                      <a:cubicBezTo>
                        <a:pt x="193289" y="217157"/>
                        <a:pt x="194611" y="211326"/>
                        <a:pt x="212415" y="184620"/>
                      </a:cubicBezTo>
                      <a:cubicBezTo>
                        <a:pt x="203362" y="178584"/>
                        <a:pt x="195577" y="163072"/>
                        <a:pt x="185255" y="166513"/>
                      </a:cubicBezTo>
                      <a:cubicBezTo>
                        <a:pt x="170940" y="171285"/>
                        <a:pt x="168764" y="192057"/>
                        <a:pt x="158094" y="202727"/>
                      </a:cubicBezTo>
                      <a:cubicBezTo>
                        <a:pt x="145297" y="215524"/>
                        <a:pt x="108923" y="231840"/>
                        <a:pt x="94720" y="238941"/>
                      </a:cubicBezTo>
                      <a:cubicBezTo>
                        <a:pt x="79631" y="235923"/>
                        <a:pt x="57989" y="242690"/>
                        <a:pt x="49453" y="229887"/>
                      </a:cubicBezTo>
                      <a:cubicBezTo>
                        <a:pt x="21643" y="188172"/>
                        <a:pt x="67930" y="181479"/>
                        <a:pt x="85667" y="175567"/>
                      </a:cubicBezTo>
                      <a:cubicBezTo>
                        <a:pt x="100755" y="130299"/>
                        <a:pt x="85666" y="151424"/>
                        <a:pt x="149041" y="130299"/>
                      </a:cubicBezTo>
                      <a:lnTo>
                        <a:pt x="176201" y="121246"/>
                      </a:lnTo>
                      <a:cubicBezTo>
                        <a:pt x="172752" y="131593"/>
                        <a:pt x="155508" y="165221"/>
                        <a:pt x="176201" y="175567"/>
                      </a:cubicBezTo>
                      <a:cubicBezTo>
                        <a:pt x="184737" y="179835"/>
                        <a:pt x="194308" y="169531"/>
                        <a:pt x="203362" y="166513"/>
                      </a:cubicBezTo>
                      <a:cubicBezTo>
                        <a:pt x="206380" y="157460"/>
                        <a:pt x="206453" y="146805"/>
                        <a:pt x="212415" y="139353"/>
                      </a:cubicBezTo>
                      <a:cubicBezTo>
                        <a:pt x="239599" y="105373"/>
                        <a:pt x="257068" y="127077"/>
                        <a:pt x="293896" y="139353"/>
                      </a:cubicBezTo>
                      <a:cubicBezTo>
                        <a:pt x="245608" y="211784"/>
                        <a:pt x="308988" y="124260"/>
                        <a:pt x="248629" y="184620"/>
                      </a:cubicBezTo>
                      <a:cubicBezTo>
                        <a:pt x="240935" y="192314"/>
                        <a:pt x="236558" y="202727"/>
                        <a:pt x="230522" y="211781"/>
                      </a:cubicBezTo>
                      <a:cubicBezTo>
                        <a:pt x="239576" y="214799"/>
                        <a:pt x="248140" y="220834"/>
                        <a:pt x="257683" y="220834"/>
                      </a:cubicBezTo>
                      <a:cubicBezTo>
                        <a:pt x="273071" y="220834"/>
                        <a:pt x="287681" y="209872"/>
                        <a:pt x="302950" y="211781"/>
                      </a:cubicBezTo>
                      <a:cubicBezTo>
                        <a:pt x="313747" y="213131"/>
                        <a:pt x="321057" y="223852"/>
                        <a:pt x="330110" y="229887"/>
                      </a:cubicBezTo>
                      <a:cubicBezTo>
                        <a:pt x="342181" y="223852"/>
                        <a:pt x="359770" y="223579"/>
                        <a:pt x="366324" y="211781"/>
                      </a:cubicBezTo>
                      <a:cubicBezTo>
                        <a:pt x="376688" y="193127"/>
                        <a:pt x="371193" y="169331"/>
                        <a:pt x="375378" y="148406"/>
                      </a:cubicBezTo>
                      <a:cubicBezTo>
                        <a:pt x="397743" y="36583"/>
                        <a:pt x="365236" y="211301"/>
                        <a:pt x="411591" y="103139"/>
                      </a:cubicBezTo>
                      <a:cubicBezTo>
                        <a:pt x="417535" y="89270"/>
                        <a:pt x="411591" y="72961"/>
                        <a:pt x="411591" y="57872"/>
                      </a:cubicBezTo>
                    </a:path>
                  </a:pathLst>
                </a:custGeom>
                <a:noFill/>
                <a:ln w="9525">
                  <a:solidFill>
                    <a:srgbClr val="009900"/>
                  </a:solidFill>
                </a:ln>
                <a:effectLst>
                  <a:outerShdw sx="1000" sy="1000" algn="ctr" rotWithShape="0">
                    <a:srgbClr val="92D050">
                      <a:alpha val="98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449" name="Forma livre 448"/>
                <p:cNvSpPr/>
                <p:nvPr/>
              </p:nvSpPr>
              <p:spPr>
                <a:xfrm>
                  <a:off x="4841548" y="1300923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0" name="Forma livre 449"/>
                <p:cNvSpPr/>
                <p:nvPr/>
              </p:nvSpPr>
              <p:spPr>
                <a:xfrm>
                  <a:off x="4872053" y="156456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1" name="Forma livre 450"/>
                <p:cNvSpPr/>
                <p:nvPr/>
              </p:nvSpPr>
              <p:spPr>
                <a:xfrm>
                  <a:off x="4788024" y="1268760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2" name="Forma livre 451"/>
                <p:cNvSpPr/>
                <p:nvPr/>
              </p:nvSpPr>
              <p:spPr>
                <a:xfrm>
                  <a:off x="4924039" y="1496717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3" name="Forma livre 452"/>
                <p:cNvSpPr/>
                <p:nvPr/>
              </p:nvSpPr>
              <p:spPr>
                <a:xfrm>
                  <a:off x="4716016" y="1617076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4" name="Forma livre 453"/>
                <p:cNvSpPr/>
                <p:nvPr/>
              </p:nvSpPr>
              <p:spPr>
                <a:xfrm>
                  <a:off x="4932040" y="137293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5" name="Forma livre 454"/>
                <p:cNvSpPr/>
                <p:nvPr/>
              </p:nvSpPr>
              <p:spPr>
                <a:xfrm>
                  <a:off x="4775651" y="1505085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6" name="Forma livre 455"/>
                <p:cNvSpPr/>
                <p:nvPr/>
              </p:nvSpPr>
              <p:spPr>
                <a:xfrm>
                  <a:off x="4770747" y="141508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7" name="Forma livre 456"/>
                <p:cNvSpPr/>
                <p:nvPr/>
              </p:nvSpPr>
              <p:spPr>
                <a:xfrm>
                  <a:off x="4794124" y="151753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5" name="Grupo 254"/>
              <p:cNvGrpSpPr/>
              <p:nvPr/>
            </p:nvGrpSpPr>
            <p:grpSpPr>
              <a:xfrm>
                <a:off x="7266811" y="1264030"/>
                <a:ext cx="625695" cy="792088"/>
                <a:chOff x="4559001" y="1268760"/>
                <a:chExt cx="420664" cy="521329"/>
              </a:xfrm>
            </p:grpSpPr>
            <p:sp>
              <p:nvSpPr>
                <p:cNvPr id="436" name="Oval 435"/>
                <p:cNvSpPr/>
                <p:nvPr/>
              </p:nvSpPr>
              <p:spPr>
                <a:xfrm>
                  <a:off x="4560249" y="1281372"/>
                  <a:ext cx="400171" cy="3625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scene3d>
                  <a:camera prst="orthographicFront"/>
                  <a:lightRig rig="sunrise" dir="t"/>
                </a:scene3d>
                <a:sp3d prstMaterial="plastic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7" name="Forma livre 436"/>
                <p:cNvSpPr/>
                <p:nvPr/>
              </p:nvSpPr>
              <p:spPr>
                <a:xfrm rot="3447909">
                  <a:off x="4644380" y="1328817"/>
                  <a:ext cx="252377" cy="293087"/>
                </a:xfrm>
                <a:custGeom>
                  <a:avLst/>
                  <a:gdLst>
                    <a:gd name="connsiteX0" fmla="*/ 212415 w 855211"/>
                    <a:gd name="connsiteY0" fmla="*/ 21658 h 809309"/>
                    <a:gd name="connsiteX1" fmla="*/ 293896 w 855211"/>
                    <a:gd name="connsiteY1" fmla="*/ 48818 h 809309"/>
                    <a:gd name="connsiteX2" fmla="*/ 302950 w 855211"/>
                    <a:gd name="connsiteY2" fmla="*/ 3551 h 809309"/>
                    <a:gd name="connsiteX3" fmla="*/ 375378 w 855211"/>
                    <a:gd name="connsiteY3" fmla="*/ 12604 h 809309"/>
                    <a:gd name="connsiteX4" fmla="*/ 393485 w 855211"/>
                    <a:gd name="connsiteY4" fmla="*/ 57872 h 809309"/>
                    <a:gd name="connsiteX5" fmla="*/ 339164 w 855211"/>
                    <a:gd name="connsiteY5" fmla="*/ 103139 h 809309"/>
                    <a:gd name="connsiteX6" fmla="*/ 447805 w 855211"/>
                    <a:gd name="connsiteY6" fmla="*/ 121246 h 809309"/>
                    <a:gd name="connsiteX7" fmla="*/ 456859 w 855211"/>
                    <a:gd name="connsiteY7" fmla="*/ 85032 h 809309"/>
                    <a:gd name="connsiteX8" fmla="*/ 465912 w 855211"/>
                    <a:gd name="connsiteY8" fmla="*/ 57872 h 809309"/>
                    <a:gd name="connsiteX9" fmla="*/ 456859 w 855211"/>
                    <a:gd name="connsiteY9" fmla="*/ 30711 h 809309"/>
                    <a:gd name="connsiteX10" fmla="*/ 538340 w 855211"/>
                    <a:gd name="connsiteY10" fmla="*/ 12604 h 809309"/>
                    <a:gd name="connsiteX11" fmla="*/ 511180 w 855211"/>
                    <a:gd name="connsiteY11" fmla="*/ 21658 h 809309"/>
                    <a:gd name="connsiteX12" fmla="*/ 493073 w 855211"/>
                    <a:gd name="connsiteY12" fmla="*/ 75979 h 809309"/>
                    <a:gd name="connsiteX13" fmla="*/ 502126 w 855211"/>
                    <a:gd name="connsiteY13" fmla="*/ 112192 h 809309"/>
                    <a:gd name="connsiteX14" fmla="*/ 520233 w 855211"/>
                    <a:gd name="connsiteY14" fmla="*/ 148406 h 809309"/>
                    <a:gd name="connsiteX15" fmla="*/ 529286 w 855211"/>
                    <a:gd name="connsiteY15" fmla="*/ 229887 h 809309"/>
                    <a:gd name="connsiteX16" fmla="*/ 565500 w 855211"/>
                    <a:gd name="connsiteY16" fmla="*/ 220834 h 809309"/>
                    <a:gd name="connsiteX17" fmla="*/ 556447 w 855211"/>
                    <a:gd name="connsiteY17" fmla="*/ 157460 h 809309"/>
                    <a:gd name="connsiteX18" fmla="*/ 547393 w 855211"/>
                    <a:gd name="connsiteY18" fmla="*/ 121246 h 809309"/>
                    <a:gd name="connsiteX19" fmla="*/ 556447 w 855211"/>
                    <a:gd name="connsiteY19" fmla="*/ 75979 h 809309"/>
                    <a:gd name="connsiteX20" fmla="*/ 674142 w 855211"/>
                    <a:gd name="connsiteY20" fmla="*/ 112192 h 809309"/>
                    <a:gd name="connsiteX21" fmla="*/ 646982 w 855211"/>
                    <a:gd name="connsiteY21" fmla="*/ 121246 h 809309"/>
                    <a:gd name="connsiteX22" fmla="*/ 619821 w 855211"/>
                    <a:gd name="connsiteY22" fmla="*/ 148406 h 809309"/>
                    <a:gd name="connsiteX23" fmla="*/ 646982 w 855211"/>
                    <a:gd name="connsiteY23" fmla="*/ 166513 h 809309"/>
                    <a:gd name="connsiteX24" fmla="*/ 791837 w 855211"/>
                    <a:gd name="connsiteY24" fmla="*/ 175567 h 809309"/>
                    <a:gd name="connsiteX25" fmla="*/ 782784 w 855211"/>
                    <a:gd name="connsiteY25" fmla="*/ 238941 h 809309"/>
                    <a:gd name="connsiteX26" fmla="*/ 737516 w 855211"/>
                    <a:gd name="connsiteY26" fmla="*/ 257048 h 809309"/>
                    <a:gd name="connsiteX27" fmla="*/ 619821 w 855211"/>
                    <a:gd name="connsiteY27" fmla="*/ 247994 h 809309"/>
                    <a:gd name="connsiteX28" fmla="*/ 628875 w 855211"/>
                    <a:gd name="connsiteY28" fmla="*/ 311369 h 809309"/>
                    <a:gd name="connsiteX29" fmla="*/ 619821 w 855211"/>
                    <a:gd name="connsiteY29" fmla="*/ 420010 h 809309"/>
                    <a:gd name="connsiteX30" fmla="*/ 646982 w 855211"/>
                    <a:gd name="connsiteY30" fmla="*/ 429064 h 809309"/>
                    <a:gd name="connsiteX31" fmla="*/ 674142 w 855211"/>
                    <a:gd name="connsiteY31" fmla="*/ 302315 h 809309"/>
                    <a:gd name="connsiteX32" fmla="*/ 692249 w 855211"/>
                    <a:gd name="connsiteY32" fmla="*/ 329476 h 809309"/>
                    <a:gd name="connsiteX33" fmla="*/ 728463 w 855211"/>
                    <a:gd name="connsiteY33" fmla="*/ 401903 h 809309"/>
                    <a:gd name="connsiteX34" fmla="*/ 737516 w 855211"/>
                    <a:gd name="connsiteY34" fmla="*/ 356636 h 809309"/>
                    <a:gd name="connsiteX35" fmla="*/ 746570 w 855211"/>
                    <a:gd name="connsiteY35" fmla="*/ 383796 h 809309"/>
                    <a:gd name="connsiteX36" fmla="*/ 764677 w 855211"/>
                    <a:gd name="connsiteY36" fmla="*/ 456224 h 809309"/>
                    <a:gd name="connsiteX37" fmla="*/ 773730 w 855211"/>
                    <a:gd name="connsiteY37" fmla="*/ 429064 h 809309"/>
                    <a:gd name="connsiteX38" fmla="*/ 791837 w 855211"/>
                    <a:gd name="connsiteY38" fmla="*/ 365689 h 809309"/>
                    <a:gd name="connsiteX39" fmla="*/ 809944 w 855211"/>
                    <a:gd name="connsiteY39" fmla="*/ 329476 h 809309"/>
                    <a:gd name="connsiteX40" fmla="*/ 837104 w 855211"/>
                    <a:gd name="connsiteY40" fmla="*/ 347583 h 809309"/>
                    <a:gd name="connsiteX41" fmla="*/ 855211 w 855211"/>
                    <a:gd name="connsiteY41" fmla="*/ 410957 h 809309"/>
                    <a:gd name="connsiteX42" fmla="*/ 846158 w 855211"/>
                    <a:gd name="connsiteY42" fmla="*/ 474331 h 809309"/>
                    <a:gd name="connsiteX43" fmla="*/ 818997 w 855211"/>
                    <a:gd name="connsiteY43" fmla="*/ 501491 h 809309"/>
                    <a:gd name="connsiteX44" fmla="*/ 610768 w 855211"/>
                    <a:gd name="connsiteY44" fmla="*/ 537705 h 809309"/>
                    <a:gd name="connsiteX45" fmla="*/ 656035 w 855211"/>
                    <a:gd name="connsiteY45" fmla="*/ 582973 h 809309"/>
                    <a:gd name="connsiteX46" fmla="*/ 683195 w 855211"/>
                    <a:gd name="connsiteY46" fmla="*/ 573919 h 809309"/>
                    <a:gd name="connsiteX47" fmla="*/ 710356 w 855211"/>
                    <a:gd name="connsiteY47" fmla="*/ 592026 h 809309"/>
                    <a:gd name="connsiteX48" fmla="*/ 719409 w 855211"/>
                    <a:gd name="connsiteY48" fmla="*/ 637293 h 809309"/>
                    <a:gd name="connsiteX49" fmla="*/ 755623 w 855211"/>
                    <a:gd name="connsiteY49" fmla="*/ 582973 h 809309"/>
                    <a:gd name="connsiteX50" fmla="*/ 782784 w 855211"/>
                    <a:gd name="connsiteY50" fmla="*/ 592026 h 809309"/>
                    <a:gd name="connsiteX51" fmla="*/ 746570 w 855211"/>
                    <a:gd name="connsiteY51" fmla="*/ 673507 h 809309"/>
                    <a:gd name="connsiteX52" fmla="*/ 710356 w 855211"/>
                    <a:gd name="connsiteY52" fmla="*/ 691614 h 809309"/>
                    <a:gd name="connsiteX53" fmla="*/ 592661 w 855211"/>
                    <a:gd name="connsiteY53" fmla="*/ 673507 h 809309"/>
                    <a:gd name="connsiteX54" fmla="*/ 556447 w 855211"/>
                    <a:gd name="connsiteY54" fmla="*/ 610133 h 809309"/>
                    <a:gd name="connsiteX55" fmla="*/ 529286 w 855211"/>
                    <a:gd name="connsiteY55" fmla="*/ 601080 h 809309"/>
                    <a:gd name="connsiteX56" fmla="*/ 502126 w 855211"/>
                    <a:gd name="connsiteY56" fmla="*/ 610133 h 809309"/>
                    <a:gd name="connsiteX57" fmla="*/ 493073 w 855211"/>
                    <a:gd name="connsiteY57" fmla="*/ 673507 h 809309"/>
                    <a:gd name="connsiteX58" fmla="*/ 520233 w 855211"/>
                    <a:gd name="connsiteY58" fmla="*/ 691614 h 809309"/>
                    <a:gd name="connsiteX59" fmla="*/ 484019 w 855211"/>
                    <a:gd name="connsiteY59" fmla="*/ 773095 h 809309"/>
                    <a:gd name="connsiteX60" fmla="*/ 456859 w 855211"/>
                    <a:gd name="connsiteY60" fmla="*/ 782149 h 809309"/>
                    <a:gd name="connsiteX61" fmla="*/ 474966 w 855211"/>
                    <a:gd name="connsiteY61" fmla="*/ 809309 h 809309"/>
                    <a:gd name="connsiteX62" fmla="*/ 375378 w 855211"/>
                    <a:gd name="connsiteY62" fmla="*/ 773095 h 809309"/>
                    <a:gd name="connsiteX63" fmla="*/ 366324 w 855211"/>
                    <a:gd name="connsiteY63" fmla="*/ 745935 h 809309"/>
                    <a:gd name="connsiteX64" fmla="*/ 393485 w 855211"/>
                    <a:gd name="connsiteY64" fmla="*/ 718775 h 809309"/>
                    <a:gd name="connsiteX65" fmla="*/ 420645 w 855211"/>
                    <a:gd name="connsiteY65" fmla="*/ 709721 h 809309"/>
                    <a:gd name="connsiteX66" fmla="*/ 447805 w 855211"/>
                    <a:gd name="connsiteY66" fmla="*/ 691614 h 809309"/>
                    <a:gd name="connsiteX67" fmla="*/ 447805 w 855211"/>
                    <a:gd name="connsiteY67" fmla="*/ 628240 h 809309"/>
                    <a:gd name="connsiteX68" fmla="*/ 438752 w 855211"/>
                    <a:gd name="connsiteY68" fmla="*/ 601080 h 809309"/>
                    <a:gd name="connsiteX69" fmla="*/ 411591 w 855211"/>
                    <a:gd name="connsiteY69" fmla="*/ 592026 h 809309"/>
                    <a:gd name="connsiteX70" fmla="*/ 330110 w 855211"/>
                    <a:gd name="connsiteY70" fmla="*/ 564866 h 809309"/>
                    <a:gd name="connsiteX71" fmla="*/ 275789 w 855211"/>
                    <a:gd name="connsiteY71" fmla="*/ 573919 h 809309"/>
                    <a:gd name="connsiteX72" fmla="*/ 293896 w 855211"/>
                    <a:gd name="connsiteY72" fmla="*/ 610133 h 809309"/>
                    <a:gd name="connsiteX73" fmla="*/ 357271 w 855211"/>
                    <a:gd name="connsiteY73" fmla="*/ 637293 h 809309"/>
                    <a:gd name="connsiteX74" fmla="*/ 366324 w 855211"/>
                    <a:gd name="connsiteY74" fmla="*/ 664454 h 809309"/>
                    <a:gd name="connsiteX75" fmla="*/ 339164 w 855211"/>
                    <a:gd name="connsiteY75" fmla="*/ 673507 h 809309"/>
                    <a:gd name="connsiteX76" fmla="*/ 302950 w 855211"/>
                    <a:gd name="connsiteY76" fmla="*/ 664454 h 809309"/>
                    <a:gd name="connsiteX77" fmla="*/ 248629 w 855211"/>
                    <a:gd name="connsiteY77" fmla="*/ 655400 h 809309"/>
                    <a:gd name="connsiteX78" fmla="*/ 302950 w 855211"/>
                    <a:gd name="connsiteY78" fmla="*/ 700668 h 809309"/>
                    <a:gd name="connsiteX79" fmla="*/ 312003 w 855211"/>
                    <a:gd name="connsiteY79" fmla="*/ 736882 h 809309"/>
                    <a:gd name="connsiteX80" fmla="*/ 302950 w 855211"/>
                    <a:gd name="connsiteY80" fmla="*/ 764042 h 809309"/>
                    <a:gd name="connsiteX81" fmla="*/ 248629 w 855211"/>
                    <a:gd name="connsiteY81" fmla="*/ 782149 h 809309"/>
                    <a:gd name="connsiteX82" fmla="*/ 212415 w 855211"/>
                    <a:gd name="connsiteY82" fmla="*/ 773095 h 809309"/>
                    <a:gd name="connsiteX83" fmla="*/ 203362 w 855211"/>
                    <a:gd name="connsiteY83" fmla="*/ 745935 h 809309"/>
                    <a:gd name="connsiteX84" fmla="*/ 176201 w 855211"/>
                    <a:gd name="connsiteY84" fmla="*/ 727828 h 809309"/>
                    <a:gd name="connsiteX85" fmla="*/ 194308 w 855211"/>
                    <a:gd name="connsiteY85" fmla="*/ 673507 h 809309"/>
                    <a:gd name="connsiteX86" fmla="*/ 221469 w 855211"/>
                    <a:gd name="connsiteY86" fmla="*/ 646347 h 809309"/>
                    <a:gd name="connsiteX87" fmla="*/ 275789 w 855211"/>
                    <a:gd name="connsiteY87" fmla="*/ 582973 h 809309"/>
                    <a:gd name="connsiteX88" fmla="*/ 284843 w 855211"/>
                    <a:gd name="connsiteY88" fmla="*/ 546759 h 809309"/>
                    <a:gd name="connsiteX89" fmla="*/ 257683 w 855211"/>
                    <a:gd name="connsiteY89" fmla="*/ 537705 h 809309"/>
                    <a:gd name="connsiteX90" fmla="*/ 194308 w 855211"/>
                    <a:gd name="connsiteY90" fmla="*/ 555812 h 809309"/>
                    <a:gd name="connsiteX91" fmla="*/ 167148 w 855211"/>
                    <a:gd name="connsiteY91" fmla="*/ 582973 h 809309"/>
                    <a:gd name="connsiteX92" fmla="*/ 149041 w 855211"/>
                    <a:gd name="connsiteY92" fmla="*/ 619187 h 809309"/>
                    <a:gd name="connsiteX93" fmla="*/ 121881 w 855211"/>
                    <a:gd name="connsiteY93" fmla="*/ 637293 h 809309"/>
                    <a:gd name="connsiteX94" fmla="*/ 67560 w 855211"/>
                    <a:gd name="connsiteY94" fmla="*/ 682561 h 809309"/>
                    <a:gd name="connsiteX95" fmla="*/ 49453 w 855211"/>
                    <a:gd name="connsiteY95" fmla="*/ 646347 h 809309"/>
                    <a:gd name="connsiteX96" fmla="*/ 76613 w 855211"/>
                    <a:gd name="connsiteY96" fmla="*/ 610133 h 809309"/>
                    <a:gd name="connsiteX97" fmla="*/ 112827 w 855211"/>
                    <a:gd name="connsiteY97" fmla="*/ 601080 h 809309"/>
                    <a:gd name="connsiteX98" fmla="*/ 185255 w 855211"/>
                    <a:gd name="connsiteY98" fmla="*/ 573919 h 809309"/>
                    <a:gd name="connsiteX99" fmla="*/ 212415 w 855211"/>
                    <a:gd name="connsiteY99" fmla="*/ 555812 h 809309"/>
                    <a:gd name="connsiteX100" fmla="*/ 221469 w 855211"/>
                    <a:gd name="connsiteY100" fmla="*/ 474331 h 809309"/>
                    <a:gd name="connsiteX101" fmla="*/ 194308 w 855211"/>
                    <a:gd name="connsiteY101" fmla="*/ 483385 h 809309"/>
                    <a:gd name="connsiteX102" fmla="*/ 149041 w 855211"/>
                    <a:gd name="connsiteY102" fmla="*/ 528652 h 809309"/>
                    <a:gd name="connsiteX103" fmla="*/ 130934 w 855211"/>
                    <a:gd name="connsiteY103" fmla="*/ 555812 h 809309"/>
                    <a:gd name="connsiteX104" fmla="*/ 67560 w 855211"/>
                    <a:gd name="connsiteY104" fmla="*/ 573919 h 809309"/>
                    <a:gd name="connsiteX105" fmla="*/ 4185 w 855211"/>
                    <a:gd name="connsiteY105" fmla="*/ 564866 h 809309"/>
                    <a:gd name="connsiteX106" fmla="*/ 13239 w 855211"/>
                    <a:gd name="connsiteY106" fmla="*/ 510545 h 809309"/>
                    <a:gd name="connsiteX107" fmla="*/ 22292 w 855211"/>
                    <a:gd name="connsiteY107" fmla="*/ 483385 h 809309"/>
                    <a:gd name="connsiteX108" fmla="*/ 76613 w 855211"/>
                    <a:gd name="connsiteY108" fmla="*/ 465278 h 809309"/>
                    <a:gd name="connsiteX109" fmla="*/ 203362 w 855211"/>
                    <a:gd name="connsiteY109" fmla="*/ 447171 h 809309"/>
                    <a:gd name="connsiteX110" fmla="*/ 194308 w 855211"/>
                    <a:gd name="connsiteY110" fmla="*/ 420010 h 809309"/>
                    <a:gd name="connsiteX111" fmla="*/ 167148 w 855211"/>
                    <a:gd name="connsiteY111" fmla="*/ 410957 h 809309"/>
                    <a:gd name="connsiteX112" fmla="*/ 112827 w 855211"/>
                    <a:gd name="connsiteY112" fmla="*/ 401903 h 809309"/>
                    <a:gd name="connsiteX113" fmla="*/ 13239 w 855211"/>
                    <a:gd name="connsiteY113" fmla="*/ 383796 h 809309"/>
                    <a:gd name="connsiteX114" fmla="*/ 4185 w 855211"/>
                    <a:gd name="connsiteY114" fmla="*/ 356636 h 809309"/>
                    <a:gd name="connsiteX115" fmla="*/ 85667 w 855211"/>
                    <a:gd name="connsiteY115" fmla="*/ 329476 h 809309"/>
                    <a:gd name="connsiteX116" fmla="*/ 112827 w 855211"/>
                    <a:gd name="connsiteY116" fmla="*/ 347583 h 809309"/>
                    <a:gd name="connsiteX117" fmla="*/ 176201 w 855211"/>
                    <a:gd name="connsiteY117" fmla="*/ 374743 h 809309"/>
                    <a:gd name="connsiteX118" fmla="*/ 230522 w 855211"/>
                    <a:gd name="connsiteY118" fmla="*/ 365689 h 809309"/>
                    <a:gd name="connsiteX119" fmla="*/ 230522 w 855211"/>
                    <a:gd name="connsiteY119" fmla="*/ 311369 h 809309"/>
                    <a:gd name="connsiteX120" fmla="*/ 158094 w 855211"/>
                    <a:gd name="connsiteY120" fmla="*/ 293262 h 809309"/>
                    <a:gd name="connsiteX121" fmla="*/ 130934 w 855211"/>
                    <a:gd name="connsiteY121" fmla="*/ 284208 h 809309"/>
                    <a:gd name="connsiteX122" fmla="*/ 139987 w 855211"/>
                    <a:gd name="connsiteY122" fmla="*/ 257048 h 809309"/>
                    <a:gd name="connsiteX123" fmla="*/ 167148 w 855211"/>
                    <a:gd name="connsiteY123" fmla="*/ 238941 h 809309"/>
                    <a:gd name="connsiteX124" fmla="*/ 212415 w 855211"/>
                    <a:gd name="connsiteY124" fmla="*/ 184620 h 809309"/>
                    <a:gd name="connsiteX125" fmla="*/ 185255 w 855211"/>
                    <a:gd name="connsiteY125" fmla="*/ 166513 h 809309"/>
                    <a:gd name="connsiteX126" fmla="*/ 158094 w 855211"/>
                    <a:gd name="connsiteY126" fmla="*/ 202727 h 809309"/>
                    <a:gd name="connsiteX127" fmla="*/ 94720 w 855211"/>
                    <a:gd name="connsiteY127" fmla="*/ 238941 h 809309"/>
                    <a:gd name="connsiteX128" fmla="*/ 49453 w 855211"/>
                    <a:gd name="connsiteY128" fmla="*/ 229887 h 809309"/>
                    <a:gd name="connsiteX129" fmla="*/ 85667 w 855211"/>
                    <a:gd name="connsiteY129" fmla="*/ 175567 h 809309"/>
                    <a:gd name="connsiteX130" fmla="*/ 149041 w 855211"/>
                    <a:gd name="connsiteY130" fmla="*/ 130299 h 809309"/>
                    <a:gd name="connsiteX131" fmla="*/ 176201 w 855211"/>
                    <a:gd name="connsiteY131" fmla="*/ 121246 h 809309"/>
                    <a:gd name="connsiteX132" fmla="*/ 176201 w 855211"/>
                    <a:gd name="connsiteY132" fmla="*/ 175567 h 809309"/>
                    <a:gd name="connsiteX133" fmla="*/ 203362 w 855211"/>
                    <a:gd name="connsiteY133" fmla="*/ 166513 h 809309"/>
                    <a:gd name="connsiteX134" fmla="*/ 212415 w 855211"/>
                    <a:gd name="connsiteY134" fmla="*/ 139353 h 809309"/>
                    <a:gd name="connsiteX135" fmla="*/ 293896 w 855211"/>
                    <a:gd name="connsiteY135" fmla="*/ 139353 h 809309"/>
                    <a:gd name="connsiteX136" fmla="*/ 248629 w 855211"/>
                    <a:gd name="connsiteY136" fmla="*/ 184620 h 809309"/>
                    <a:gd name="connsiteX137" fmla="*/ 230522 w 855211"/>
                    <a:gd name="connsiteY137" fmla="*/ 211781 h 809309"/>
                    <a:gd name="connsiteX138" fmla="*/ 257683 w 855211"/>
                    <a:gd name="connsiteY138" fmla="*/ 220834 h 809309"/>
                    <a:gd name="connsiteX139" fmla="*/ 302950 w 855211"/>
                    <a:gd name="connsiteY139" fmla="*/ 211781 h 809309"/>
                    <a:gd name="connsiteX140" fmla="*/ 330110 w 855211"/>
                    <a:gd name="connsiteY140" fmla="*/ 229887 h 809309"/>
                    <a:gd name="connsiteX141" fmla="*/ 366324 w 855211"/>
                    <a:gd name="connsiteY141" fmla="*/ 211781 h 809309"/>
                    <a:gd name="connsiteX142" fmla="*/ 375378 w 855211"/>
                    <a:gd name="connsiteY142" fmla="*/ 148406 h 809309"/>
                    <a:gd name="connsiteX143" fmla="*/ 411591 w 855211"/>
                    <a:gd name="connsiteY143" fmla="*/ 103139 h 809309"/>
                    <a:gd name="connsiteX144" fmla="*/ 411591 w 855211"/>
                    <a:gd name="connsiteY144" fmla="*/ 57872 h 80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855211" h="809309">
                      <a:moveTo>
                        <a:pt x="212415" y="21658"/>
                      </a:moveTo>
                      <a:cubicBezTo>
                        <a:pt x="226856" y="33211"/>
                        <a:pt x="265042" y="83443"/>
                        <a:pt x="293896" y="48818"/>
                      </a:cubicBezTo>
                      <a:cubicBezTo>
                        <a:pt x="303747" y="36997"/>
                        <a:pt x="299932" y="18640"/>
                        <a:pt x="302950" y="3551"/>
                      </a:cubicBezTo>
                      <a:cubicBezTo>
                        <a:pt x="327093" y="6569"/>
                        <a:pt x="354515" y="86"/>
                        <a:pt x="375378" y="12604"/>
                      </a:cubicBezTo>
                      <a:cubicBezTo>
                        <a:pt x="389314" y="20965"/>
                        <a:pt x="395501" y="41746"/>
                        <a:pt x="393485" y="57872"/>
                      </a:cubicBezTo>
                      <a:cubicBezTo>
                        <a:pt x="391901" y="70545"/>
                        <a:pt x="348703" y="96780"/>
                        <a:pt x="339164" y="103139"/>
                      </a:cubicBezTo>
                      <a:cubicBezTo>
                        <a:pt x="355780" y="152988"/>
                        <a:pt x="349114" y="162367"/>
                        <a:pt x="447805" y="121246"/>
                      </a:cubicBezTo>
                      <a:cubicBezTo>
                        <a:pt x="459291" y="116460"/>
                        <a:pt x="453441" y="96996"/>
                        <a:pt x="456859" y="85032"/>
                      </a:cubicBezTo>
                      <a:cubicBezTo>
                        <a:pt x="459481" y="75856"/>
                        <a:pt x="462894" y="66925"/>
                        <a:pt x="465912" y="57872"/>
                      </a:cubicBezTo>
                      <a:cubicBezTo>
                        <a:pt x="462894" y="48818"/>
                        <a:pt x="456859" y="40254"/>
                        <a:pt x="456859" y="30711"/>
                      </a:cubicBezTo>
                      <a:cubicBezTo>
                        <a:pt x="456859" y="-21624"/>
                        <a:pt x="499140" y="7704"/>
                        <a:pt x="538340" y="12604"/>
                      </a:cubicBezTo>
                      <a:cubicBezTo>
                        <a:pt x="529287" y="15622"/>
                        <a:pt x="516727" y="13892"/>
                        <a:pt x="511180" y="21658"/>
                      </a:cubicBezTo>
                      <a:cubicBezTo>
                        <a:pt x="500086" y="37189"/>
                        <a:pt x="493073" y="75979"/>
                        <a:pt x="493073" y="75979"/>
                      </a:cubicBezTo>
                      <a:cubicBezTo>
                        <a:pt x="496091" y="88050"/>
                        <a:pt x="497757" y="100542"/>
                        <a:pt x="502126" y="112192"/>
                      </a:cubicBezTo>
                      <a:cubicBezTo>
                        <a:pt x="506865" y="124829"/>
                        <a:pt x="517198" y="135255"/>
                        <a:pt x="520233" y="148406"/>
                      </a:cubicBezTo>
                      <a:cubicBezTo>
                        <a:pt x="526378" y="175034"/>
                        <a:pt x="526268" y="202727"/>
                        <a:pt x="529286" y="229887"/>
                      </a:cubicBezTo>
                      <a:cubicBezTo>
                        <a:pt x="541357" y="226869"/>
                        <a:pt x="555784" y="228607"/>
                        <a:pt x="565500" y="220834"/>
                      </a:cubicBezTo>
                      <a:cubicBezTo>
                        <a:pt x="590318" y="200980"/>
                        <a:pt x="562563" y="173770"/>
                        <a:pt x="556447" y="157460"/>
                      </a:cubicBezTo>
                      <a:cubicBezTo>
                        <a:pt x="552078" y="145809"/>
                        <a:pt x="550411" y="133317"/>
                        <a:pt x="547393" y="121246"/>
                      </a:cubicBezTo>
                      <a:cubicBezTo>
                        <a:pt x="550411" y="106157"/>
                        <a:pt x="541849" y="80845"/>
                        <a:pt x="556447" y="75979"/>
                      </a:cubicBezTo>
                      <a:cubicBezTo>
                        <a:pt x="641318" y="47689"/>
                        <a:pt x="645886" y="69809"/>
                        <a:pt x="674142" y="112192"/>
                      </a:cubicBezTo>
                      <a:cubicBezTo>
                        <a:pt x="665089" y="115210"/>
                        <a:pt x="654922" y="115952"/>
                        <a:pt x="646982" y="121246"/>
                      </a:cubicBezTo>
                      <a:cubicBezTo>
                        <a:pt x="636329" y="128348"/>
                        <a:pt x="619821" y="135602"/>
                        <a:pt x="619821" y="148406"/>
                      </a:cubicBezTo>
                      <a:cubicBezTo>
                        <a:pt x="619821" y="159287"/>
                        <a:pt x="636234" y="164816"/>
                        <a:pt x="646982" y="166513"/>
                      </a:cubicBezTo>
                      <a:cubicBezTo>
                        <a:pt x="694769" y="174059"/>
                        <a:pt x="743552" y="172549"/>
                        <a:pt x="791837" y="175567"/>
                      </a:cubicBezTo>
                      <a:cubicBezTo>
                        <a:pt x="788819" y="196692"/>
                        <a:pt x="794621" y="221186"/>
                        <a:pt x="782784" y="238941"/>
                      </a:cubicBezTo>
                      <a:cubicBezTo>
                        <a:pt x="773769" y="252463"/>
                        <a:pt x="753743" y="256147"/>
                        <a:pt x="737516" y="257048"/>
                      </a:cubicBezTo>
                      <a:cubicBezTo>
                        <a:pt x="698229" y="259230"/>
                        <a:pt x="659053" y="251012"/>
                        <a:pt x="619821" y="247994"/>
                      </a:cubicBezTo>
                      <a:cubicBezTo>
                        <a:pt x="622839" y="269119"/>
                        <a:pt x="630294" y="290077"/>
                        <a:pt x="628875" y="311369"/>
                      </a:cubicBezTo>
                      <a:cubicBezTo>
                        <a:pt x="627157" y="337136"/>
                        <a:pt x="595029" y="389020"/>
                        <a:pt x="619821" y="420010"/>
                      </a:cubicBezTo>
                      <a:cubicBezTo>
                        <a:pt x="625783" y="427462"/>
                        <a:pt x="637928" y="426046"/>
                        <a:pt x="646982" y="429064"/>
                      </a:cubicBezTo>
                      <a:cubicBezTo>
                        <a:pt x="667528" y="326328"/>
                        <a:pt x="657623" y="368386"/>
                        <a:pt x="674142" y="302315"/>
                      </a:cubicBezTo>
                      <a:cubicBezTo>
                        <a:pt x="680178" y="311369"/>
                        <a:pt x="689445" y="318962"/>
                        <a:pt x="692249" y="329476"/>
                      </a:cubicBezTo>
                      <a:cubicBezTo>
                        <a:pt x="720528" y="435523"/>
                        <a:pt x="691014" y="476802"/>
                        <a:pt x="728463" y="401903"/>
                      </a:cubicBezTo>
                      <a:cubicBezTo>
                        <a:pt x="731481" y="386814"/>
                        <a:pt x="726635" y="367517"/>
                        <a:pt x="737516" y="356636"/>
                      </a:cubicBezTo>
                      <a:cubicBezTo>
                        <a:pt x="744264" y="349888"/>
                        <a:pt x="744255" y="374538"/>
                        <a:pt x="746570" y="383796"/>
                      </a:cubicBezTo>
                      <a:lnTo>
                        <a:pt x="764677" y="456224"/>
                      </a:lnTo>
                      <a:cubicBezTo>
                        <a:pt x="767695" y="447171"/>
                        <a:pt x="771108" y="438240"/>
                        <a:pt x="773730" y="429064"/>
                      </a:cubicBezTo>
                      <a:cubicBezTo>
                        <a:pt x="780290" y="406105"/>
                        <a:pt x="782538" y="387387"/>
                        <a:pt x="791837" y="365689"/>
                      </a:cubicBezTo>
                      <a:cubicBezTo>
                        <a:pt x="797153" y="353284"/>
                        <a:pt x="803908" y="341547"/>
                        <a:pt x="809944" y="329476"/>
                      </a:cubicBezTo>
                      <a:cubicBezTo>
                        <a:pt x="818997" y="335512"/>
                        <a:pt x="830307" y="339087"/>
                        <a:pt x="837104" y="347583"/>
                      </a:cubicBezTo>
                      <a:cubicBezTo>
                        <a:pt x="841829" y="353489"/>
                        <a:pt x="854619" y="408588"/>
                        <a:pt x="855211" y="410957"/>
                      </a:cubicBezTo>
                      <a:cubicBezTo>
                        <a:pt x="852193" y="432082"/>
                        <a:pt x="854083" y="454518"/>
                        <a:pt x="846158" y="474331"/>
                      </a:cubicBezTo>
                      <a:cubicBezTo>
                        <a:pt x="841403" y="486219"/>
                        <a:pt x="830653" y="496193"/>
                        <a:pt x="818997" y="501491"/>
                      </a:cubicBezTo>
                      <a:cubicBezTo>
                        <a:pt x="776598" y="520763"/>
                        <a:pt x="634828" y="534497"/>
                        <a:pt x="610768" y="537705"/>
                      </a:cubicBezTo>
                      <a:cubicBezTo>
                        <a:pt x="623723" y="563614"/>
                        <a:pt x="622733" y="582973"/>
                        <a:pt x="656035" y="582973"/>
                      </a:cubicBezTo>
                      <a:cubicBezTo>
                        <a:pt x="665578" y="582973"/>
                        <a:pt x="674142" y="576937"/>
                        <a:pt x="683195" y="573919"/>
                      </a:cubicBezTo>
                      <a:cubicBezTo>
                        <a:pt x="692249" y="579955"/>
                        <a:pt x="704957" y="582579"/>
                        <a:pt x="710356" y="592026"/>
                      </a:cubicBezTo>
                      <a:cubicBezTo>
                        <a:pt x="717991" y="605386"/>
                        <a:pt x="704320" y="640311"/>
                        <a:pt x="719409" y="637293"/>
                      </a:cubicBezTo>
                      <a:cubicBezTo>
                        <a:pt x="740748" y="633025"/>
                        <a:pt x="755623" y="582973"/>
                        <a:pt x="755623" y="582973"/>
                      </a:cubicBezTo>
                      <a:cubicBezTo>
                        <a:pt x="764677" y="585991"/>
                        <a:pt x="780162" y="582850"/>
                        <a:pt x="782784" y="592026"/>
                      </a:cubicBezTo>
                      <a:cubicBezTo>
                        <a:pt x="792877" y="627353"/>
                        <a:pt x="771887" y="655423"/>
                        <a:pt x="746570" y="673507"/>
                      </a:cubicBezTo>
                      <a:cubicBezTo>
                        <a:pt x="735588" y="681351"/>
                        <a:pt x="722427" y="685578"/>
                        <a:pt x="710356" y="691614"/>
                      </a:cubicBezTo>
                      <a:cubicBezTo>
                        <a:pt x="671124" y="685578"/>
                        <a:pt x="630317" y="686059"/>
                        <a:pt x="592661" y="673507"/>
                      </a:cubicBezTo>
                      <a:cubicBezTo>
                        <a:pt x="584073" y="670644"/>
                        <a:pt x="558327" y="612013"/>
                        <a:pt x="556447" y="610133"/>
                      </a:cubicBezTo>
                      <a:cubicBezTo>
                        <a:pt x="549699" y="603385"/>
                        <a:pt x="538340" y="604098"/>
                        <a:pt x="529286" y="601080"/>
                      </a:cubicBezTo>
                      <a:cubicBezTo>
                        <a:pt x="520233" y="604098"/>
                        <a:pt x="509578" y="604172"/>
                        <a:pt x="502126" y="610133"/>
                      </a:cubicBezTo>
                      <a:cubicBezTo>
                        <a:pt x="480619" y="627338"/>
                        <a:pt x="477375" y="649960"/>
                        <a:pt x="493073" y="673507"/>
                      </a:cubicBezTo>
                      <a:cubicBezTo>
                        <a:pt x="499109" y="682560"/>
                        <a:pt x="511180" y="685578"/>
                        <a:pt x="520233" y="691614"/>
                      </a:cubicBezTo>
                      <a:cubicBezTo>
                        <a:pt x="514700" y="708214"/>
                        <a:pt x="503584" y="757443"/>
                        <a:pt x="484019" y="773095"/>
                      </a:cubicBezTo>
                      <a:cubicBezTo>
                        <a:pt x="476567" y="779057"/>
                        <a:pt x="465912" y="779131"/>
                        <a:pt x="456859" y="782149"/>
                      </a:cubicBezTo>
                      <a:cubicBezTo>
                        <a:pt x="522984" y="804191"/>
                        <a:pt x="529697" y="795627"/>
                        <a:pt x="474966" y="809309"/>
                      </a:cubicBezTo>
                      <a:cubicBezTo>
                        <a:pt x="404783" y="801511"/>
                        <a:pt x="399839" y="822016"/>
                        <a:pt x="375378" y="773095"/>
                      </a:cubicBezTo>
                      <a:cubicBezTo>
                        <a:pt x="371110" y="764559"/>
                        <a:pt x="369342" y="754988"/>
                        <a:pt x="366324" y="745935"/>
                      </a:cubicBezTo>
                      <a:cubicBezTo>
                        <a:pt x="375378" y="736882"/>
                        <a:pt x="382832" y="725877"/>
                        <a:pt x="393485" y="718775"/>
                      </a:cubicBezTo>
                      <a:cubicBezTo>
                        <a:pt x="401425" y="713481"/>
                        <a:pt x="412109" y="713989"/>
                        <a:pt x="420645" y="709721"/>
                      </a:cubicBezTo>
                      <a:cubicBezTo>
                        <a:pt x="430377" y="704855"/>
                        <a:pt x="438752" y="697650"/>
                        <a:pt x="447805" y="691614"/>
                      </a:cubicBezTo>
                      <a:cubicBezTo>
                        <a:pt x="460124" y="654661"/>
                        <a:pt x="460048" y="671090"/>
                        <a:pt x="447805" y="628240"/>
                      </a:cubicBezTo>
                      <a:cubicBezTo>
                        <a:pt x="445183" y="619064"/>
                        <a:pt x="445500" y="607828"/>
                        <a:pt x="438752" y="601080"/>
                      </a:cubicBezTo>
                      <a:cubicBezTo>
                        <a:pt x="432004" y="594332"/>
                        <a:pt x="420127" y="596294"/>
                        <a:pt x="411591" y="592026"/>
                      </a:cubicBezTo>
                      <a:cubicBezTo>
                        <a:pt x="347941" y="560201"/>
                        <a:pt x="430957" y="581673"/>
                        <a:pt x="330110" y="564866"/>
                      </a:cubicBezTo>
                      <a:cubicBezTo>
                        <a:pt x="312003" y="567884"/>
                        <a:pt x="287256" y="559585"/>
                        <a:pt x="275789" y="573919"/>
                      </a:cubicBezTo>
                      <a:cubicBezTo>
                        <a:pt x="267358" y="584458"/>
                        <a:pt x="284353" y="600590"/>
                        <a:pt x="293896" y="610133"/>
                      </a:cubicBezTo>
                      <a:cubicBezTo>
                        <a:pt x="305085" y="621322"/>
                        <a:pt x="341038" y="631882"/>
                        <a:pt x="357271" y="637293"/>
                      </a:cubicBezTo>
                      <a:cubicBezTo>
                        <a:pt x="360289" y="646347"/>
                        <a:pt x="370592" y="655918"/>
                        <a:pt x="366324" y="664454"/>
                      </a:cubicBezTo>
                      <a:cubicBezTo>
                        <a:pt x="362056" y="672990"/>
                        <a:pt x="348707" y="673507"/>
                        <a:pt x="339164" y="673507"/>
                      </a:cubicBezTo>
                      <a:cubicBezTo>
                        <a:pt x="326721" y="673507"/>
                        <a:pt x="315151" y="666894"/>
                        <a:pt x="302950" y="664454"/>
                      </a:cubicBezTo>
                      <a:cubicBezTo>
                        <a:pt x="284950" y="660854"/>
                        <a:pt x="266736" y="658418"/>
                        <a:pt x="248629" y="655400"/>
                      </a:cubicBezTo>
                      <a:cubicBezTo>
                        <a:pt x="265936" y="666938"/>
                        <a:pt x="292226" y="681901"/>
                        <a:pt x="302950" y="700668"/>
                      </a:cubicBezTo>
                      <a:cubicBezTo>
                        <a:pt x="309123" y="711471"/>
                        <a:pt x="308985" y="724811"/>
                        <a:pt x="312003" y="736882"/>
                      </a:cubicBezTo>
                      <a:cubicBezTo>
                        <a:pt x="308985" y="745935"/>
                        <a:pt x="310715" y="758495"/>
                        <a:pt x="302950" y="764042"/>
                      </a:cubicBezTo>
                      <a:cubicBezTo>
                        <a:pt x="287419" y="775136"/>
                        <a:pt x="248629" y="782149"/>
                        <a:pt x="248629" y="782149"/>
                      </a:cubicBezTo>
                      <a:cubicBezTo>
                        <a:pt x="236558" y="779131"/>
                        <a:pt x="222131" y="780868"/>
                        <a:pt x="212415" y="773095"/>
                      </a:cubicBezTo>
                      <a:cubicBezTo>
                        <a:pt x="204963" y="767133"/>
                        <a:pt x="209324" y="753387"/>
                        <a:pt x="203362" y="745935"/>
                      </a:cubicBezTo>
                      <a:cubicBezTo>
                        <a:pt x="196565" y="737438"/>
                        <a:pt x="185255" y="733864"/>
                        <a:pt x="176201" y="727828"/>
                      </a:cubicBezTo>
                      <a:cubicBezTo>
                        <a:pt x="182237" y="709721"/>
                        <a:pt x="185039" y="690191"/>
                        <a:pt x="194308" y="673507"/>
                      </a:cubicBezTo>
                      <a:cubicBezTo>
                        <a:pt x="200526" y="662315"/>
                        <a:pt x="213272" y="656183"/>
                        <a:pt x="221469" y="646347"/>
                      </a:cubicBezTo>
                      <a:cubicBezTo>
                        <a:pt x="290424" y="563603"/>
                        <a:pt x="166962" y="691803"/>
                        <a:pt x="275789" y="582973"/>
                      </a:cubicBezTo>
                      <a:cubicBezTo>
                        <a:pt x="278807" y="570902"/>
                        <a:pt x="289464" y="558312"/>
                        <a:pt x="284843" y="546759"/>
                      </a:cubicBezTo>
                      <a:cubicBezTo>
                        <a:pt x="281299" y="537898"/>
                        <a:pt x="267226" y="537705"/>
                        <a:pt x="257683" y="537705"/>
                      </a:cubicBezTo>
                      <a:cubicBezTo>
                        <a:pt x="246319" y="537705"/>
                        <a:pt x="207113" y="551544"/>
                        <a:pt x="194308" y="555812"/>
                      </a:cubicBezTo>
                      <a:cubicBezTo>
                        <a:pt x="185255" y="564866"/>
                        <a:pt x="174590" y="572554"/>
                        <a:pt x="167148" y="582973"/>
                      </a:cubicBezTo>
                      <a:cubicBezTo>
                        <a:pt x="159304" y="593955"/>
                        <a:pt x="157681" y="608819"/>
                        <a:pt x="149041" y="619187"/>
                      </a:cubicBezTo>
                      <a:cubicBezTo>
                        <a:pt x="142075" y="627546"/>
                        <a:pt x="130240" y="630327"/>
                        <a:pt x="121881" y="637293"/>
                      </a:cubicBezTo>
                      <a:cubicBezTo>
                        <a:pt x="52165" y="695389"/>
                        <a:pt x="134999" y="637601"/>
                        <a:pt x="67560" y="682561"/>
                      </a:cubicBezTo>
                      <a:cubicBezTo>
                        <a:pt x="61524" y="670490"/>
                        <a:pt x="47779" y="659739"/>
                        <a:pt x="49453" y="646347"/>
                      </a:cubicBezTo>
                      <a:cubicBezTo>
                        <a:pt x="51324" y="631374"/>
                        <a:pt x="64335" y="618903"/>
                        <a:pt x="76613" y="610133"/>
                      </a:cubicBezTo>
                      <a:cubicBezTo>
                        <a:pt x="86738" y="602901"/>
                        <a:pt x="100863" y="604498"/>
                        <a:pt x="112827" y="601080"/>
                      </a:cubicBezTo>
                      <a:cubicBezTo>
                        <a:pt x="131105" y="595858"/>
                        <a:pt x="172509" y="580292"/>
                        <a:pt x="185255" y="573919"/>
                      </a:cubicBezTo>
                      <a:cubicBezTo>
                        <a:pt x="194987" y="569053"/>
                        <a:pt x="203362" y="561848"/>
                        <a:pt x="212415" y="555812"/>
                      </a:cubicBezTo>
                      <a:cubicBezTo>
                        <a:pt x="229604" y="530030"/>
                        <a:pt x="251039" y="511293"/>
                        <a:pt x="221469" y="474331"/>
                      </a:cubicBezTo>
                      <a:cubicBezTo>
                        <a:pt x="215507" y="466879"/>
                        <a:pt x="203362" y="480367"/>
                        <a:pt x="194308" y="483385"/>
                      </a:cubicBezTo>
                      <a:cubicBezTo>
                        <a:pt x="146023" y="555812"/>
                        <a:pt x="209397" y="468296"/>
                        <a:pt x="149041" y="528652"/>
                      </a:cubicBezTo>
                      <a:cubicBezTo>
                        <a:pt x="141347" y="536346"/>
                        <a:pt x="139430" y="549015"/>
                        <a:pt x="130934" y="555812"/>
                      </a:cubicBezTo>
                      <a:cubicBezTo>
                        <a:pt x="125028" y="560537"/>
                        <a:pt x="69929" y="573327"/>
                        <a:pt x="67560" y="573919"/>
                      </a:cubicBezTo>
                      <a:lnTo>
                        <a:pt x="4185" y="564866"/>
                      </a:lnTo>
                      <a:cubicBezTo>
                        <a:pt x="-7761" y="550929"/>
                        <a:pt x="9257" y="528465"/>
                        <a:pt x="13239" y="510545"/>
                      </a:cubicBezTo>
                      <a:cubicBezTo>
                        <a:pt x="15309" y="501229"/>
                        <a:pt x="14527" y="488932"/>
                        <a:pt x="22292" y="483385"/>
                      </a:cubicBezTo>
                      <a:cubicBezTo>
                        <a:pt x="37823" y="472291"/>
                        <a:pt x="58506" y="471314"/>
                        <a:pt x="76613" y="465278"/>
                      </a:cubicBezTo>
                      <a:cubicBezTo>
                        <a:pt x="135398" y="445683"/>
                        <a:pt x="94263" y="457089"/>
                        <a:pt x="203362" y="447171"/>
                      </a:cubicBezTo>
                      <a:cubicBezTo>
                        <a:pt x="200344" y="438117"/>
                        <a:pt x="201056" y="426758"/>
                        <a:pt x="194308" y="420010"/>
                      </a:cubicBezTo>
                      <a:cubicBezTo>
                        <a:pt x="187560" y="413262"/>
                        <a:pt x="176464" y="413027"/>
                        <a:pt x="167148" y="410957"/>
                      </a:cubicBezTo>
                      <a:cubicBezTo>
                        <a:pt x="149228" y="406975"/>
                        <a:pt x="130934" y="404921"/>
                        <a:pt x="112827" y="401903"/>
                      </a:cubicBezTo>
                      <a:cubicBezTo>
                        <a:pt x="40316" y="409960"/>
                        <a:pt x="38627" y="434570"/>
                        <a:pt x="13239" y="383796"/>
                      </a:cubicBezTo>
                      <a:cubicBezTo>
                        <a:pt x="8971" y="375260"/>
                        <a:pt x="7203" y="365689"/>
                        <a:pt x="4185" y="356636"/>
                      </a:cubicBezTo>
                      <a:cubicBezTo>
                        <a:pt x="32848" y="337528"/>
                        <a:pt x="43846" y="324829"/>
                        <a:pt x="85667" y="329476"/>
                      </a:cubicBezTo>
                      <a:cubicBezTo>
                        <a:pt x="96481" y="330678"/>
                        <a:pt x="103380" y="342185"/>
                        <a:pt x="112827" y="347583"/>
                      </a:cubicBezTo>
                      <a:cubicBezTo>
                        <a:pt x="144147" y="365480"/>
                        <a:pt x="145734" y="364587"/>
                        <a:pt x="176201" y="374743"/>
                      </a:cubicBezTo>
                      <a:cubicBezTo>
                        <a:pt x="194308" y="371725"/>
                        <a:pt x="214584" y="374796"/>
                        <a:pt x="230522" y="365689"/>
                      </a:cubicBezTo>
                      <a:cubicBezTo>
                        <a:pt x="242424" y="358888"/>
                        <a:pt x="242764" y="318170"/>
                        <a:pt x="230522" y="311369"/>
                      </a:cubicBezTo>
                      <a:cubicBezTo>
                        <a:pt x="208768" y="299284"/>
                        <a:pt x="182103" y="299810"/>
                        <a:pt x="158094" y="293262"/>
                      </a:cubicBezTo>
                      <a:cubicBezTo>
                        <a:pt x="148887" y="290751"/>
                        <a:pt x="139987" y="287226"/>
                        <a:pt x="130934" y="284208"/>
                      </a:cubicBezTo>
                      <a:cubicBezTo>
                        <a:pt x="133952" y="275155"/>
                        <a:pt x="134025" y="264500"/>
                        <a:pt x="139987" y="257048"/>
                      </a:cubicBezTo>
                      <a:cubicBezTo>
                        <a:pt x="146784" y="248551"/>
                        <a:pt x="158789" y="245907"/>
                        <a:pt x="167148" y="238941"/>
                      </a:cubicBezTo>
                      <a:cubicBezTo>
                        <a:pt x="193289" y="217157"/>
                        <a:pt x="194611" y="211326"/>
                        <a:pt x="212415" y="184620"/>
                      </a:cubicBezTo>
                      <a:cubicBezTo>
                        <a:pt x="203362" y="178584"/>
                        <a:pt x="195577" y="163072"/>
                        <a:pt x="185255" y="166513"/>
                      </a:cubicBezTo>
                      <a:cubicBezTo>
                        <a:pt x="170940" y="171285"/>
                        <a:pt x="168764" y="192057"/>
                        <a:pt x="158094" y="202727"/>
                      </a:cubicBezTo>
                      <a:cubicBezTo>
                        <a:pt x="145297" y="215524"/>
                        <a:pt x="108923" y="231840"/>
                        <a:pt x="94720" y="238941"/>
                      </a:cubicBezTo>
                      <a:cubicBezTo>
                        <a:pt x="79631" y="235923"/>
                        <a:pt x="57989" y="242690"/>
                        <a:pt x="49453" y="229887"/>
                      </a:cubicBezTo>
                      <a:cubicBezTo>
                        <a:pt x="21643" y="188172"/>
                        <a:pt x="67930" y="181479"/>
                        <a:pt x="85667" y="175567"/>
                      </a:cubicBezTo>
                      <a:cubicBezTo>
                        <a:pt x="100755" y="130299"/>
                        <a:pt x="85666" y="151424"/>
                        <a:pt x="149041" y="130299"/>
                      </a:cubicBezTo>
                      <a:lnTo>
                        <a:pt x="176201" y="121246"/>
                      </a:lnTo>
                      <a:cubicBezTo>
                        <a:pt x="172752" y="131593"/>
                        <a:pt x="155508" y="165221"/>
                        <a:pt x="176201" y="175567"/>
                      </a:cubicBezTo>
                      <a:cubicBezTo>
                        <a:pt x="184737" y="179835"/>
                        <a:pt x="194308" y="169531"/>
                        <a:pt x="203362" y="166513"/>
                      </a:cubicBezTo>
                      <a:cubicBezTo>
                        <a:pt x="206380" y="157460"/>
                        <a:pt x="206453" y="146805"/>
                        <a:pt x="212415" y="139353"/>
                      </a:cubicBezTo>
                      <a:cubicBezTo>
                        <a:pt x="239599" y="105373"/>
                        <a:pt x="257068" y="127077"/>
                        <a:pt x="293896" y="139353"/>
                      </a:cubicBezTo>
                      <a:cubicBezTo>
                        <a:pt x="245608" y="211784"/>
                        <a:pt x="308988" y="124260"/>
                        <a:pt x="248629" y="184620"/>
                      </a:cubicBezTo>
                      <a:cubicBezTo>
                        <a:pt x="240935" y="192314"/>
                        <a:pt x="236558" y="202727"/>
                        <a:pt x="230522" y="211781"/>
                      </a:cubicBezTo>
                      <a:cubicBezTo>
                        <a:pt x="239576" y="214799"/>
                        <a:pt x="248140" y="220834"/>
                        <a:pt x="257683" y="220834"/>
                      </a:cubicBezTo>
                      <a:cubicBezTo>
                        <a:pt x="273071" y="220834"/>
                        <a:pt x="287681" y="209872"/>
                        <a:pt x="302950" y="211781"/>
                      </a:cubicBezTo>
                      <a:cubicBezTo>
                        <a:pt x="313747" y="213131"/>
                        <a:pt x="321057" y="223852"/>
                        <a:pt x="330110" y="229887"/>
                      </a:cubicBezTo>
                      <a:cubicBezTo>
                        <a:pt x="342181" y="223852"/>
                        <a:pt x="359770" y="223579"/>
                        <a:pt x="366324" y="211781"/>
                      </a:cubicBezTo>
                      <a:cubicBezTo>
                        <a:pt x="376688" y="193127"/>
                        <a:pt x="371193" y="169331"/>
                        <a:pt x="375378" y="148406"/>
                      </a:cubicBezTo>
                      <a:cubicBezTo>
                        <a:pt x="397743" y="36583"/>
                        <a:pt x="365236" y="211301"/>
                        <a:pt x="411591" y="103139"/>
                      </a:cubicBezTo>
                      <a:cubicBezTo>
                        <a:pt x="417535" y="89270"/>
                        <a:pt x="411591" y="72961"/>
                        <a:pt x="411591" y="57872"/>
                      </a:cubicBezTo>
                    </a:path>
                  </a:pathLst>
                </a:custGeom>
                <a:noFill/>
                <a:ln w="9525">
                  <a:solidFill>
                    <a:srgbClr val="009900"/>
                  </a:solidFill>
                </a:ln>
                <a:effectLst>
                  <a:outerShdw sx="1000" sy="1000" algn="ctr" rotWithShape="0">
                    <a:srgbClr val="92D050">
                      <a:alpha val="98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438" name="Forma livre 437"/>
                <p:cNvSpPr/>
                <p:nvPr/>
              </p:nvSpPr>
              <p:spPr>
                <a:xfrm>
                  <a:off x="4841548" y="1300923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9" name="Forma livre 438"/>
                <p:cNvSpPr/>
                <p:nvPr/>
              </p:nvSpPr>
              <p:spPr>
                <a:xfrm>
                  <a:off x="4872053" y="156456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" name="Forma livre 439"/>
                <p:cNvSpPr/>
                <p:nvPr/>
              </p:nvSpPr>
              <p:spPr>
                <a:xfrm>
                  <a:off x="4788024" y="1268760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1" name="Forma livre 440"/>
                <p:cNvSpPr/>
                <p:nvPr/>
              </p:nvSpPr>
              <p:spPr>
                <a:xfrm>
                  <a:off x="4924039" y="1496717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2" name="Forma livre 441"/>
                <p:cNvSpPr/>
                <p:nvPr/>
              </p:nvSpPr>
              <p:spPr>
                <a:xfrm>
                  <a:off x="4559001" y="1750244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3" name="Forma livre 442"/>
                <p:cNvSpPr/>
                <p:nvPr/>
              </p:nvSpPr>
              <p:spPr>
                <a:xfrm>
                  <a:off x="4932040" y="137293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4" name="Forma livre 443"/>
                <p:cNvSpPr/>
                <p:nvPr/>
              </p:nvSpPr>
              <p:spPr>
                <a:xfrm>
                  <a:off x="4775651" y="1505085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5" name="Forma livre 444"/>
                <p:cNvSpPr/>
                <p:nvPr/>
              </p:nvSpPr>
              <p:spPr>
                <a:xfrm>
                  <a:off x="4770747" y="141508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6" name="Forma livre 445"/>
                <p:cNvSpPr/>
                <p:nvPr/>
              </p:nvSpPr>
              <p:spPr>
                <a:xfrm>
                  <a:off x="4794124" y="151753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6" name="Grupo 255"/>
              <p:cNvGrpSpPr/>
              <p:nvPr/>
            </p:nvGrpSpPr>
            <p:grpSpPr>
              <a:xfrm>
                <a:off x="7657870" y="1561322"/>
                <a:ext cx="623839" cy="589757"/>
                <a:chOff x="4560249" y="1268760"/>
                <a:chExt cx="419416" cy="388161"/>
              </a:xfrm>
            </p:grpSpPr>
            <p:sp>
              <p:nvSpPr>
                <p:cNvPr id="425" name="Oval 424"/>
                <p:cNvSpPr/>
                <p:nvPr/>
              </p:nvSpPr>
              <p:spPr>
                <a:xfrm>
                  <a:off x="4560249" y="1281372"/>
                  <a:ext cx="400171" cy="3625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scene3d>
                  <a:camera prst="orthographicFront"/>
                  <a:lightRig rig="sunrise" dir="t"/>
                </a:scene3d>
                <a:sp3d prstMaterial="plastic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6" name="Forma livre 425"/>
                <p:cNvSpPr/>
                <p:nvPr/>
              </p:nvSpPr>
              <p:spPr>
                <a:xfrm rot="3447909">
                  <a:off x="4644380" y="1328817"/>
                  <a:ext cx="252377" cy="293087"/>
                </a:xfrm>
                <a:custGeom>
                  <a:avLst/>
                  <a:gdLst>
                    <a:gd name="connsiteX0" fmla="*/ 212415 w 855211"/>
                    <a:gd name="connsiteY0" fmla="*/ 21658 h 809309"/>
                    <a:gd name="connsiteX1" fmla="*/ 293896 w 855211"/>
                    <a:gd name="connsiteY1" fmla="*/ 48818 h 809309"/>
                    <a:gd name="connsiteX2" fmla="*/ 302950 w 855211"/>
                    <a:gd name="connsiteY2" fmla="*/ 3551 h 809309"/>
                    <a:gd name="connsiteX3" fmla="*/ 375378 w 855211"/>
                    <a:gd name="connsiteY3" fmla="*/ 12604 h 809309"/>
                    <a:gd name="connsiteX4" fmla="*/ 393485 w 855211"/>
                    <a:gd name="connsiteY4" fmla="*/ 57872 h 809309"/>
                    <a:gd name="connsiteX5" fmla="*/ 339164 w 855211"/>
                    <a:gd name="connsiteY5" fmla="*/ 103139 h 809309"/>
                    <a:gd name="connsiteX6" fmla="*/ 447805 w 855211"/>
                    <a:gd name="connsiteY6" fmla="*/ 121246 h 809309"/>
                    <a:gd name="connsiteX7" fmla="*/ 456859 w 855211"/>
                    <a:gd name="connsiteY7" fmla="*/ 85032 h 809309"/>
                    <a:gd name="connsiteX8" fmla="*/ 465912 w 855211"/>
                    <a:gd name="connsiteY8" fmla="*/ 57872 h 809309"/>
                    <a:gd name="connsiteX9" fmla="*/ 456859 w 855211"/>
                    <a:gd name="connsiteY9" fmla="*/ 30711 h 809309"/>
                    <a:gd name="connsiteX10" fmla="*/ 538340 w 855211"/>
                    <a:gd name="connsiteY10" fmla="*/ 12604 h 809309"/>
                    <a:gd name="connsiteX11" fmla="*/ 511180 w 855211"/>
                    <a:gd name="connsiteY11" fmla="*/ 21658 h 809309"/>
                    <a:gd name="connsiteX12" fmla="*/ 493073 w 855211"/>
                    <a:gd name="connsiteY12" fmla="*/ 75979 h 809309"/>
                    <a:gd name="connsiteX13" fmla="*/ 502126 w 855211"/>
                    <a:gd name="connsiteY13" fmla="*/ 112192 h 809309"/>
                    <a:gd name="connsiteX14" fmla="*/ 520233 w 855211"/>
                    <a:gd name="connsiteY14" fmla="*/ 148406 h 809309"/>
                    <a:gd name="connsiteX15" fmla="*/ 529286 w 855211"/>
                    <a:gd name="connsiteY15" fmla="*/ 229887 h 809309"/>
                    <a:gd name="connsiteX16" fmla="*/ 565500 w 855211"/>
                    <a:gd name="connsiteY16" fmla="*/ 220834 h 809309"/>
                    <a:gd name="connsiteX17" fmla="*/ 556447 w 855211"/>
                    <a:gd name="connsiteY17" fmla="*/ 157460 h 809309"/>
                    <a:gd name="connsiteX18" fmla="*/ 547393 w 855211"/>
                    <a:gd name="connsiteY18" fmla="*/ 121246 h 809309"/>
                    <a:gd name="connsiteX19" fmla="*/ 556447 w 855211"/>
                    <a:gd name="connsiteY19" fmla="*/ 75979 h 809309"/>
                    <a:gd name="connsiteX20" fmla="*/ 674142 w 855211"/>
                    <a:gd name="connsiteY20" fmla="*/ 112192 h 809309"/>
                    <a:gd name="connsiteX21" fmla="*/ 646982 w 855211"/>
                    <a:gd name="connsiteY21" fmla="*/ 121246 h 809309"/>
                    <a:gd name="connsiteX22" fmla="*/ 619821 w 855211"/>
                    <a:gd name="connsiteY22" fmla="*/ 148406 h 809309"/>
                    <a:gd name="connsiteX23" fmla="*/ 646982 w 855211"/>
                    <a:gd name="connsiteY23" fmla="*/ 166513 h 809309"/>
                    <a:gd name="connsiteX24" fmla="*/ 791837 w 855211"/>
                    <a:gd name="connsiteY24" fmla="*/ 175567 h 809309"/>
                    <a:gd name="connsiteX25" fmla="*/ 782784 w 855211"/>
                    <a:gd name="connsiteY25" fmla="*/ 238941 h 809309"/>
                    <a:gd name="connsiteX26" fmla="*/ 737516 w 855211"/>
                    <a:gd name="connsiteY26" fmla="*/ 257048 h 809309"/>
                    <a:gd name="connsiteX27" fmla="*/ 619821 w 855211"/>
                    <a:gd name="connsiteY27" fmla="*/ 247994 h 809309"/>
                    <a:gd name="connsiteX28" fmla="*/ 628875 w 855211"/>
                    <a:gd name="connsiteY28" fmla="*/ 311369 h 809309"/>
                    <a:gd name="connsiteX29" fmla="*/ 619821 w 855211"/>
                    <a:gd name="connsiteY29" fmla="*/ 420010 h 809309"/>
                    <a:gd name="connsiteX30" fmla="*/ 646982 w 855211"/>
                    <a:gd name="connsiteY30" fmla="*/ 429064 h 809309"/>
                    <a:gd name="connsiteX31" fmla="*/ 674142 w 855211"/>
                    <a:gd name="connsiteY31" fmla="*/ 302315 h 809309"/>
                    <a:gd name="connsiteX32" fmla="*/ 692249 w 855211"/>
                    <a:gd name="connsiteY32" fmla="*/ 329476 h 809309"/>
                    <a:gd name="connsiteX33" fmla="*/ 728463 w 855211"/>
                    <a:gd name="connsiteY33" fmla="*/ 401903 h 809309"/>
                    <a:gd name="connsiteX34" fmla="*/ 737516 w 855211"/>
                    <a:gd name="connsiteY34" fmla="*/ 356636 h 809309"/>
                    <a:gd name="connsiteX35" fmla="*/ 746570 w 855211"/>
                    <a:gd name="connsiteY35" fmla="*/ 383796 h 809309"/>
                    <a:gd name="connsiteX36" fmla="*/ 764677 w 855211"/>
                    <a:gd name="connsiteY36" fmla="*/ 456224 h 809309"/>
                    <a:gd name="connsiteX37" fmla="*/ 773730 w 855211"/>
                    <a:gd name="connsiteY37" fmla="*/ 429064 h 809309"/>
                    <a:gd name="connsiteX38" fmla="*/ 791837 w 855211"/>
                    <a:gd name="connsiteY38" fmla="*/ 365689 h 809309"/>
                    <a:gd name="connsiteX39" fmla="*/ 809944 w 855211"/>
                    <a:gd name="connsiteY39" fmla="*/ 329476 h 809309"/>
                    <a:gd name="connsiteX40" fmla="*/ 837104 w 855211"/>
                    <a:gd name="connsiteY40" fmla="*/ 347583 h 809309"/>
                    <a:gd name="connsiteX41" fmla="*/ 855211 w 855211"/>
                    <a:gd name="connsiteY41" fmla="*/ 410957 h 809309"/>
                    <a:gd name="connsiteX42" fmla="*/ 846158 w 855211"/>
                    <a:gd name="connsiteY42" fmla="*/ 474331 h 809309"/>
                    <a:gd name="connsiteX43" fmla="*/ 818997 w 855211"/>
                    <a:gd name="connsiteY43" fmla="*/ 501491 h 809309"/>
                    <a:gd name="connsiteX44" fmla="*/ 610768 w 855211"/>
                    <a:gd name="connsiteY44" fmla="*/ 537705 h 809309"/>
                    <a:gd name="connsiteX45" fmla="*/ 656035 w 855211"/>
                    <a:gd name="connsiteY45" fmla="*/ 582973 h 809309"/>
                    <a:gd name="connsiteX46" fmla="*/ 683195 w 855211"/>
                    <a:gd name="connsiteY46" fmla="*/ 573919 h 809309"/>
                    <a:gd name="connsiteX47" fmla="*/ 710356 w 855211"/>
                    <a:gd name="connsiteY47" fmla="*/ 592026 h 809309"/>
                    <a:gd name="connsiteX48" fmla="*/ 719409 w 855211"/>
                    <a:gd name="connsiteY48" fmla="*/ 637293 h 809309"/>
                    <a:gd name="connsiteX49" fmla="*/ 755623 w 855211"/>
                    <a:gd name="connsiteY49" fmla="*/ 582973 h 809309"/>
                    <a:gd name="connsiteX50" fmla="*/ 782784 w 855211"/>
                    <a:gd name="connsiteY50" fmla="*/ 592026 h 809309"/>
                    <a:gd name="connsiteX51" fmla="*/ 746570 w 855211"/>
                    <a:gd name="connsiteY51" fmla="*/ 673507 h 809309"/>
                    <a:gd name="connsiteX52" fmla="*/ 710356 w 855211"/>
                    <a:gd name="connsiteY52" fmla="*/ 691614 h 809309"/>
                    <a:gd name="connsiteX53" fmla="*/ 592661 w 855211"/>
                    <a:gd name="connsiteY53" fmla="*/ 673507 h 809309"/>
                    <a:gd name="connsiteX54" fmla="*/ 556447 w 855211"/>
                    <a:gd name="connsiteY54" fmla="*/ 610133 h 809309"/>
                    <a:gd name="connsiteX55" fmla="*/ 529286 w 855211"/>
                    <a:gd name="connsiteY55" fmla="*/ 601080 h 809309"/>
                    <a:gd name="connsiteX56" fmla="*/ 502126 w 855211"/>
                    <a:gd name="connsiteY56" fmla="*/ 610133 h 809309"/>
                    <a:gd name="connsiteX57" fmla="*/ 493073 w 855211"/>
                    <a:gd name="connsiteY57" fmla="*/ 673507 h 809309"/>
                    <a:gd name="connsiteX58" fmla="*/ 520233 w 855211"/>
                    <a:gd name="connsiteY58" fmla="*/ 691614 h 809309"/>
                    <a:gd name="connsiteX59" fmla="*/ 484019 w 855211"/>
                    <a:gd name="connsiteY59" fmla="*/ 773095 h 809309"/>
                    <a:gd name="connsiteX60" fmla="*/ 456859 w 855211"/>
                    <a:gd name="connsiteY60" fmla="*/ 782149 h 809309"/>
                    <a:gd name="connsiteX61" fmla="*/ 474966 w 855211"/>
                    <a:gd name="connsiteY61" fmla="*/ 809309 h 809309"/>
                    <a:gd name="connsiteX62" fmla="*/ 375378 w 855211"/>
                    <a:gd name="connsiteY62" fmla="*/ 773095 h 809309"/>
                    <a:gd name="connsiteX63" fmla="*/ 366324 w 855211"/>
                    <a:gd name="connsiteY63" fmla="*/ 745935 h 809309"/>
                    <a:gd name="connsiteX64" fmla="*/ 393485 w 855211"/>
                    <a:gd name="connsiteY64" fmla="*/ 718775 h 809309"/>
                    <a:gd name="connsiteX65" fmla="*/ 420645 w 855211"/>
                    <a:gd name="connsiteY65" fmla="*/ 709721 h 809309"/>
                    <a:gd name="connsiteX66" fmla="*/ 447805 w 855211"/>
                    <a:gd name="connsiteY66" fmla="*/ 691614 h 809309"/>
                    <a:gd name="connsiteX67" fmla="*/ 447805 w 855211"/>
                    <a:gd name="connsiteY67" fmla="*/ 628240 h 809309"/>
                    <a:gd name="connsiteX68" fmla="*/ 438752 w 855211"/>
                    <a:gd name="connsiteY68" fmla="*/ 601080 h 809309"/>
                    <a:gd name="connsiteX69" fmla="*/ 411591 w 855211"/>
                    <a:gd name="connsiteY69" fmla="*/ 592026 h 809309"/>
                    <a:gd name="connsiteX70" fmla="*/ 330110 w 855211"/>
                    <a:gd name="connsiteY70" fmla="*/ 564866 h 809309"/>
                    <a:gd name="connsiteX71" fmla="*/ 275789 w 855211"/>
                    <a:gd name="connsiteY71" fmla="*/ 573919 h 809309"/>
                    <a:gd name="connsiteX72" fmla="*/ 293896 w 855211"/>
                    <a:gd name="connsiteY72" fmla="*/ 610133 h 809309"/>
                    <a:gd name="connsiteX73" fmla="*/ 357271 w 855211"/>
                    <a:gd name="connsiteY73" fmla="*/ 637293 h 809309"/>
                    <a:gd name="connsiteX74" fmla="*/ 366324 w 855211"/>
                    <a:gd name="connsiteY74" fmla="*/ 664454 h 809309"/>
                    <a:gd name="connsiteX75" fmla="*/ 339164 w 855211"/>
                    <a:gd name="connsiteY75" fmla="*/ 673507 h 809309"/>
                    <a:gd name="connsiteX76" fmla="*/ 302950 w 855211"/>
                    <a:gd name="connsiteY76" fmla="*/ 664454 h 809309"/>
                    <a:gd name="connsiteX77" fmla="*/ 248629 w 855211"/>
                    <a:gd name="connsiteY77" fmla="*/ 655400 h 809309"/>
                    <a:gd name="connsiteX78" fmla="*/ 302950 w 855211"/>
                    <a:gd name="connsiteY78" fmla="*/ 700668 h 809309"/>
                    <a:gd name="connsiteX79" fmla="*/ 312003 w 855211"/>
                    <a:gd name="connsiteY79" fmla="*/ 736882 h 809309"/>
                    <a:gd name="connsiteX80" fmla="*/ 302950 w 855211"/>
                    <a:gd name="connsiteY80" fmla="*/ 764042 h 809309"/>
                    <a:gd name="connsiteX81" fmla="*/ 248629 w 855211"/>
                    <a:gd name="connsiteY81" fmla="*/ 782149 h 809309"/>
                    <a:gd name="connsiteX82" fmla="*/ 212415 w 855211"/>
                    <a:gd name="connsiteY82" fmla="*/ 773095 h 809309"/>
                    <a:gd name="connsiteX83" fmla="*/ 203362 w 855211"/>
                    <a:gd name="connsiteY83" fmla="*/ 745935 h 809309"/>
                    <a:gd name="connsiteX84" fmla="*/ 176201 w 855211"/>
                    <a:gd name="connsiteY84" fmla="*/ 727828 h 809309"/>
                    <a:gd name="connsiteX85" fmla="*/ 194308 w 855211"/>
                    <a:gd name="connsiteY85" fmla="*/ 673507 h 809309"/>
                    <a:gd name="connsiteX86" fmla="*/ 221469 w 855211"/>
                    <a:gd name="connsiteY86" fmla="*/ 646347 h 809309"/>
                    <a:gd name="connsiteX87" fmla="*/ 275789 w 855211"/>
                    <a:gd name="connsiteY87" fmla="*/ 582973 h 809309"/>
                    <a:gd name="connsiteX88" fmla="*/ 284843 w 855211"/>
                    <a:gd name="connsiteY88" fmla="*/ 546759 h 809309"/>
                    <a:gd name="connsiteX89" fmla="*/ 257683 w 855211"/>
                    <a:gd name="connsiteY89" fmla="*/ 537705 h 809309"/>
                    <a:gd name="connsiteX90" fmla="*/ 194308 w 855211"/>
                    <a:gd name="connsiteY90" fmla="*/ 555812 h 809309"/>
                    <a:gd name="connsiteX91" fmla="*/ 167148 w 855211"/>
                    <a:gd name="connsiteY91" fmla="*/ 582973 h 809309"/>
                    <a:gd name="connsiteX92" fmla="*/ 149041 w 855211"/>
                    <a:gd name="connsiteY92" fmla="*/ 619187 h 809309"/>
                    <a:gd name="connsiteX93" fmla="*/ 121881 w 855211"/>
                    <a:gd name="connsiteY93" fmla="*/ 637293 h 809309"/>
                    <a:gd name="connsiteX94" fmla="*/ 67560 w 855211"/>
                    <a:gd name="connsiteY94" fmla="*/ 682561 h 809309"/>
                    <a:gd name="connsiteX95" fmla="*/ 49453 w 855211"/>
                    <a:gd name="connsiteY95" fmla="*/ 646347 h 809309"/>
                    <a:gd name="connsiteX96" fmla="*/ 76613 w 855211"/>
                    <a:gd name="connsiteY96" fmla="*/ 610133 h 809309"/>
                    <a:gd name="connsiteX97" fmla="*/ 112827 w 855211"/>
                    <a:gd name="connsiteY97" fmla="*/ 601080 h 809309"/>
                    <a:gd name="connsiteX98" fmla="*/ 185255 w 855211"/>
                    <a:gd name="connsiteY98" fmla="*/ 573919 h 809309"/>
                    <a:gd name="connsiteX99" fmla="*/ 212415 w 855211"/>
                    <a:gd name="connsiteY99" fmla="*/ 555812 h 809309"/>
                    <a:gd name="connsiteX100" fmla="*/ 221469 w 855211"/>
                    <a:gd name="connsiteY100" fmla="*/ 474331 h 809309"/>
                    <a:gd name="connsiteX101" fmla="*/ 194308 w 855211"/>
                    <a:gd name="connsiteY101" fmla="*/ 483385 h 809309"/>
                    <a:gd name="connsiteX102" fmla="*/ 149041 w 855211"/>
                    <a:gd name="connsiteY102" fmla="*/ 528652 h 809309"/>
                    <a:gd name="connsiteX103" fmla="*/ 130934 w 855211"/>
                    <a:gd name="connsiteY103" fmla="*/ 555812 h 809309"/>
                    <a:gd name="connsiteX104" fmla="*/ 67560 w 855211"/>
                    <a:gd name="connsiteY104" fmla="*/ 573919 h 809309"/>
                    <a:gd name="connsiteX105" fmla="*/ 4185 w 855211"/>
                    <a:gd name="connsiteY105" fmla="*/ 564866 h 809309"/>
                    <a:gd name="connsiteX106" fmla="*/ 13239 w 855211"/>
                    <a:gd name="connsiteY106" fmla="*/ 510545 h 809309"/>
                    <a:gd name="connsiteX107" fmla="*/ 22292 w 855211"/>
                    <a:gd name="connsiteY107" fmla="*/ 483385 h 809309"/>
                    <a:gd name="connsiteX108" fmla="*/ 76613 w 855211"/>
                    <a:gd name="connsiteY108" fmla="*/ 465278 h 809309"/>
                    <a:gd name="connsiteX109" fmla="*/ 203362 w 855211"/>
                    <a:gd name="connsiteY109" fmla="*/ 447171 h 809309"/>
                    <a:gd name="connsiteX110" fmla="*/ 194308 w 855211"/>
                    <a:gd name="connsiteY110" fmla="*/ 420010 h 809309"/>
                    <a:gd name="connsiteX111" fmla="*/ 167148 w 855211"/>
                    <a:gd name="connsiteY111" fmla="*/ 410957 h 809309"/>
                    <a:gd name="connsiteX112" fmla="*/ 112827 w 855211"/>
                    <a:gd name="connsiteY112" fmla="*/ 401903 h 809309"/>
                    <a:gd name="connsiteX113" fmla="*/ 13239 w 855211"/>
                    <a:gd name="connsiteY113" fmla="*/ 383796 h 809309"/>
                    <a:gd name="connsiteX114" fmla="*/ 4185 w 855211"/>
                    <a:gd name="connsiteY114" fmla="*/ 356636 h 809309"/>
                    <a:gd name="connsiteX115" fmla="*/ 85667 w 855211"/>
                    <a:gd name="connsiteY115" fmla="*/ 329476 h 809309"/>
                    <a:gd name="connsiteX116" fmla="*/ 112827 w 855211"/>
                    <a:gd name="connsiteY116" fmla="*/ 347583 h 809309"/>
                    <a:gd name="connsiteX117" fmla="*/ 176201 w 855211"/>
                    <a:gd name="connsiteY117" fmla="*/ 374743 h 809309"/>
                    <a:gd name="connsiteX118" fmla="*/ 230522 w 855211"/>
                    <a:gd name="connsiteY118" fmla="*/ 365689 h 809309"/>
                    <a:gd name="connsiteX119" fmla="*/ 230522 w 855211"/>
                    <a:gd name="connsiteY119" fmla="*/ 311369 h 809309"/>
                    <a:gd name="connsiteX120" fmla="*/ 158094 w 855211"/>
                    <a:gd name="connsiteY120" fmla="*/ 293262 h 809309"/>
                    <a:gd name="connsiteX121" fmla="*/ 130934 w 855211"/>
                    <a:gd name="connsiteY121" fmla="*/ 284208 h 809309"/>
                    <a:gd name="connsiteX122" fmla="*/ 139987 w 855211"/>
                    <a:gd name="connsiteY122" fmla="*/ 257048 h 809309"/>
                    <a:gd name="connsiteX123" fmla="*/ 167148 w 855211"/>
                    <a:gd name="connsiteY123" fmla="*/ 238941 h 809309"/>
                    <a:gd name="connsiteX124" fmla="*/ 212415 w 855211"/>
                    <a:gd name="connsiteY124" fmla="*/ 184620 h 809309"/>
                    <a:gd name="connsiteX125" fmla="*/ 185255 w 855211"/>
                    <a:gd name="connsiteY125" fmla="*/ 166513 h 809309"/>
                    <a:gd name="connsiteX126" fmla="*/ 158094 w 855211"/>
                    <a:gd name="connsiteY126" fmla="*/ 202727 h 809309"/>
                    <a:gd name="connsiteX127" fmla="*/ 94720 w 855211"/>
                    <a:gd name="connsiteY127" fmla="*/ 238941 h 809309"/>
                    <a:gd name="connsiteX128" fmla="*/ 49453 w 855211"/>
                    <a:gd name="connsiteY128" fmla="*/ 229887 h 809309"/>
                    <a:gd name="connsiteX129" fmla="*/ 85667 w 855211"/>
                    <a:gd name="connsiteY129" fmla="*/ 175567 h 809309"/>
                    <a:gd name="connsiteX130" fmla="*/ 149041 w 855211"/>
                    <a:gd name="connsiteY130" fmla="*/ 130299 h 809309"/>
                    <a:gd name="connsiteX131" fmla="*/ 176201 w 855211"/>
                    <a:gd name="connsiteY131" fmla="*/ 121246 h 809309"/>
                    <a:gd name="connsiteX132" fmla="*/ 176201 w 855211"/>
                    <a:gd name="connsiteY132" fmla="*/ 175567 h 809309"/>
                    <a:gd name="connsiteX133" fmla="*/ 203362 w 855211"/>
                    <a:gd name="connsiteY133" fmla="*/ 166513 h 809309"/>
                    <a:gd name="connsiteX134" fmla="*/ 212415 w 855211"/>
                    <a:gd name="connsiteY134" fmla="*/ 139353 h 809309"/>
                    <a:gd name="connsiteX135" fmla="*/ 293896 w 855211"/>
                    <a:gd name="connsiteY135" fmla="*/ 139353 h 809309"/>
                    <a:gd name="connsiteX136" fmla="*/ 248629 w 855211"/>
                    <a:gd name="connsiteY136" fmla="*/ 184620 h 809309"/>
                    <a:gd name="connsiteX137" fmla="*/ 230522 w 855211"/>
                    <a:gd name="connsiteY137" fmla="*/ 211781 h 809309"/>
                    <a:gd name="connsiteX138" fmla="*/ 257683 w 855211"/>
                    <a:gd name="connsiteY138" fmla="*/ 220834 h 809309"/>
                    <a:gd name="connsiteX139" fmla="*/ 302950 w 855211"/>
                    <a:gd name="connsiteY139" fmla="*/ 211781 h 809309"/>
                    <a:gd name="connsiteX140" fmla="*/ 330110 w 855211"/>
                    <a:gd name="connsiteY140" fmla="*/ 229887 h 809309"/>
                    <a:gd name="connsiteX141" fmla="*/ 366324 w 855211"/>
                    <a:gd name="connsiteY141" fmla="*/ 211781 h 809309"/>
                    <a:gd name="connsiteX142" fmla="*/ 375378 w 855211"/>
                    <a:gd name="connsiteY142" fmla="*/ 148406 h 809309"/>
                    <a:gd name="connsiteX143" fmla="*/ 411591 w 855211"/>
                    <a:gd name="connsiteY143" fmla="*/ 103139 h 809309"/>
                    <a:gd name="connsiteX144" fmla="*/ 411591 w 855211"/>
                    <a:gd name="connsiteY144" fmla="*/ 57872 h 80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855211" h="809309">
                      <a:moveTo>
                        <a:pt x="212415" y="21658"/>
                      </a:moveTo>
                      <a:cubicBezTo>
                        <a:pt x="226856" y="33211"/>
                        <a:pt x="265042" y="83443"/>
                        <a:pt x="293896" y="48818"/>
                      </a:cubicBezTo>
                      <a:cubicBezTo>
                        <a:pt x="303747" y="36997"/>
                        <a:pt x="299932" y="18640"/>
                        <a:pt x="302950" y="3551"/>
                      </a:cubicBezTo>
                      <a:cubicBezTo>
                        <a:pt x="327093" y="6569"/>
                        <a:pt x="354515" y="86"/>
                        <a:pt x="375378" y="12604"/>
                      </a:cubicBezTo>
                      <a:cubicBezTo>
                        <a:pt x="389314" y="20965"/>
                        <a:pt x="395501" y="41746"/>
                        <a:pt x="393485" y="57872"/>
                      </a:cubicBezTo>
                      <a:cubicBezTo>
                        <a:pt x="391901" y="70545"/>
                        <a:pt x="348703" y="96780"/>
                        <a:pt x="339164" y="103139"/>
                      </a:cubicBezTo>
                      <a:cubicBezTo>
                        <a:pt x="355780" y="152988"/>
                        <a:pt x="349114" y="162367"/>
                        <a:pt x="447805" y="121246"/>
                      </a:cubicBezTo>
                      <a:cubicBezTo>
                        <a:pt x="459291" y="116460"/>
                        <a:pt x="453441" y="96996"/>
                        <a:pt x="456859" y="85032"/>
                      </a:cubicBezTo>
                      <a:cubicBezTo>
                        <a:pt x="459481" y="75856"/>
                        <a:pt x="462894" y="66925"/>
                        <a:pt x="465912" y="57872"/>
                      </a:cubicBezTo>
                      <a:cubicBezTo>
                        <a:pt x="462894" y="48818"/>
                        <a:pt x="456859" y="40254"/>
                        <a:pt x="456859" y="30711"/>
                      </a:cubicBezTo>
                      <a:cubicBezTo>
                        <a:pt x="456859" y="-21624"/>
                        <a:pt x="499140" y="7704"/>
                        <a:pt x="538340" y="12604"/>
                      </a:cubicBezTo>
                      <a:cubicBezTo>
                        <a:pt x="529287" y="15622"/>
                        <a:pt x="516727" y="13892"/>
                        <a:pt x="511180" y="21658"/>
                      </a:cubicBezTo>
                      <a:cubicBezTo>
                        <a:pt x="500086" y="37189"/>
                        <a:pt x="493073" y="75979"/>
                        <a:pt x="493073" y="75979"/>
                      </a:cubicBezTo>
                      <a:cubicBezTo>
                        <a:pt x="496091" y="88050"/>
                        <a:pt x="497757" y="100542"/>
                        <a:pt x="502126" y="112192"/>
                      </a:cubicBezTo>
                      <a:cubicBezTo>
                        <a:pt x="506865" y="124829"/>
                        <a:pt x="517198" y="135255"/>
                        <a:pt x="520233" y="148406"/>
                      </a:cubicBezTo>
                      <a:cubicBezTo>
                        <a:pt x="526378" y="175034"/>
                        <a:pt x="526268" y="202727"/>
                        <a:pt x="529286" y="229887"/>
                      </a:cubicBezTo>
                      <a:cubicBezTo>
                        <a:pt x="541357" y="226869"/>
                        <a:pt x="555784" y="228607"/>
                        <a:pt x="565500" y="220834"/>
                      </a:cubicBezTo>
                      <a:cubicBezTo>
                        <a:pt x="590318" y="200980"/>
                        <a:pt x="562563" y="173770"/>
                        <a:pt x="556447" y="157460"/>
                      </a:cubicBezTo>
                      <a:cubicBezTo>
                        <a:pt x="552078" y="145809"/>
                        <a:pt x="550411" y="133317"/>
                        <a:pt x="547393" y="121246"/>
                      </a:cubicBezTo>
                      <a:cubicBezTo>
                        <a:pt x="550411" y="106157"/>
                        <a:pt x="541849" y="80845"/>
                        <a:pt x="556447" y="75979"/>
                      </a:cubicBezTo>
                      <a:cubicBezTo>
                        <a:pt x="641318" y="47689"/>
                        <a:pt x="645886" y="69809"/>
                        <a:pt x="674142" y="112192"/>
                      </a:cubicBezTo>
                      <a:cubicBezTo>
                        <a:pt x="665089" y="115210"/>
                        <a:pt x="654922" y="115952"/>
                        <a:pt x="646982" y="121246"/>
                      </a:cubicBezTo>
                      <a:cubicBezTo>
                        <a:pt x="636329" y="128348"/>
                        <a:pt x="619821" y="135602"/>
                        <a:pt x="619821" y="148406"/>
                      </a:cubicBezTo>
                      <a:cubicBezTo>
                        <a:pt x="619821" y="159287"/>
                        <a:pt x="636234" y="164816"/>
                        <a:pt x="646982" y="166513"/>
                      </a:cubicBezTo>
                      <a:cubicBezTo>
                        <a:pt x="694769" y="174059"/>
                        <a:pt x="743552" y="172549"/>
                        <a:pt x="791837" y="175567"/>
                      </a:cubicBezTo>
                      <a:cubicBezTo>
                        <a:pt x="788819" y="196692"/>
                        <a:pt x="794621" y="221186"/>
                        <a:pt x="782784" y="238941"/>
                      </a:cubicBezTo>
                      <a:cubicBezTo>
                        <a:pt x="773769" y="252463"/>
                        <a:pt x="753743" y="256147"/>
                        <a:pt x="737516" y="257048"/>
                      </a:cubicBezTo>
                      <a:cubicBezTo>
                        <a:pt x="698229" y="259230"/>
                        <a:pt x="659053" y="251012"/>
                        <a:pt x="619821" y="247994"/>
                      </a:cubicBezTo>
                      <a:cubicBezTo>
                        <a:pt x="622839" y="269119"/>
                        <a:pt x="630294" y="290077"/>
                        <a:pt x="628875" y="311369"/>
                      </a:cubicBezTo>
                      <a:cubicBezTo>
                        <a:pt x="627157" y="337136"/>
                        <a:pt x="595029" y="389020"/>
                        <a:pt x="619821" y="420010"/>
                      </a:cubicBezTo>
                      <a:cubicBezTo>
                        <a:pt x="625783" y="427462"/>
                        <a:pt x="637928" y="426046"/>
                        <a:pt x="646982" y="429064"/>
                      </a:cubicBezTo>
                      <a:cubicBezTo>
                        <a:pt x="667528" y="326328"/>
                        <a:pt x="657623" y="368386"/>
                        <a:pt x="674142" y="302315"/>
                      </a:cubicBezTo>
                      <a:cubicBezTo>
                        <a:pt x="680178" y="311369"/>
                        <a:pt x="689445" y="318962"/>
                        <a:pt x="692249" y="329476"/>
                      </a:cubicBezTo>
                      <a:cubicBezTo>
                        <a:pt x="720528" y="435523"/>
                        <a:pt x="691014" y="476802"/>
                        <a:pt x="728463" y="401903"/>
                      </a:cubicBezTo>
                      <a:cubicBezTo>
                        <a:pt x="731481" y="386814"/>
                        <a:pt x="726635" y="367517"/>
                        <a:pt x="737516" y="356636"/>
                      </a:cubicBezTo>
                      <a:cubicBezTo>
                        <a:pt x="744264" y="349888"/>
                        <a:pt x="744255" y="374538"/>
                        <a:pt x="746570" y="383796"/>
                      </a:cubicBezTo>
                      <a:lnTo>
                        <a:pt x="764677" y="456224"/>
                      </a:lnTo>
                      <a:cubicBezTo>
                        <a:pt x="767695" y="447171"/>
                        <a:pt x="771108" y="438240"/>
                        <a:pt x="773730" y="429064"/>
                      </a:cubicBezTo>
                      <a:cubicBezTo>
                        <a:pt x="780290" y="406105"/>
                        <a:pt x="782538" y="387387"/>
                        <a:pt x="791837" y="365689"/>
                      </a:cubicBezTo>
                      <a:cubicBezTo>
                        <a:pt x="797153" y="353284"/>
                        <a:pt x="803908" y="341547"/>
                        <a:pt x="809944" y="329476"/>
                      </a:cubicBezTo>
                      <a:cubicBezTo>
                        <a:pt x="818997" y="335512"/>
                        <a:pt x="830307" y="339087"/>
                        <a:pt x="837104" y="347583"/>
                      </a:cubicBezTo>
                      <a:cubicBezTo>
                        <a:pt x="841829" y="353489"/>
                        <a:pt x="854619" y="408588"/>
                        <a:pt x="855211" y="410957"/>
                      </a:cubicBezTo>
                      <a:cubicBezTo>
                        <a:pt x="852193" y="432082"/>
                        <a:pt x="854083" y="454518"/>
                        <a:pt x="846158" y="474331"/>
                      </a:cubicBezTo>
                      <a:cubicBezTo>
                        <a:pt x="841403" y="486219"/>
                        <a:pt x="830653" y="496193"/>
                        <a:pt x="818997" y="501491"/>
                      </a:cubicBezTo>
                      <a:cubicBezTo>
                        <a:pt x="776598" y="520763"/>
                        <a:pt x="634828" y="534497"/>
                        <a:pt x="610768" y="537705"/>
                      </a:cubicBezTo>
                      <a:cubicBezTo>
                        <a:pt x="623723" y="563614"/>
                        <a:pt x="622733" y="582973"/>
                        <a:pt x="656035" y="582973"/>
                      </a:cubicBezTo>
                      <a:cubicBezTo>
                        <a:pt x="665578" y="582973"/>
                        <a:pt x="674142" y="576937"/>
                        <a:pt x="683195" y="573919"/>
                      </a:cubicBezTo>
                      <a:cubicBezTo>
                        <a:pt x="692249" y="579955"/>
                        <a:pt x="704957" y="582579"/>
                        <a:pt x="710356" y="592026"/>
                      </a:cubicBezTo>
                      <a:cubicBezTo>
                        <a:pt x="717991" y="605386"/>
                        <a:pt x="704320" y="640311"/>
                        <a:pt x="719409" y="637293"/>
                      </a:cubicBezTo>
                      <a:cubicBezTo>
                        <a:pt x="740748" y="633025"/>
                        <a:pt x="755623" y="582973"/>
                        <a:pt x="755623" y="582973"/>
                      </a:cubicBezTo>
                      <a:cubicBezTo>
                        <a:pt x="764677" y="585991"/>
                        <a:pt x="780162" y="582850"/>
                        <a:pt x="782784" y="592026"/>
                      </a:cubicBezTo>
                      <a:cubicBezTo>
                        <a:pt x="792877" y="627353"/>
                        <a:pt x="771887" y="655423"/>
                        <a:pt x="746570" y="673507"/>
                      </a:cubicBezTo>
                      <a:cubicBezTo>
                        <a:pt x="735588" y="681351"/>
                        <a:pt x="722427" y="685578"/>
                        <a:pt x="710356" y="691614"/>
                      </a:cubicBezTo>
                      <a:cubicBezTo>
                        <a:pt x="671124" y="685578"/>
                        <a:pt x="630317" y="686059"/>
                        <a:pt x="592661" y="673507"/>
                      </a:cubicBezTo>
                      <a:cubicBezTo>
                        <a:pt x="584073" y="670644"/>
                        <a:pt x="558327" y="612013"/>
                        <a:pt x="556447" y="610133"/>
                      </a:cubicBezTo>
                      <a:cubicBezTo>
                        <a:pt x="549699" y="603385"/>
                        <a:pt x="538340" y="604098"/>
                        <a:pt x="529286" y="601080"/>
                      </a:cubicBezTo>
                      <a:cubicBezTo>
                        <a:pt x="520233" y="604098"/>
                        <a:pt x="509578" y="604172"/>
                        <a:pt x="502126" y="610133"/>
                      </a:cubicBezTo>
                      <a:cubicBezTo>
                        <a:pt x="480619" y="627338"/>
                        <a:pt x="477375" y="649960"/>
                        <a:pt x="493073" y="673507"/>
                      </a:cubicBezTo>
                      <a:cubicBezTo>
                        <a:pt x="499109" y="682560"/>
                        <a:pt x="511180" y="685578"/>
                        <a:pt x="520233" y="691614"/>
                      </a:cubicBezTo>
                      <a:cubicBezTo>
                        <a:pt x="514700" y="708214"/>
                        <a:pt x="503584" y="757443"/>
                        <a:pt x="484019" y="773095"/>
                      </a:cubicBezTo>
                      <a:cubicBezTo>
                        <a:pt x="476567" y="779057"/>
                        <a:pt x="465912" y="779131"/>
                        <a:pt x="456859" y="782149"/>
                      </a:cubicBezTo>
                      <a:cubicBezTo>
                        <a:pt x="522984" y="804191"/>
                        <a:pt x="529697" y="795627"/>
                        <a:pt x="474966" y="809309"/>
                      </a:cubicBezTo>
                      <a:cubicBezTo>
                        <a:pt x="404783" y="801511"/>
                        <a:pt x="399839" y="822016"/>
                        <a:pt x="375378" y="773095"/>
                      </a:cubicBezTo>
                      <a:cubicBezTo>
                        <a:pt x="371110" y="764559"/>
                        <a:pt x="369342" y="754988"/>
                        <a:pt x="366324" y="745935"/>
                      </a:cubicBezTo>
                      <a:cubicBezTo>
                        <a:pt x="375378" y="736882"/>
                        <a:pt x="382832" y="725877"/>
                        <a:pt x="393485" y="718775"/>
                      </a:cubicBezTo>
                      <a:cubicBezTo>
                        <a:pt x="401425" y="713481"/>
                        <a:pt x="412109" y="713989"/>
                        <a:pt x="420645" y="709721"/>
                      </a:cubicBezTo>
                      <a:cubicBezTo>
                        <a:pt x="430377" y="704855"/>
                        <a:pt x="438752" y="697650"/>
                        <a:pt x="447805" y="691614"/>
                      </a:cubicBezTo>
                      <a:cubicBezTo>
                        <a:pt x="460124" y="654661"/>
                        <a:pt x="460048" y="671090"/>
                        <a:pt x="447805" y="628240"/>
                      </a:cubicBezTo>
                      <a:cubicBezTo>
                        <a:pt x="445183" y="619064"/>
                        <a:pt x="445500" y="607828"/>
                        <a:pt x="438752" y="601080"/>
                      </a:cubicBezTo>
                      <a:cubicBezTo>
                        <a:pt x="432004" y="594332"/>
                        <a:pt x="420127" y="596294"/>
                        <a:pt x="411591" y="592026"/>
                      </a:cubicBezTo>
                      <a:cubicBezTo>
                        <a:pt x="347941" y="560201"/>
                        <a:pt x="430957" y="581673"/>
                        <a:pt x="330110" y="564866"/>
                      </a:cubicBezTo>
                      <a:cubicBezTo>
                        <a:pt x="312003" y="567884"/>
                        <a:pt x="287256" y="559585"/>
                        <a:pt x="275789" y="573919"/>
                      </a:cubicBezTo>
                      <a:cubicBezTo>
                        <a:pt x="267358" y="584458"/>
                        <a:pt x="284353" y="600590"/>
                        <a:pt x="293896" y="610133"/>
                      </a:cubicBezTo>
                      <a:cubicBezTo>
                        <a:pt x="305085" y="621322"/>
                        <a:pt x="341038" y="631882"/>
                        <a:pt x="357271" y="637293"/>
                      </a:cubicBezTo>
                      <a:cubicBezTo>
                        <a:pt x="360289" y="646347"/>
                        <a:pt x="370592" y="655918"/>
                        <a:pt x="366324" y="664454"/>
                      </a:cubicBezTo>
                      <a:cubicBezTo>
                        <a:pt x="362056" y="672990"/>
                        <a:pt x="348707" y="673507"/>
                        <a:pt x="339164" y="673507"/>
                      </a:cubicBezTo>
                      <a:cubicBezTo>
                        <a:pt x="326721" y="673507"/>
                        <a:pt x="315151" y="666894"/>
                        <a:pt x="302950" y="664454"/>
                      </a:cubicBezTo>
                      <a:cubicBezTo>
                        <a:pt x="284950" y="660854"/>
                        <a:pt x="266736" y="658418"/>
                        <a:pt x="248629" y="655400"/>
                      </a:cubicBezTo>
                      <a:cubicBezTo>
                        <a:pt x="265936" y="666938"/>
                        <a:pt x="292226" y="681901"/>
                        <a:pt x="302950" y="700668"/>
                      </a:cubicBezTo>
                      <a:cubicBezTo>
                        <a:pt x="309123" y="711471"/>
                        <a:pt x="308985" y="724811"/>
                        <a:pt x="312003" y="736882"/>
                      </a:cubicBezTo>
                      <a:cubicBezTo>
                        <a:pt x="308985" y="745935"/>
                        <a:pt x="310715" y="758495"/>
                        <a:pt x="302950" y="764042"/>
                      </a:cubicBezTo>
                      <a:cubicBezTo>
                        <a:pt x="287419" y="775136"/>
                        <a:pt x="248629" y="782149"/>
                        <a:pt x="248629" y="782149"/>
                      </a:cubicBezTo>
                      <a:cubicBezTo>
                        <a:pt x="236558" y="779131"/>
                        <a:pt x="222131" y="780868"/>
                        <a:pt x="212415" y="773095"/>
                      </a:cubicBezTo>
                      <a:cubicBezTo>
                        <a:pt x="204963" y="767133"/>
                        <a:pt x="209324" y="753387"/>
                        <a:pt x="203362" y="745935"/>
                      </a:cubicBezTo>
                      <a:cubicBezTo>
                        <a:pt x="196565" y="737438"/>
                        <a:pt x="185255" y="733864"/>
                        <a:pt x="176201" y="727828"/>
                      </a:cubicBezTo>
                      <a:cubicBezTo>
                        <a:pt x="182237" y="709721"/>
                        <a:pt x="185039" y="690191"/>
                        <a:pt x="194308" y="673507"/>
                      </a:cubicBezTo>
                      <a:cubicBezTo>
                        <a:pt x="200526" y="662315"/>
                        <a:pt x="213272" y="656183"/>
                        <a:pt x="221469" y="646347"/>
                      </a:cubicBezTo>
                      <a:cubicBezTo>
                        <a:pt x="290424" y="563603"/>
                        <a:pt x="166962" y="691803"/>
                        <a:pt x="275789" y="582973"/>
                      </a:cubicBezTo>
                      <a:cubicBezTo>
                        <a:pt x="278807" y="570902"/>
                        <a:pt x="289464" y="558312"/>
                        <a:pt x="284843" y="546759"/>
                      </a:cubicBezTo>
                      <a:cubicBezTo>
                        <a:pt x="281299" y="537898"/>
                        <a:pt x="267226" y="537705"/>
                        <a:pt x="257683" y="537705"/>
                      </a:cubicBezTo>
                      <a:cubicBezTo>
                        <a:pt x="246319" y="537705"/>
                        <a:pt x="207113" y="551544"/>
                        <a:pt x="194308" y="555812"/>
                      </a:cubicBezTo>
                      <a:cubicBezTo>
                        <a:pt x="185255" y="564866"/>
                        <a:pt x="174590" y="572554"/>
                        <a:pt x="167148" y="582973"/>
                      </a:cubicBezTo>
                      <a:cubicBezTo>
                        <a:pt x="159304" y="593955"/>
                        <a:pt x="157681" y="608819"/>
                        <a:pt x="149041" y="619187"/>
                      </a:cubicBezTo>
                      <a:cubicBezTo>
                        <a:pt x="142075" y="627546"/>
                        <a:pt x="130240" y="630327"/>
                        <a:pt x="121881" y="637293"/>
                      </a:cubicBezTo>
                      <a:cubicBezTo>
                        <a:pt x="52165" y="695389"/>
                        <a:pt x="134999" y="637601"/>
                        <a:pt x="67560" y="682561"/>
                      </a:cubicBezTo>
                      <a:cubicBezTo>
                        <a:pt x="61524" y="670490"/>
                        <a:pt x="47779" y="659739"/>
                        <a:pt x="49453" y="646347"/>
                      </a:cubicBezTo>
                      <a:cubicBezTo>
                        <a:pt x="51324" y="631374"/>
                        <a:pt x="64335" y="618903"/>
                        <a:pt x="76613" y="610133"/>
                      </a:cubicBezTo>
                      <a:cubicBezTo>
                        <a:pt x="86738" y="602901"/>
                        <a:pt x="100863" y="604498"/>
                        <a:pt x="112827" y="601080"/>
                      </a:cubicBezTo>
                      <a:cubicBezTo>
                        <a:pt x="131105" y="595858"/>
                        <a:pt x="172509" y="580292"/>
                        <a:pt x="185255" y="573919"/>
                      </a:cubicBezTo>
                      <a:cubicBezTo>
                        <a:pt x="194987" y="569053"/>
                        <a:pt x="203362" y="561848"/>
                        <a:pt x="212415" y="555812"/>
                      </a:cubicBezTo>
                      <a:cubicBezTo>
                        <a:pt x="229604" y="530030"/>
                        <a:pt x="251039" y="511293"/>
                        <a:pt x="221469" y="474331"/>
                      </a:cubicBezTo>
                      <a:cubicBezTo>
                        <a:pt x="215507" y="466879"/>
                        <a:pt x="203362" y="480367"/>
                        <a:pt x="194308" y="483385"/>
                      </a:cubicBezTo>
                      <a:cubicBezTo>
                        <a:pt x="146023" y="555812"/>
                        <a:pt x="209397" y="468296"/>
                        <a:pt x="149041" y="528652"/>
                      </a:cubicBezTo>
                      <a:cubicBezTo>
                        <a:pt x="141347" y="536346"/>
                        <a:pt x="139430" y="549015"/>
                        <a:pt x="130934" y="555812"/>
                      </a:cubicBezTo>
                      <a:cubicBezTo>
                        <a:pt x="125028" y="560537"/>
                        <a:pt x="69929" y="573327"/>
                        <a:pt x="67560" y="573919"/>
                      </a:cubicBezTo>
                      <a:lnTo>
                        <a:pt x="4185" y="564866"/>
                      </a:lnTo>
                      <a:cubicBezTo>
                        <a:pt x="-7761" y="550929"/>
                        <a:pt x="9257" y="528465"/>
                        <a:pt x="13239" y="510545"/>
                      </a:cubicBezTo>
                      <a:cubicBezTo>
                        <a:pt x="15309" y="501229"/>
                        <a:pt x="14527" y="488932"/>
                        <a:pt x="22292" y="483385"/>
                      </a:cubicBezTo>
                      <a:cubicBezTo>
                        <a:pt x="37823" y="472291"/>
                        <a:pt x="58506" y="471314"/>
                        <a:pt x="76613" y="465278"/>
                      </a:cubicBezTo>
                      <a:cubicBezTo>
                        <a:pt x="135398" y="445683"/>
                        <a:pt x="94263" y="457089"/>
                        <a:pt x="203362" y="447171"/>
                      </a:cubicBezTo>
                      <a:cubicBezTo>
                        <a:pt x="200344" y="438117"/>
                        <a:pt x="201056" y="426758"/>
                        <a:pt x="194308" y="420010"/>
                      </a:cubicBezTo>
                      <a:cubicBezTo>
                        <a:pt x="187560" y="413262"/>
                        <a:pt x="176464" y="413027"/>
                        <a:pt x="167148" y="410957"/>
                      </a:cubicBezTo>
                      <a:cubicBezTo>
                        <a:pt x="149228" y="406975"/>
                        <a:pt x="130934" y="404921"/>
                        <a:pt x="112827" y="401903"/>
                      </a:cubicBezTo>
                      <a:cubicBezTo>
                        <a:pt x="40316" y="409960"/>
                        <a:pt x="38627" y="434570"/>
                        <a:pt x="13239" y="383796"/>
                      </a:cubicBezTo>
                      <a:cubicBezTo>
                        <a:pt x="8971" y="375260"/>
                        <a:pt x="7203" y="365689"/>
                        <a:pt x="4185" y="356636"/>
                      </a:cubicBezTo>
                      <a:cubicBezTo>
                        <a:pt x="32848" y="337528"/>
                        <a:pt x="43846" y="324829"/>
                        <a:pt x="85667" y="329476"/>
                      </a:cubicBezTo>
                      <a:cubicBezTo>
                        <a:pt x="96481" y="330678"/>
                        <a:pt x="103380" y="342185"/>
                        <a:pt x="112827" y="347583"/>
                      </a:cubicBezTo>
                      <a:cubicBezTo>
                        <a:pt x="144147" y="365480"/>
                        <a:pt x="145734" y="364587"/>
                        <a:pt x="176201" y="374743"/>
                      </a:cubicBezTo>
                      <a:cubicBezTo>
                        <a:pt x="194308" y="371725"/>
                        <a:pt x="214584" y="374796"/>
                        <a:pt x="230522" y="365689"/>
                      </a:cubicBezTo>
                      <a:cubicBezTo>
                        <a:pt x="242424" y="358888"/>
                        <a:pt x="242764" y="318170"/>
                        <a:pt x="230522" y="311369"/>
                      </a:cubicBezTo>
                      <a:cubicBezTo>
                        <a:pt x="208768" y="299284"/>
                        <a:pt x="182103" y="299810"/>
                        <a:pt x="158094" y="293262"/>
                      </a:cubicBezTo>
                      <a:cubicBezTo>
                        <a:pt x="148887" y="290751"/>
                        <a:pt x="139987" y="287226"/>
                        <a:pt x="130934" y="284208"/>
                      </a:cubicBezTo>
                      <a:cubicBezTo>
                        <a:pt x="133952" y="275155"/>
                        <a:pt x="134025" y="264500"/>
                        <a:pt x="139987" y="257048"/>
                      </a:cubicBezTo>
                      <a:cubicBezTo>
                        <a:pt x="146784" y="248551"/>
                        <a:pt x="158789" y="245907"/>
                        <a:pt x="167148" y="238941"/>
                      </a:cubicBezTo>
                      <a:cubicBezTo>
                        <a:pt x="193289" y="217157"/>
                        <a:pt x="194611" y="211326"/>
                        <a:pt x="212415" y="184620"/>
                      </a:cubicBezTo>
                      <a:cubicBezTo>
                        <a:pt x="203362" y="178584"/>
                        <a:pt x="195577" y="163072"/>
                        <a:pt x="185255" y="166513"/>
                      </a:cubicBezTo>
                      <a:cubicBezTo>
                        <a:pt x="170940" y="171285"/>
                        <a:pt x="168764" y="192057"/>
                        <a:pt x="158094" y="202727"/>
                      </a:cubicBezTo>
                      <a:cubicBezTo>
                        <a:pt x="145297" y="215524"/>
                        <a:pt x="108923" y="231840"/>
                        <a:pt x="94720" y="238941"/>
                      </a:cubicBezTo>
                      <a:cubicBezTo>
                        <a:pt x="79631" y="235923"/>
                        <a:pt x="57989" y="242690"/>
                        <a:pt x="49453" y="229887"/>
                      </a:cubicBezTo>
                      <a:cubicBezTo>
                        <a:pt x="21643" y="188172"/>
                        <a:pt x="67930" y="181479"/>
                        <a:pt x="85667" y="175567"/>
                      </a:cubicBezTo>
                      <a:cubicBezTo>
                        <a:pt x="100755" y="130299"/>
                        <a:pt x="85666" y="151424"/>
                        <a:pt x="149041" y="130299"/>
                      </a:cubicBezTo>
                      <a:lnTo>
                        <a:pt x="176201" y="121246"/>
                      </a:lnTo>
                      <a:cubicBezTo>
                        <a:pt x="172752" y="131593"/>
                        <a:pt x="155508" y="165221"/>
                        <a:pt x="176201" y="175567"/>
                      </a:cubicBezTo>
                      <a:cubicBezTo>
                        <a:pt x="184737" y="179835"/>
                        <a:pt x="194308" y="169531"/>
                        <a:pt x="203362" y="166513"/>
                      </a:cubicBezTo>
                      <a:cubicBezTo>
                        <a:pt x="206380" y="157460"/>
                        <a:pt x="206453" y="146805"/>
                        <a:pt x="212415" y="139353"/>
                      </a:cubicBezTo>
                      <a:cubicBezTo>
                        <a:pt x="239599" y="105373"/>
                        <a:pt x="257068" y="127077"/>
                        <a:pt x="293896" y="139353"/>
                      </a:cubicBezTo>
                      <a:cubicBezTo>
                        <a:pt x="245608" y="211784"/>
                        <a:pt x="308988" y="124260"/>
                        <a:pt x="248629" y="184620"/>
                      </a:cubicBezTo>
                      <a:cubicBezTo>
                        <a:pt x="240935" y="192314"/>
                        <a:pt x="236558" y="202727"/>
                        <a:pt x="230522" y="211781"/>
                      </a:cubicBezTo>
                      <a:cubicBezTo>
                        <a:pt x="239576" y="214799"/>
                        <a:pt x="248140" y="220834"/>
                        <a:pt x="257683" y="220834"/>
                      </a:cubicBezTo>
                      <a:cubicBezTo>
                        <a:pt x="273071" y="220834"/>
                        <a:pt x="287681" y="209872"/>
                        <a:pt x="302950" y="211781"/>
                      </a:cubicBezTo>
                      <a:cubicBezTo>
                        <a:pt x="313747" y="213131"/>
                        <a:pt x="321057" y="223852"/>
                        <a:pt x="330110" y="229887"/>
                      </a:cubicBezTo>
                      <a:cubicBezTo>
                        <a:pt x="342181" y="223852"/>
                        <a:pt x="359770" y="223579"/>
                        <a:pt x="366324" y="211781"/>
                      </a:cubicBezTo>
                      <a:cubicBezTo>
                        <a:pt x="376688" y="193127"/>
                        <a:pt x="371193" y="169331"/>
                        <a:pt x="375378" y="148406"/>
                      </a:cubicBezTo>
                      <a:cubicBezTo>
                        <a:pt x="397743" y="36583"/>
                        <a:pt x="365236" y="211301"/>
                        <a:pt x="411591" y="103139"/>
                      </a:cubicBezTo>
                      <a:cubicBezTo>
                        <a:pt x="417535" y="89270"/>
                        <a:pt x="411591" y="72961"/>
                        <a:pt x="411591" y="57872"/>
                      </a:cubicBezTo>
                    </a:path>
                  </a:pathLst>
                </a:custGeom>
                <a:noFill/>
                <a:ln w="9525">
                  <a:solidFill>
                    <a:srgbClr val="009900"/>
                  </a:solidFill>
                </a:ln>
                <a:effectLst>
                  <a:outerShdw sx="1000" sy="1000" algn="ctr" rotWithShape="0">
                    <a:srgbClr val="92D050">
                      <a:alpha val="98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427" name="Forma livre 426"/>
                <p:cNvSpPr/>
                <p:nvPr/>
              </p:nvSpPr>
              <p:spPr>
                <a:xfrm>
                  <a:off x="4841548" y="1300923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8" name="Forma livre 427"/>
                <p:cNvSpPr/>
                <p:nvPr/>
              </p:nvSpPr>
              <p:spPr>
                <a:xfrm>
                  <a:off x="4872053" y="156456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9" name="Forma livre 428"/>
                <p:cNvSpPr/>
                <p:nvPr/>
              </p:nvSpPr>
              <p:spPr>
                <a:xfrm>
                  <a:off x="4788024" y="1268760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0" name="Forma livre 429"/>
                <p:cNvSpPr/>
                <p:nvPr/>
              </p:nvSpPr>
              <p:spPr>
                <a:xfrm>
                  <a:off x="4924039" y="1496717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Forma livre 430"/>
                <p:cNvSpPr/>
                <p:nvPr/>
              </p:nvSpPr>
              <p:spPr>
                <a:xfrm>
                  <a:off x="4716016" y="1617076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2" name="Forma livre 431"/>
                <p:cNvSpPr/>
                <p:nvPr/>
              </p:nvSpPr>
              <p:spPr>
                <a:xfrm>
                  <a:off x="4932040" y="137293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Forma livre 432"/>
                <p:cNvSpPr/>
                <p:nvPr/>
              </p:nvSpPr>
              <p:spPr>
                <a:xfrm>
                  <a:off x="4775651" y="1505085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4" name="Forma livre 433"/>
                <p:cNvSpPr/>
                <p:nvPr/>
              </p:nvSpPr>
              <p:spPr>
                <a:xfrm>
                  <a:off x="4770747" y="141508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5" name="Forma livre 434"/>
                <p:cNvSpPr/>
                <p:nvPr/>
              </p:nvSpPr>
              <p:spPr>
                <a:xfrm>
                  <a:off x="4794124" y="151753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7" name="Grupo 256"/>
              <p:cNvGrpSpPr/>
              <p:nvPr/>
            </p:nvGrpSpPr>
            <p:grpSpPr>
              <a:xfrm rot="20406885">
                <a:off x="7052629" y="710227"/>
                <a:ext cx="455551" cy="388161"/>
                <a:chOff x="4560249" y="1268760"/>
                <a:chExt cx="419416" cy="388161"/>
              </a:xfrm>
            </p:grpSpPr>
            <p:sp>
              <p:nvSpPr>
                <p:cNvPr id="414" name="Oval 413"/>
                <p:cNvSpPr/>
                <p:nvPr/>
              </p:nvSpPr>
              <p:spPr>
                <a:xfrm>
                  <a:off x="4560249" y="1281372"/>
                  <a:ext cx="400171" cy="3625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scene3d>
                  <a:camera prst="orthographicFront"/>
                  <a:lightRig rig="sunrise" dir="t"/>
                </a:scene3d>
                <a:sp3d prstMaterial="plastic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5" name="Forma livre 414"/>
                <p:cNvSpPr/>
                <p:nvPr/>
              </p:nvSpPr>
              <p:spPr>
                <a:xfrm rot="3447909">
                  <a:off x="4644380" y="1328817"/>
                  <a:ext cx="252377" cy="293087"/>
                </a:xfrm>
                <a:custGeom>
                  <a:avLst/>
                  <a:gdLst>
                    <a:gd name="connsiteX0" fmla="*/ 212415 w 855211"/>
                    <a:gd name="connsiteY0" fmla="*/ 21658 h 809309"/>
                    <a:gd name="connsiteX1" fmla="*/ 293896 w 855211"/>
                    <a:gd name="connsiteY1" fmla="*/ 48818 h 809309"/>
                    <a:gd name="connsiteX2" fmla="*/ 302950 w 855211"/>
                    <a:gd name="connsiteY2" fmla="*/ 3551 h 809309"/>
                    <a:gd name="connsiteX3" fmla="*/ 375378 w 855211"/>
                    <a:gd name="connsiteY3" fmla="*/ 12604 h 809309"/>
                    <a:gd name="connsiteX4" fmla="*/ 393485 w 855211"/>
                    <a:gd name="connsiteY4" fmla="*/ 57872 h 809309"/>
                    <a:gd name="connsiteX5" fmla="*/ 339164 w 855211"/>
                    <a:gd name="connsiteY5" fmla="*/ 103139 h 809309"/>
                    <a:gd name="connsiteX6" fmla="*/ 447805 w 855211"/>
                    <a:gd name="connsiteY6" fmla="*/ 121246 h 809309"/>
                    <a:gd name="connsiteX7" fmla="*/ 456859 w 855211"/>
                    <a:gd name="connsiteY7" fmla="*/ 85032 h 809309"/>
                    <a:gd name="connsiteX8" fmla="*/ 465912 w 855211"/>
                    <a:gd name="connsiteY8" fmla="*/ 57872 h 809309"/>
                    <a:gd name="connsiteX9" fmla="*/ 456859 w 855211"/>
                    <a:gd name="connsiteY9" fmla="*/ 30711 h 809309"/>
                    <a:gd name="connsiteX10" fmla="*/ 538340 w 855211"/>
                    <a:gd name="connsiteY10" fmla="*/ 12604 h 809309"/>
                    <a:gd name="connsiteX11" fmla="*/ 511180 w 855211"/>
                    <a:gd name="connsiteY11" fmla="*/ 21658 h 809309"/>
                    <a:gd name="connsiteX12" fmla="*/ 493073 w 855211"/>
                    <a:gd name="connsiteY12" fmla="*/ 75979 h 809309"/>
                    <a:gd name="connsiteX13" fmla="*/ 502126 w 855211"/>
                    <a:gd name="connsiteY13" fmla="*/ 112192 h 809309"/>
                    <a:gd name="connsiteX14" fmla="*/ 520233 w 855211"/>
                    <a:gd name="connsiteY14" fmla="*/ 148406 h 809309"/>
                    <a:gd name="connsiteX15" fmla="*/ 529286 w 855211"/>
                    <a:gd name="connsiteY15" fmla="*/ 229887 h 809309"/>
                    <a:gd name="connsiteX16" fmla="*/ 565500 w 855211"/>
                    <a:gd name="connsiteY16" fmla="*/ 220834 h 809309"/>
                    <a:gd name="connsiteX17" fmla="*/ 556447 w 855211"/>
                    <a:gd name="connsiteY17" fmla="*/ 157460 h 809309"/>
                    <a:gd name="connsiteX18" fmla="*/ 547393 w 855211"/>
                    <a:gd name="connsiteY18" fmla="*/ 121246 h 809309"/>
                    <a:gd name="connsiteX19" fmla="*/ 556447 w 855211"/>
                    <a:gd name="connsiteY19" fmla="*/ 75979 h 809309"/>
                    <a:gd name="connsiteX20" fmla="*/ 674142 w 855211"/>
                    <a:gd name="connsiteY20" fmla="*/ 112192 h 809309"/>
                    <a:gd name="connsiteX21" fmla="*/ 646982 w 855211"/>
                    <a:gd name="connsiteY21" fmla="*/ 121246 h 809309"/>
                    <a:gd name="connsiteX22" fmla="*/ 619821 w 855211"/>
                    <a:gd name="connsiteY22" fmla="*/ 148406 h 809309"/>
                    <a:gd name="connsiteX23" fmla="*/ 646982 w 855211"/>
                    <a:gd name="connsiteY23" fmla="*/ 166513 h 809309"/>
                    <a:gd name="connsiteX24" fmla="*/ 791837 w 855211"/>
                    <a:gd name="connsiteY24" fmla="*/ 175567 h 809309"/>
                    <a:gd name="connsiteX25" fmla="*/ 782784 w 855211"/>
                    <a:gd name="connsiteY25" fmla="*/ 238941 h 809309"/>
                    <a:gd name="connsiteX26" fmla="*/ 737516 w 855211"/>
                    <a:gd name="connsiteY26" fmla="*/ 257048 h 809309"/>
                    <a:gd name="connsiteX27" fmla="*/ 619821 w 855211"/>
                    <a:gd name="connsiteY27" fmla="*/ 247994 h 809309"/>
                    <a:gd name="connsiteX28" fmla="*/ 628875 w 855211"/>
                    <a:gd name="connsiteY28" fmla="*/ 311369 h 809309"/>
                    <a:gd name="connsiteX29" fmla="*/ 619821 w 855211"/>
                    <a:gd name="connsiteY29" fmla="*/ 420010 h 809309"/>
                    <a:gd name="connsiteX30" fmla="*/ 646982 w 855211"/>
                    <a:gd name="connsiteY30" fmla="*/ 429064 h 809309"/>
                    <a:gd name="connsiteX31" fmla="*/ 674142 w 855211"/>
                    <a:gd name="connsiteY31" fmla="*/ 302315 h 809309"/>
                    <a:gd name="connsiteX32" fmla="*/ 692249 w 855211"/>
                    <a:gd name="connsiteY32" fmla="*/ 329476 h 809309"/>
                    <a:gd name="connsiteX33" fmla="*/ 728463 w 855211"/>
                    <a:gd name="connsiteY33" fmla="*/ 401903 h 809309"/>
                    <a:gd name="connsiteX34" fmla="*/ 737516 w 855211"/>
                    <a:gd name="connsiteY34" fmla="*/ 356636 h 809309"/>
                    <a:gd name="connsiteX35" fmla="*/ 746570 w 855211"/>
                    <a:gd name="connsiteY35" fmla="*/ 383796 h 809309"/>
                    <a:gd name="connsiteX36" fmla="*/ 764677 w 855211"/>
                    <a:gd name="connsiteY36" fmla="*/ 456224 h 809309"/>
                    <a:gd name="connsiteX37" fmla="*/ 773730 w 855211"/>
                    <a:gd name="connsiteY37" fmla="*/ 429064 h 809309"/>
                    <a:gd name="connsiteX38" fmla="*/ 791837 w 855211"/>
                    <a:gd name="connsiteY38" fmla="*/ 365689 h 809309"/>
                    <a:gd name="connsiteX39" fmla="*/ 809944 w 855211"/>
                    <a:gd name="connsiteY39" fmla="*/ 329476 h 809309"/>
                    <a:gd name="connsiteX40" fmla="*/ 837104 w 855211"/>
                    <a:gd name="connsiteY40" fmla="*/ 347583 h 809309"/>
                    <a:gd name="connsiteX41" fmla="*/ 855211 w 855211"/>
                    <a:gd name="connsiteY41" fmla="*/ 410957 h 809309"/>
                    <a:gd name="connsiteX42" fmla="*/ 846158 w 855211"/>
                    <a:gd name="connsiteY42" fmla="*/ 474331 h 809309"/>
                    <a:gd name="connsiteX43" fmla="*/ 818997 w 855211"/>
                    <a:gd name="connsiteY43" fmla="*/ 501491 h 809309"/>
                    <a:gd name="connsiteX44" fmla="*/ 610768 w 855211"/>
                    <a:gd name="connsiteY44" fmla="*/ 537705 h 809309"/>
                    <a:gd name="connsiteX45" fmla="*/ 656035 w 855211"/>
                    <a:gd name="connsiteY45" fmla="*/ 582973 h 809309"/>
                    <a:gd name="connsiteX46" fmla="*/ 683195 w 855211"/>
                    <a:gd name="connsiteY46" fmla="*/ 573919 h 809309"/>
                    <a:gd name="connsiteX47" fmla="*/ 710356 w 855211"/>
                    <a:gd name="connsiteY47" fmla="*/ 592026 h 809309"/>
                    <a:gd name="connsiteX48" fmla="*/ 719409 w 855211"/>
                    <a:gd name="connsiteY48" fmla="*/ 637293 h 809309"/>
                    <a:gd name="connsiteX49" fmla="*/ 755623 w 855211"/>
                    <a:gd name="connsiteY49" fmla="*/ 582973 h 809309"/>
                    <a:gd name="connsiteX50" fmla="*/ 782784 w 855211"/>
                    <a:gd name="connsiteY50" fmla="*/ 592026 h 809309"/>
                    <a:gd name="connsiteX51" fmla="*/ 746570 w 855211"/>
                    <a:gd name="connsiteY51" fmla="*/ 673507 h 809309"/>
                    <a:gd name="connsiteX52" fmla="*/ 710356 w 855211"/>
                    <a:gd name="connsiteY52" fmla="*/ 691614 h 809309"/>
                    <a:gd name="connsiteX53" fmla="*/ 592661 w 855211"/>
                    <a:gd name="connsiteY53" fmla="*/ 673507 h 809309"/>
                    <a:gd name="connsiteX54" fmla="*/ 556447 w 855211"/>
                    <a:gd name="connsiteY54" fmla="*/ 610133 h 809309"/>
                    <a:gd name="connsiteX55" fmla="*/ 529286 w 855211"/>
                    <a:gd name="connsiteY55" fmla="*/ 601080 h 809309"/>
                    <a:gd name="connsiteX56" fmla="*/ 502126 w 855211"/>
                    <a:gd name="connsiteY56" fmla="*/ 610133 h 809309"/>
                    <a:gd name="connsiteX57" fmla="*/ 493073 w 855211"/>
                    <a:gd name="connsiteY57" fmla="*/ 673507 h 809309"/>
                    <a:gd name="connsiteX58" fmla="*/ 520233 w 855211"/>
                    <a:gd name="connsiteY58" fmla="*/ 691614 h 809309"/>
                    <a:gd name="connsiteX59" fmla="*/ 484019 w 855211"/>
                    <a:gd name="connsiteY59" fmla="*/ 773095 h 809309"/>
                    <a:gd name="connsiteX60" fmla="*/ 456859 w 855211"/>
                    <a:gd name="connsiteY60" fmla="*/ 782149 h 809309"/>
                    <a:gd name="connsiteX61" fmla="*/ 474966 w 855211"/>
                    <a:gd name="connsiteY61" fmla="*/ 809309 h 809309"/>
                    <a:gd name="connsiteX62" fmla="*/ 375378 w 855211"/>
                    <a:gd name="connsiteY62" fmla="*/ 773095 h 809309"/>
                    <a:gd name="connsiteX63" fmla="*/ 366324 w 855211"/>
                    <a:gd name="connsiteY63" fmla="*/ 745935 h 809309"/>
                    <a:gd name="connsiteX64" fmla="*/ 393485 w 855211"/>
                    <a:gd name="connsiteY64" fmla="*/ 718775 h 809309"/>
                    <a:gd name="connsiteX65" fmla="*/ 420645 w 855211"/>
                    <a:gd name="connsiteY65" fmla="*/ 709721 h 809309"/>
                    <a:gd name="connsiteX66" fmla="*/ 447805 w 855211"/>
                    <a:gd name="connsiteY66" fmla="*/ 691614 h 809309"/>
                    <a:gd name="connsiteX67" fmla="*/ 447805 w 855211"/>
                    <a:gd name="connsiteY67" fmla="*/ 628240 h 809309"/>
                    <a:gd name="connsiteX68" fmla="*/ 438752 w 855211"/>
                    <a:gd name="connsiteY68" fmla="*/ 601080 h 809309"/>
                    <a:gd name="connsiteX69" fmla="*/ 411591 w 855211"/>
                    <a:gd name="connsiteY69" fmla="*/ 592026 h 809309"/>
                    <a:gd name="connsiteX70" fmla="*/ 330110 w 855211"/>
                    <a:gd name="connsiteY70" fmla="*/ 564866 h 809309"/>
                    <a:gd name="connsiteX71" fmla="*/ 275789 w 855211"/>
                    <a:gd name="connsiteY71" fmla="*/ 573919 h 809309"/>
                    <a:gd name="connsiteX72" fmla="*/ 293896 w 855211"/>
                    <a:gd name="connsiteY72" fmla="*/ 610133 h 809309"/>
                    <a:gd name="connsiteX73" fmla="*/ 357271 w 855211"/>
                    <a:gd name="connsiteY73" fmla="*/ 637293 h 809309"/>
                    <a:gd name="connsiteX74" fmla="*/ 366324 w 855211"/>
                    <a:gd name="connsiteY74" fmla="*/ 664454 h 809309"/>
                    <a:gd name="connsiteX75" fmla="*/ 339164 w 855211"/>
                    <a:gd name="connsiteY75" fmla="*/ 673507 h 809309"/>
                    <a:gd name="connsiteX76" fmla="*/ 302950 w 855211"/>
                    <a:gd name="connsiteY76" fmla="*/ 664454 h 809309"/>
                    <a:gd name="connsiteX77" fmla="*/ 248629 w 855211"/>
                    <a:gd name="connsiteY77" fmla="*/ 655400 h 809309"/>
                    <a:gd name="connsiteX78" fmla="*/ 302950 w 855211"/>
                    <a:gd name="connsiteY78" fmla="*/ 700668 h 809309"/>
                    <a:gd name="connsiteX79" fmla="*/ 312003 w 855211"/>
                    <a:gd name="connsiteY79" fmla="*/ 736882 h 809309"/>
                    <a:gd name="connsiteX80" fmla="*/ 302950 w 855211"/>
                    <a:gd name="connsiteY80" fmla="*/ 764042 h 809309"/>
                    <a:gd name="connsiteX81" fmla="*/ 248629 w 855211"/>
                    <a:gd name="connsiteY81" fmla="*/ 782149 h 809309"/>
                    <a:gd name="connsiteX82" fmla="*/ 212415 w 855211"/>
                    <a:gd name="connsiteY82" fmla="*/ 773095 h 809309"/>
                    <a:gd name="connsiteX83" fmla="*/ 203362 w 855211"/>
                    <a:gd name="connsiteY83" fmla="*/ 745935 h 809309"/>
                    <a:gd name="connsiteX84" fmla="*/ 176201 w 855211"/>
                    <a:gd name="connsiteY84" fmla="*/ 727828 h 809309"/>
                    <a:gd name="connsiteX85" fmla="*/ 194308 w 855211"/>
                    <a:gd name="connsiteY85" fmla="*/ 673507 h 809309"/>
                    <a:gd name="connsiteX86" fmla="*/ 221469 w 855211"/>
                    <a:gd name="connsiteY86" fmla="*/ 646347 h 809309"/>
                    <a:gd name="connsiteX87" fmla="*/ 275789 w 855211"/>
                    <a:gd name="connsiteY87" fmla="*/ 582973 h 809309"/>
                    <a:gd name="connsiteX88" fmla="*/ 284843 w 855211"/>
                    <a:gd name="connsiteY88" fmla="*/ 546759 h 809309"/>
                    <a:gd name="connsiteX89" fmla="*/ 257683 w 855211"/>
                    <a:gd name="connsiteY89" fmla="*/ 537705 h 809309"/>
                    <a:gd name="connsiteX90" fmla="*/ 194308 w 855211"/>
                    <a:gd name="connsiteY90" fmla="*/ 555812 h 809309"/>
                    <a:gd name="connsiteX91" fmla="*/ 167148 w 855211"/>
                    <a:gd name="connsiteY91" fmla="*/ 582973 h 809309"/>
                    <a:gd name="connsiteX92" fmla="*/ 149041 w 855211"/>
                    <a:gd name="connsiteY92" fmla="*/ 619187 h 809309"/>
                    <a:gd name="connsiteX93" fmla="*/ 121881 w 855211"/>
                    <a:gd name="connsiteY93" fmla="*/ 637293 h 809309"/>
                    <a:gd name="connsiteX94" fmla="*/ 67560 w 855211"/>
                    <a:gd name="connsiteY94" fmla="*/ 682561 h 809309"/>
                    <a:gd name="connsiteX95" fmla="*/ 49453 w 855211"/>
                    <a:gd name="connsiteY95" fmla="*/ 646347 h 809309"/>
                    <a:gd name="connsiteX96" fmla="*/ 76613 w 855211"/>
                    <a:gd name="connsiteY96" fmla="*/ 610133 h 809309"/>
                    <a:gd name="connsiteX97" fmla="*/ 112827 w 855211"/>
                    <a:gd name="connsiteY97" fmla="*/ 601080 h 809309"/>
                    <a:gd name="connsiteX98" fmla="*/ 185255 w 855211"/>
                    <a:gd name="connsiteY98" fmla="*/ 573919 h 809309"/>
                    <a:gd name="connsiteX99" fmla="*/ 212415 w 855211"/>
                    <a:gd name="connsiteY99" fmla="*/ 555812 h 809309"/>
                    <a:gd name="connsiteX100" fmla="*/ 221469 w 855211"/>
                    <a:gd name="connsiteY100" fmla="*/ 474331 h 809309"/>
                    <a:gd name="connsiteX101" fmla="*/ 194308 w 855211"/>
                    <a:gd name="connsiteY101" fmla="*/ 483385 h 809309"/>
                    <a:gd name="connsiteX102" fmla="*/ 149041 w 855211"/>
                    <a:gd name="connsiteY102" fmla="*/ 528652 h 809309"/>
                    <a:gd name="connsiteX103" fmla="*/ 130934 w 855211"/>
                    <a:gd name="connsiteY103" fmla="*/ 555812 h 809309"/>
                    <a:gd name="connsiteX104" fmla="*/ 67560 w 855211"/>
                    <a:gd name="connsiteY104" fmla="*/ 573919 h 809309"/>
                    <a:gd name="connsiteX105" fmla="*/ 4185 w 855211"/>
                    <a:gd name="connsiteY105" fmla="*/ 564866 h 809309"/>
                    <a:gd name="connsiteX106" fmla="*/ 13239 w 855211"/>
                    <a:gd name="connsiteY106" fmla="*/ 510545 h 809309"/>
                    <a:gd name="connsiteX107" fmla="*/ 22292 w 855211"/>
                    <a:gd name="connsiteY107" fmla="*/ 483385 h 809309"/>
                    <a:gd name="connsiteX108" fmla="*/ 76613 w 855211"/>
                    <a:gd name="connsiteY108" fmla="*/ 465278 h 809309"/>
                    <a:gd name="connsiteX109" fmla="*/ 203362 w 855211"/>
                    <a:gd name="connsiteY109" fmla="*/ 447171 h 809309"/>
                    <a:gd name="connsiteX110" fmla="*/ 194308 w 855211"/>
                    <a:gd name="connsiteY110" fmla="*/ 420010 h 809309"/>
                    <a:gd name="connsiteX111" fmla="*/ 167148 w 855211"/>
                    <a:gd name="connsiteY111" fmla="*/ 410957 h 809309"/>
                    <a:gd name="connsiteX112" fmla="*/ 112827 w 855211"/>
                    <a:gd name="connsiteY112" fmla="*/ 401903 h 809309"/>
                    <a:gd name="connsiteX113" fmla="*/ 13239 w 855211"/>
                    <a:gd name="connsiteY113" fmla="*/ 383796 h 809309"/>
                    <a:gd name="connsiteX114" fmla="*/ 4185 w 855211"/>
                    <a:gd name="connsiteY114" fmla="*/ 356636 h 809309"/>
                    <a:gd name="connsiteX115" fmla="*/ 85667 w 855211"/>
                    <a:gd name="connsiteY115" fmla="*/ 329476 h 809309"/>
                    <a:gd name="connsiteX116" fmla="*/ 112827 w 855211"/>
                    <a:gd name="connsiteY116" fmla="*/ 347583 h 809309"/>
                    <a:gd name="connsiteX117" fmla="*/ 176201 w 855211"/>
                    <a:gd name="connsiteY117" fmla="*/ 374743 h 809309"/>
                    <a:gd name="connsiteX118" fmla="*/ 230522 w 855211"/>
                    <a:gd name="connsiteY118" fmla="*/ 365689 h 809309"/>
                    <a:gd name="connsiteX119" fmla="*/ 230522 w 855211"/>
                    <a:gd name="connsiteY119" fmla="*/ 311369 h 809309"/>
                    <a:gd name="connsiteX120" fmla="*/ 158094 w 855211"/>
                    <a:gd name="connsiteY120" fmla="*/ 293262 h 809309"/>
                    <a:gd name="connsiteX121" fmla="*/ 130934 w 855211"/>
                    <a:gd name="connsiteY121" fmla="*/ 284208 h 809309"/>
                    <a:gd name="connsiteX122" fmla="*/ 139987 w 855211"/>
                    <a:gd name="connsiteY122" fmla="*/ 257048 h 809309"/>
                    <a:gd name="connsiteX123" fmla="*/ 167148 w 855211"/>
                    <a:gd name="connsiteY123" fmla="*/ 238941 h 809309"/>
                    <a:gd name="connsiteX124" fmla="*/ 212415 w 855211"/>
                    <a:gd name="connsiteY124" fmla="*/ 184620 h 809309"/>
                    <a:gd name="connsiteX125" fmla="*/ 185255 w 855211"/>
                    <a:gd name="connsiteY125" fmla="*/ 166513 h 809309"/>
                    <a:gd name="connsiteX126" fmla="*/ 158094 w 855211"/>
                    <a:gd name="connsiteY126" fmla="*/ 202727 h 809309"/>
                    <a:gd name="connsiteX127" fmla="*/ 94720 w 855211"/>
                    <a:gd name="connsiteY127" fmla="*/ 238941 h 809309"/>
                    <a:gd name="connsiteX128" fmla="*/ 49453 w 855211"/>
                    <a:gd name="connsiteY128" fmla="*/ 229887 h 809309"/>
                    <a:gd name="connsiteX129" fmla="*/ 85667 w 855211"/>
                    <a:gd name="connsiteY129" fmla="*/ 175567 h 809309"/>
                    <a:gd name="connsiteX130" fmla="*/ 149041 w 855211"/>
                    <a:gd name="connsiteY130" fmla="*/ 130299 h 809309"/>
                    <a:gd name="connsiteX131" fmla="*/ 176201 w 855211"/>
                    <a:gd name="connsiteY131" fmla="*/ 121246 h 809309"/>
                    <a:gd name="connsiteX132" fmla="*/ 176201 w 855211"/>
                    <a:gd name="connsiteY132" fmla="*/ 175567 h 809309"/>
                    <a:gd name="connsiteX133" fmla="*/ 203362 w 855211"/>
                    <a:gd name="connsiteY133" fmla="*/ 166513 h 809309"/>
                    <a:gd name="connsiteX134" fmla="*/ 212415 w 855211"/>
                    <a:gd name="connsiteY134" fmla="*/ 139353 h 809309"/>
                    <a:gd name="connsiteX135" fmla="*/ 293896 w 855211"/>
                    <a:gd name="connsiteY135" fmla="*/ 139353 h 809309"/>
                    <a:gd name="connsiteX136" fmla="*/ 248629 w 855211"/>
                    <a:gd name="connsiteY136" fmla="*/ 184620 h 809309"/>
                    <a:gd name="connsiteX137" fmla="*/ 230522 w 855211"/>
                    <a:gd name="connsiteY137" fmla="*/ 211781 h 809309"/>
                    <a:gd name="connsiteX138" fmla="*/ 257683 w 855211"/>
                    <a:gd name="connsiteY138" fmla="*/ 220834 h 809309"/>
                    <a:gd name="connsiteX139" fmla="*/ 302950 w 855211"/>
                    <a:gd name="connsiteY139" fmla="*/ 211781 h 809309"/>
                    <a:gd name="connsiteX140" fmla="*/ 330110 w 855211"/>
                    <a:gd name="connsiteY140" fmla="*/ 229887 h 809309"/>
                    <a:gd name="connsiteX141" fmla="*/ 366324 w 855211"/>
                    <a:gd name="connsiteY141" fmla="*/ 211781 h 809309"/>
                    <a:gd name="connsiteX142" fmla="*/ 375378 w 855211"/>
                    <a:gd name="connsiteY142" fmla="*/ 148406 h 809309"/>
                    <a:gd name="connsiteX143" fmla="*/ 411591 w 855211"/>
                    <a:gd name="connsiteY143" fmla="*/ 103139 h 809309"/>
                    <a:gd name="connsiteX144" fmla="*/ 411591 w 855211"/>
                    <a:gd name="connsiteY144" fmla="*/ 57872 h 80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855211" h="809309">
                      <a:moveTo>
                        <a:pt x="212415" y="21658"/>
                      </a:moveTo>
                      <a:cubicBezTo>
                        <a:pt x="226856" y="33211"/>
                        <a:pt x="265042" y="83443"/>
                        <a:pt x="293896" y="48818"/>
                      </a:cubicBezTo>
                      <a:cubicBezTo>
                        <a:pt x="303747" y="36997"/>
                        <a:pt x="299932" y="18640"/>
                        <a:pt x="302950" y="3551"/>
                      </a:cubicBezTo>
                      <a:cubicBezTo>
                        <a:pt x="327093" y="6569"/>
                        <a:pt x="354515" y="86"/>
                        <a:pt x="375378" y="12604"/>
                      </a:cubicBezTo>
                      <a:cubicBezTo>
                        <a:pt x="389314" y="20965"/>
                        <a:pt x="395501" y="41746"/>
                        <a:pt x="393485" y="57872"/>
                      </a:cubicBezTo>
                      <a:cubicBezTo>
                        <a:pt x="391901" y="70545"/>
                        <a:pt x="348703" y="96780"/>
                        <a:pt x="339164" y="103139"/>
                      </a:cubicBezTo>
                      <a:cubicBezTo>
                        <a:pt x="355780" y="152988"/>
                        <a:pt x="349114" y="162367"/>
                        <a:pt x="447805" y="121246"/>
                      </a:cubicBezTo>
                      <a:cubicBezTo>
                        <a:pt x="459291" y="116460"/>
                        <a:pt x="453441" y="96996"/>
                        <a:pt x="456859" y="85032"/>
                      </a:cubicBezTo>
                      <a:cubicBezTo>
                        <a:pt x="459481" y="75856"/>
                        <a:pt x="462894" y="66925"/>
                        <a:pt x="465912" y="57872"/>
                      </a:cubicBezTo>
                      <a:cubicBezTo>
                        <a:pt x="462894" y="48818"/>
                        <a:pt x="456859" y="40254"/>
                        <a:pt x="456859" y="30711"/>
                      </a:cubicBezTo>
                      <a:cubicBezTo>
                        <a:pt x="456859" y="-21624"/>
                        <a:pt x="499140" y="7704"/>
                        <a:pt x="538340" y="12604"/>
                      </a:cubicBezTo>
                      <a:cubicBezTo>
                        <a:pt x="529287" y="15622"/>
                        <a:pt x="516727" y="13892"/>
                        <a:pt x="511180" y="21658"/>
                      </a:cubicBezTo>
                      <a:cubicBezTo>
                        <a:pt x="500086" y="37189"/>
                        <a:pt x="493073" y="75979"/>
                        <a:pt x="493073" y="75979"/>
                      </a:cubicBezTo>
                      <a:cubicBezTo>
                        <a:pt x="496091" y="88050"/>
                        <a:pt x="497757" y="100542"/>
                        <a:pt x="502126" y="112192"/>
                      </a:cubicBezTo>
                      <a:cubicBezTo>
                        <a:pt x="506865" y="124829"/>
                        <a:pt x="517198" y="135255"/>
                        <a:pt x="520233" y="148406"/>
                      </a:cubicBezTo>
                      <a:cubicBezTo>
                        <a:pt x="526378" y="175034"/>
                        <a:pt x="526268" y="202727"/>
                        <a:pt x="529286" y="229887"/>
                      </a:cubicBezTo>
                      <a:cubicBezTo>
                        <a:pt x="541357" y="226869"/>
                        <a:pt x="555784" y="228607"/>
                        <a:pt x="565500" y="220834"/>
                      </a:cubicBezTo>
                      <a:cubicBezTo>
                        <a:pt x="590318" y="200980"/>
                        <a:pt x="562563" y="173770"/>
                        <a:pt x="556447" y="157460"/>
                      </a:cubicBezTo>
                      <a:cubicBezTo>
                        <a:pt x="552078" y="145809"/>
                        <a:pt x="550411" y="133317"/>
                        <a:pt x="547393" y="121246"/>
                      </a:cubicBezTo>
                      <a:cubicBezTo>
                        <a:pt x="550411" y="106157"/>
                        <a:pt x="541849" y="80845"/>
                        <a:pt x="556447" y="75979"/>
                      </a:cubicBezTo>
                      <a:cubicBezTo>
                        <a:pt x="641318" y="47689"/>
                        <a:pt x="645886" y="69809"/>
                        <a:pt x="674142" y="112192"/>
                      </a:cubicBezTo>
                      <a:cubicBezTo>
                        <a:pt x="665089" y="115210"/>
                        <a:pt x="654922" y="115952"/>
                        <a:pt x="646982" y="121246"/>
                      </a:cubicBezTo>
                      <a:cubicBezTo>
                        <a:pt x="636329" y="128348"/>
                        <a:pt x="619821" y="135602"/>
                        <a:pt x="619821" y="148406"/>
                      </a:cubicBezTo>
                      <a:cubicBezTo>
                        <a:pt x="619821" y="159287"/>
                        <a:pt x="636234" y="164816"/>
                        <a:pt x="646982" y="166513"/>
                      </a:cubicBezTo>
                      <a:cubicBezTo>
                        <a:pt x="694769" y="174059"/>
                        <a:pt x="743552" y="172549"/>
                        <a:pt x="791837" y="175567"/>
                      </a:cubicBezTo>
                      <a:cubicBezTo>
                        <a:pt x="788819" y="196692"/>
                        <a:pt x="794621" y="221186"/>
                        <a:pt x="782784" y="238941"/>
                      </a:cubicBezTo>
                      <a:cubicBezTo>
                        <a:pt x="773769" y="252463"/>
                        <a:pt x="753743" y="256147"/>
                        <a:pt x="737516" y="257048"/>
                      </a:cubicBezTo>
                      <a:cubicBezTo>
                        <a:pt x="698229" y="259230"/>
                        <a:pt x="659053" y="251012"/>
                        <a:pt x="619821" y="247994"/>
                      </a:cubicBezTo>
                      <a:cubicBezTo>
                        <a:pt x="622839" y="269119"/>
                        <a:pt x="630294" y="290077"/>
                        <a:pt x="628875" y="311369"/>
                      </a:cubicBezTo>
                      <a:cubicBezTo>
                        <a:pt x="627157" y="337136"/>
                        <a:pt x="595029" y="389020"/>
                        <a:pt x="619821" y="420010"/>
                      </a:cubicBezTo>
                      <a:cubicBezTo>
                        <a:pt x="625783" y="427462"/>
                        <a:pt x="637928" y="426046"/>
                        <a:pt x="646982" y="429064"/>
                      </a:cubicBezTo>
                      <a:cubicBezTo>
                        <a:pt x="667528" y="326328"/>
                        <a:pt x="657623" y="368386"/>
                        <a:pt x="674142" y="302315"/>
                      </a:cubicBezTo>
                      <a:cubicBezTo>
                        <a:pt x="680178" y="311369"/>
                        <a:pt x="689445" y="318962"/>
                        <a:pt x="692249" y="329476"/>
                      </a:cubicBezTo>
                      <a:cubicBezTo>
                        <a:pt x="720528" y="435523"/>
                        <a:pt x="691014" y="476802"/>
                        <a:pt x="728463" y="401903"/>
                      </a:cubicBezTo>
                      <a:cubicBezTo>
                        <a:pt x="731481" y="386814"/>
                        <a:pt x="726635" y="367517"/>
                        <a:pt x="737516" y="356636"/>
                      </a:cubicBezTo>
                      <a:cubicBezTo>
                        <a:pt x="744264" y="349888"/>
                        <a:pt x="744255" y="374538"/>
                        <a:pt x="746570" y="383796"/>
                      </a:cubicBezTo>
                      <a:lnTo>
                        <a:pt x="764677" y="456224"/>
                      </a:lnTo>
                      <a:cubicBezTo>
                        <a:pt x="767695" y="447171"/>
                        <a:pt x="771108" y="438240"/>
                        <a:pt x="773730" y="429064"/>
                      </a:cubicBezTo>
                      <a:cubicBezTo>
                        <a:pt x="780290" y="406105"/>
                        <a:pt x="782538" y="387387"/>
                        <a:pt x="791837" y="365689"/>
                      </a:cubicBezTo>
                      <a:cubicBezTo>
                        <a:pt x="797153" y="353284"/>
                        <a:pt x="803908" y="341547"/>
                        <a:pt x="809944" y="329476"/>
                      </a:cubicBezTo>
                      <a:cubicBezTo>
                        <a:pt x="818997" y="335512"/>
                        <a:pt x="830307" y="339087"/>
                        <a:pt x="837104" y="347583"/>
                      </a:cubicBezTo>
                      <a:cubicBezTo>
                        <a:pt x="841829" y="353489"/>
                        <a:pt x="854619" y="408588"/>
                        <a:pt x="855211" y="410957"/>
                      </a:cubicBezTo>
                      <a:cubicBezTo>
                        <a:pt x="852193" y="432082"/>
                        <a:pt x="854083" y="454518"/>
                        <a:pt x="846158" y="474331"/>
                      </a:cubicBezTo>
                      <a:cubicBezTo>
                        <a:pt x="841403" y="486219"/>
                        <a:pt x="830653" y="496193"/>
                        <a:pt x="818997" y="501491"/>
                      </a:cubicBezTo>
                      <a:cubicBezTo>
                        <a:pt x="776598" y="520763"/>
                        <a:pt x="634828" y="534497"/>
                        <a:pt x="610768" y="537705"/>
                      </a:cubicBezTo>
                      <a:cubicBezTo>
                        <a:pt x="623723" y="563614"/>
                        <a:pt x="622733" y="582973"/>
                        <a:pt x="656035" y="582973"/>
                      </a:cubicBezTo>
                      <a:cubicBezTo>
                        <a:pt x="665578" y="582973"/>
                        <a:pt x="674142" y="576937"/>
                        <a:pt x="683195" y="573919"/>
                      </a:cubicBezTo>
                      <a:cubicBezTo>
                        <a:pt x="692249" y="579955"/>
                        <a:pt x="704957" y="582579"/>
                        <a:pt x="710356" y="592026"/>
                      </a:cubicBezTo>
                      <a:cubicBezTo>
                        <a:pt x="717991" y="605386"/>
                        <a:pt x="704320" y="640311"/>
                        <a:pt x="719409" y="637293"/>
                      </a:cubicBezTo>
                      <a:cubicBezTo>
                        <a:pt x="740748" y="633025"/>
                        <a:pt x="755623" y="582973"/>
                        <a:pt x="755623" y="582973"/>
                      </a:cubicBezTo>
                      <a:cubicBezTo>
                        <a:pt x="764677" y="585991"/>
                        <a:pt x="780162" y="582850"/>
                        <a:pt x="782784" y="592026"/>
                      </a:cubicBezTo>
                      <a:cubicBezTo>
                        <a:pt x="792877" y="627353"/>
                        <a:pt x="771887" y="655423"/>
                        <a:pt x="746570" y="673507"/>
                      </a:cubicBezTo>
                      <a:cubicBezTo>
                        <a:pt x="735588" y="681351"/>
                        <a:pt x="722427" y="685578"/>
                        <a:pt x="710356" y="691614"/>
                      </a:cubicBezTo>
                      <a:cubicBezTo>
                        <a:pt x="671124" y="685578"/>
                        <a:pt x="630317" y="686059"/>
                        <a:pt x="592661" y="673507"/>
                      </a:cubicBezTo>
                      <a:cubicBezTo>
                        <a:pt x="584073" y="670644"/>
                        <a:pt x="558327" y="612013"/>
                        <a:pt x="556447" y="610133"/>
                      </a:cubicBezTo>
                      <a:cubicBezTo>
                        <a:pt x="549699" y="603385"/>
                        <a:pt x="538340" y="604098"/>
                        <a:pt x="529286" y="601080"/>
                      </a:cubicBezTo>
                      <a:cubicBezTo>
                        <a:pt x="520233" y="604098"/>
                        <a:pt x="509578" y="604172"/>
                        <a:pt x="502126" y="610133"/>
                      </a:cubicBezTo>
                      <a:cubicBezTo>
                        <a:pt x="480619" y="627338"/>
                        <a:pt x="477375" y="649960"/>
                        <a:pt x="493073" y="673507"/>
                      </a:cubicBezTo>
                      <a:cubicBezTo>
                        <a:pt x="499109" y="682560"/>
                        <a:pt x="511180" y="685578"/>
                        <a:pt x="520233" y="691614"/>
                      </a:cubicBezTo>
                      <a:cubicBezTo>
                        <a:pt x="514700" y="708214"/>
                        <a:pt x="503584" y="757443"/>
                        <a:pt x="484019" y="773095"/>
                      </a:cubicBezTo>
                      <a:cubicBezTo>
                        <a:pt x="476567" y="779057"/>
                        <a:pt x="465912" y="779131"/>
                        <a:pt x="456859" y="782149"/>
                      </a:cubicBezTo>
                      <a:cubicBezTo>
                        <a:pt x="522984" y="804191"/>
                        <a:pt x="529697" y="795627"/>
                        <a:pt x="474966" y="809309"/>
                      </a:cubicBezTo>
                      <a:cubicBezTo>
                        <a:pt x="404783" y="801511"/>
                        <a:pt x="399839" y="822016"/>
                        <a:pt x="375378" y="773095"/>
                      </a:cubicBezTo>
                      <a:cubicBezTo>
                        <a:pt x="371110" y="764559"/>
                        <a:pt x="369342" y="754988"/>
                        <a:pt x="366324" y="745935"/>
                      </a:cubicBezTo>
                      <a:cubicBezTo>
                        <a:pt x="375378" y="736882"/>
                        <a:pt x="382832" y="725877"/>
                        <a:pt x="393485" y="718775"/>
                      </a:cubicBezTo>
                      <a:cubicBezTo>
                        <a:pt x="401425" y="713481"/>
                        <a:pt x="412109" y="713989"/>
                        <a:pt x="420645" y="709721"/>
                      </a:cubicBezTo>
                      <a:cubicBezTo>
                        <a:pt x="430377" y="704855"/>
                        <a:pt x="438752" y="697650"/>
                        <a:pt x="447805" y="691614"/>
                      </a:cubicBezTo>
                      <a:cubicBezTo>
                        <a:pt x="460124" y="654661"/>
                        <a:pt x="460048" y="671090"/>
                        <a:pt x="447805" y="628240"/>
                      </a:cubicBezTo>
                      <a:cubicBezTo>
                        <a:pt x="445183" y="619064"/>
                        <a:pt x="445500" y="607828"/>
                        <a:pt x="438752" y="601080"/>
                      </a:cubicBezTo>
                      <a:cubicBezTo>
                        <a:pt x="432004" y="594332"/>
                        <a:pt x="420127" y="596294"/>
                        <a:pt x="411591" y="592026"/>
                      </a:cubicBezTo>
                      <a:cubicBezTo>
                        <a:pt x="347941" y="560201"/>
                        <a:pt x="430957" y="581673"/>
                        <a:pt x="330110" y="564866"/>
                      </a:cubicBezTo>
                      <a:cubicBezTo>
                        <a:pt x="312003" y="567884"/>
                        <a:pt x="287256" y="559585"/>
                        <a:pt x="275789" y="573919"/>
                      </a:cubicBezTo>
                      <a:cubicBezTo>
                        <a:pt x="267358" y="584458"/>
                        <a:pt x="284353" y="600590"/>
                        <a:pt x="293896" y="610133"/>
                      </a:cubicBezTo>
                      <a:cubicBezTo>
                        <a:pt x="305085" y="621322"/>
                        <a:pt x="341038" y="631882"/>
                        <a:pt x="357271" y="637293"/>
                      </a:cubicBezTo>
                      <a:cubicBezTo>
                        <a:pt x="360289" y="646347"/>
                        <a:pt x="370592" y="655918"/>
                        <a:pt x="366324" y="664454"/>
                      </a:cubicBezTo>
                      <a:cubicBezTo>
                        <a:pt x="362056" y="672990"/>
                        <a:pt x="348707" y="673507"/>
                        <a:pt x="339164" y="673507"/>
                      </a:cubicBezTo>
                      <a:cubicBezTo>
                        <a:pt x="326721" y="673507"/>
                        <a:pt x="315151" y="666894"/>
                        <a:pt x="302950" y="664454"/>
                      </a:cubicBezTo>
                      <a:cubicBezTo>
                        <a:pt x="284950" y="660854"/>
                        <a:pt x="266736" y="658418"/>
                        <a:pt x="248629" y="655400"/>
                      </a:cubicBezTo>
                      <a:cubicBezTo>
                        <a:pt x="265936" y="666938"/>
                        <a:pt x="292226" y="681901"/>
                        <a:pt x="302950" y="700668"/>
                      </a:cubicBezTo>
                      <a:cubicBezTo>
                        <a:pt x="309123" y="711471"/>
                        <a:pt x="308985" y="724811"/>
                        <a:pt x="312003" y="736882"/>
                      </a:cubicBezTo>
                      <a:cubicBezTo>
                        <a:pt x="308985" y="745935"/>
                        <a:pt x="310715" y="758495"/>
                        <a:pt x="302950" y="764042"/>
                      </a:cubicBezTo>
                      <a:cubicBezTo>
                        <a:pt x="287419" y="775136"/>
                        <a:pt x="248629" y="782149"/>
                        <a:pt x="248629" y="782149"/>
                      </a:cubicBezTo>
                      <a:cubicBezTo>
                        <a:pt x="236558" y="779131"/>
                        <a:pt x="222131" y="780868"/>
                        <a:pt x="212415" y="773095"/>
                      </a:cubicBezTo>
                      <a:cubicBezTo>
                        <a:pt x="204963" y="767133"/>
                        <a:pt x="209324" y="753387"/>
                        <a:pt x="203362" y="745935"/>
                      </a:cubicBezTo>
                      <a:cubicBezTo>
                        <a:pt x="196565" y="737438"/>
                        <a:pt x="185255" y="733864"/>
                        <a:pt x="176201" y="727828"/>
                      </a:cubicBezTo>
                      <a:cubicBezTo>
                        <a:pt x="182237" y="709721"/>
                        <a:pt x="185039" y="690191"/>
                        <a:pt x="194308" y="673507"/>
                      </a:cubicBezTo>
                      <a:cubicBezTo>
                        <a:pt x="200526" y="662315"/>
                        <a:pt x="213272" y="656183"/>
                        <a:pt x="221469" y="646347"/>
                      </a:cubicBezTo>
                      <a:cubicBezTo>
                        <a:pt x="290424" y="563603"/>
                        <a:pt x="166962" y="691803"/>
                        <a:pt x="275789" y="582973"/>
                      </a:cubicBezTo>
                      <a:cubicBezTo>
                        <a:pt x="278807" y="570902"/>
                        <a:pt x="289464" y="558312"/>
                        <a:pt x="284843" y="546759"/>
                      </a:cubicBezTo>
                      <a:cubicBezTo>
                        <a:pt x="281299" y="537898"/>
                        <a:pt x="267226" y="537705"/>
                        <a:pt x="257683" y="537705"/>
                      </a:cubicBezTo>
                      <a:cubicBezTo>
                        <a:pt x="246319" y="537705"/>
                        <a:pt x="207113" y="551544"/>
                        <a:pt x="194308" y="555812"/>
                      </a:cubicBezTo>
                      <a:cubicBezTo>
                        <a:pt x="185255" y="564866"/>
                        <a:pt x="174590" y="572554"/>
                        <a:pt x="167148" y="582973"/>
                      </a:cubicBezTo>
                      <a:cubicBezTo>
                        <a:pt x="159304" y="593955"/>
                        <a:pt x="157681" y="608819"/>
                        <a:pt x="149041" y="619187"/>
                      </a:cubicBezTo>
                      <a:cubicBezTo>
                        <a:pt x="142075" y="627546"/>
                        <a:pt x="130240" y="630327"/>
                        <a:pt x="121881" y="637293"/>
                      </a:cubicBezTo>
                      <a:cubicBezTo>
                        <a:pt x="52165" y="695389"/>
                        <a:pt x="134999" y="637601"/>
                        <a:pt x="67560" y="682561"/>
                      </a:cubicBezTo>
                      <a:cubicBezTo>
                        <a:pt x="61524" y="670490"/>
                        <a:pt x="47779" y="659739"/>
                        <a:pt x="49453" y="646347"/>
                      </a:cubicBezTo>
                      <a:cubicBezTo>
                        <a:pt x="51324" y="631374"/>
                        <a:pt x="64335" y="618903"/>
                        <a:pt x="76613" y="610133"/>
                      </a:cubicBezTo>
                      <a:cubicBezTo>
                        <a:pt x="86738" y="602901"/>
                        <a:pt x="100863" y="604498"/>
                        <a:pt x="112827" y="601080"/>
                      </a:cubicBezTo>
                      <a:cubicBezTo>
                        <a:pt x="131105" y="595858"/>
                        <a:pt x="172509" y="580292"/>
                        <a:pt x="185255" y="573919"/>
                      </a:cubicBezTo>
                      <a:cubicBezTo>
                        <a:pt x="194987" y="569053"/>
                        <a:pt x="203362" y="561848"/>
                        <a:pt x="212415" y="555812"/>
                      </a:cubicBezTo>
                      <a:cubicBezTo>
                        <a:pt x="229604" y="530030"/>
                        <a:pt x="251039" y="511293"/>
                        <a:pt x="221469" y="474331"/>
                      </a:cubicBezTo>
                      <a:cubicBezTo>
                        <a:pt x="215507" y="466879"/>
                        <a:pt x="203362" y="480367"/>
                        <a:pt x="194308" y="483385"/>
                      </a:cubicBezTo>
                      <a:cubicBezTo>
                        <a:pt x="146023" y="555812"/>
                        <a:pt x="209397" y="468296"/>
                        <a:pt x="149041" y="528652"/>
                      </a:cubicBezTo>
                      <a:cubicBezTo>
                        <a:pt x="141347" y="536346"/>
                        <a:pt x="139430" y="549015"/>
                        <a:pt x="130934" y="555812"/>
                      </a:cubicBezTo>
                      <a:cubicBezTo>
                        <a:pt x="125028" y="560537"/>
                        <a:pt x="69929" y="573327"/>
                        <a:pt x="67560" y="573919"/>
                      </a:cubicBezTo>
                      <a:lnTo>
                        <a:pt x="4185" y="564866"/>
                      </a:lnTo>
                      <a:cubicBezTo>
                        <a:pt x="-7761" y="550929"/>
                        <a:pt x="9257" y="528465"/>
                        <a:pt x="13239" y="510545"/>
                      </a:cubicBezTo>
                      <a:cubicBezTo>
                        <a:pt x="15309" y="501229"/>
                        <a:pt x="14527" y="488932"/>
                        <a:pt x="22292" y="483385"/>
                      </a:cubicBezTo>
                      <a:cubicBezTo>
                        <a:pt x="37823" y="472291"/>
                        <a:pt x="58506" y="471314"/>
                        <a:pt x="76613" y="465278"/>
                      </a:cubicBezTo>
                      <a:cubicBezTo>
                        <a:pt x="135398" y="445683"/>
                        <a:pt x="94263" y="457089"/>
                        <a:pt x="203362" y="447171"/>
                      </a:cubicBezTo>
                      <a:cubicBezTo>
                        <a:pt x="200344" y="438117"/>
                        <a:pt x="201056" y="426758"/>
                        <a:pt x="194308" y="420010"/>
                      </a:cubicBezTo>
                      <a:cubicBezTo>
                        <a:pt x="187560" y="413262"/>
                        <a:pt x="176464" y="413027"/>
                        <a:pt x="167148" y="410957"/>
                      </a:cubicBezTo>
                      <a:cubicBezTo>
                        <a:pt x="149228" y="406975"/>
                        <a:pt x="130934" y="404921"/>
                        <a:pt x="112827" y="401903"/>
                      </a:cubicBezTo>
                      <a:cubicBezTo>
                        <a:pt x="40316" y="409960"/>
                        <a:pt x="38627" y="434570"/>
                        <a:pt x="13239" y="383796"/>
                      </a:cubicBezTo>
                      <a:cubicBezTo>
                        <a:pt x="8971" y="375260"/>
                        <a:pt x="7203" y="365689"/>
                        <a:pt x="4185" y="356636"/>
                      </a:cubicBezTo>
                      <a:cubicBezTo>
                        <a:pt x="32848" y="337528"/>
                        <a:pt x="43846" y="324829"/>
                        <a:pt x="85667" y="329476"/>
                      </a:cubicBezTo>
                      <a:cubicBezTo>
                        <a:pt x="96481" y="330678"/>
                        <a:pt x="103380" y="342185"/>
                        <a:pt x="112827" y="347583"/>
                      </a:cubicBezTo>
                      <a:cubicBezTo>
                        <a:pt x="144147" y="365480"/>
                        <a:pt x="145734" y="364587"/>
                        <a:pt x="176201" y="374743"/>
                      </a:cubicBezTo>
                      <a:cubicBezTo>
                        <a:pt x="194308" y="371725"/>
                        <a:pt x="214584" y="374796"/>
                        <a:pt x="230522" y="365689"/>
                      </a:cubicBezTo>
                      <a:cubicBezTo>
                        <a:pt x="242424" y="358888"/>
                        <a:pt x="242764" y="318170"/>
                        <a:pt x="230522" y="311369"/>
                      </a:cubicBezTo>
                      <a:cubicBezTo>
                        <a:pt x="208768" y="299284"/>
                        <a:pt x="182103" y="299810"/>
                        <a:pt x="158094" y="293262"/>
                      </a:cubicBezTo>
                      <a:cubicBezTo>
                        <a:pt x="148887" y="290751"/>
                        <a:pt x="139987" y="287226"/>
                        <a:pt x="130934" y="284208"/>
                      </a:cubicBezTo>
                      <a:cubicBezTo>
                        <a:pt x="133952" y="275155"/>
                        <a:pt x="134025" y="264500"/>
                        <a:pt x="139987" y="257048"/>
                      </a:cubicBezTo>
                      <a:cubicBezTo>
                        <a:pt x="146784" y="248551"/>
                        <a:pt x="158789" y="245907"/>
                        <a:pt x="167148" y="238941"/>
                      </a:cubicBezTo>
                      <a:cubicBezTo>
                        <a:pt x="193289" y="217157"/>
                        <a:pt x="194611" y="211326"/>
                        <a:pt x="212415" y="184620"/>
                      </a:cubicBezTo>
                      <a:cubicBezTo>
                        <a:pt x="203362" y="178584"/>
                        <a:pt x="195577" y="163072"/>
                        <a:pt x="185255" y="166513"/>
                      </a:cubicBezTo>
                      <a:cubicBezTo>
                        <a:pt x="170940" y="171285"/>
                        <a:pt x="168764" y="192057"/>
                        <a:pt x="158094" y="202727"/>
                      </a:cubicBezTo>
                      <a:cubicBezTo>
                        <a:pt x="145297" y="215524"/>
                        <a:pt x="108923" y="231840"/>
                        <a:pt x="94720" y="238941"/>
                      </a:cubicBezTo>
                      <a:cubicBezTo>
                        <a:pt x="79631" y="235923"/>
                        <a:pt x="57989" y="242690"/>
                        <a:pt x="49453" y="229887"/>
                      </a:cubicBezTo>
                      <a:cubicBezTo>
                        <a:pt x="21643" y="188172"/>
                        <a:pt x="67930" y="181479"/>
                        <a:pt x="85667" y="175567"/>
                      </a:cubicBezTo>
                      <a:cubicBezTo>
                        <a:pt x="100755" y="130299"/>
                        <a:pt x="85666" y="151424"/>
                        <a:pt x="149041" y="130299"/>
                      </a:cubicBezTo>
                      <a:lnTo>
                        <a:pt x="176201" y="121246"/>
                      </a:lnTo>
                      <a:cubicBezTo>
                        <a:pt x="172752" y="131593"/>
                        <a:pt x="155508" y="165221"/>
                        <a:pt x="176201" y="175567"/>
                      </a:cubicBezTo>
                      <a:cubicBezTo>
                        <a:pt x="184737" y="179835"/>
                        <a:pt x="194308" y="169531"/>
                        <a:pt x="203362" y="166513"/>
                      </a:cubicBezTo>
                      <a:cubicBezTo>
                        <a:pt x="206380" y="157460"/>
                        <a:pt x="206453" y="146805"/>
                        <a:pt x="212415" y="139353"/>
                      </a:cubicBezTo>
                      <a:cubicBezTo>
                        <a:pt x="239599" y="105373"/>
                        <a:pt x="257068" y="127077"/>
                        <a:pt x="293896" y="139353"/>
                      </a:cubicBezTo>
                      <a:cubicBezTo>
                        <a:pt x="245608" y="211784"/>
                        <a:pt x="308988" y="124260"/>
                        <a:pt x="248629" y="184620"/>
                      </a:cubicBezTo>
                      <a:cubicBezTo>
                        <a:pt x="240935" y="192314"/>
                        <a:pt x="236558" y="202727"/>
                        <a:pt x="230522" y="211781"/>
                      </a:cubicBezTo>
                      <a:cubicBezTo>
                        <a:pt x="239576" y="214799"/>
                        <a:pt x="248140" y="220834"/>
                        <a:pt x="257683" y="220834"/>
                      </a:cubicBezTo>
                      <a:cubicBezTo>
                        <a:pt x="273071" y="220834"/>
                        <a:pt x="287681" y="209872"/>
                        <a:pt x="302950" y="211781"/>
                      </a:cubicBezTo>
                      <a:cubicBezTo>
                        <a:pt x="313747" y="213131"/>
                        <a:pt x="321057" y="223852"/>
                        <a:pt x="330110" y="229887"/>
                      </a:cubicBezTo>
                      <a:cubicBezTo>
                        <a:pt x="342181" y="223852"/>
                        <a:pt x="359770" y="223579"/>
                        <a:pt x="366324" y="211781"/>
                      </a:cubicBezTo>
                      <a:cubicBezTo>
                        <a:pt x="376688" y="193127"/>
                        <a:pt x="371193" y="169331"/>
                        <a:pt x="375378" y="148406"/>
                      </a:cubicBezTo>
                      <a:cubicBezTo>
                        <a:pt x="397743" y="36583"/>
                        <a:pt x="365236" y="211301"/>
                        <a:pt x="411591" y="103139"/>
                      </a:cubicBezTo>
                      <a:cubicBezTo>
                        <a:pt x="417535" y="89270"/>
                        <a:pt x="411591" y="72961"/>
                        <a:pt x="411591" y="57872"/>
                      </a:cubicBezTo>
                    </a:path>
                  </a:pathLst>
                </a:custGeom>
                <a:noFill/>
                <a:ln w="9525">
                  <a:solidFill>
                    <a:srgbClr val="009900"/>
                  </a:solidFill>
                </a:ln>
                <a:effectLst>
                  <a:outerShdw sx="1000" sy="1000" algn="ctr" rotWithShape="0">
                    <a:srgbClr val="92D050">
                      <a:alpha val="98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416" name="Forma livre 415"/>
                <p:cNvSpPr/>
                <p:nvPr/>
              </p:nvSpPr>
              <p:spPr>
                <a:xfrm>
                  <a:off x="4841548" y="1300923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7" name="Forma livre 416"/>
                <p:cNvSpPr/>
                <p:nvPr/>
              </p:nvSpPr>
              <p:spPr>
                <a:xfrm>
                  <a:off x="4872053" y="156456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8" name="Forma livre 417"/>
                <p:cNvSpPr/>
                <p:nvPr/>
              </p:nvSpPr>
              <p:spPr>
                <a:xfrm>
                  <a:off x="4788024" y="1268760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9" name="Forma livre 418"/>
                <p:cNvSpPr/>
                <p:nvPr/>
              </p:nvSpPr>
              <p:spPr>
                <a:xfrm>
                  <a:off x="4924039" y="1496717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0" name="Forma livre 419"/>
                <p:cNvSpPr/>
                <p:nvPr/>
              </p:nvSpPr>
              <p:spPr>
                <a:xfrm>
                  <a:off x="4716016" y="1617076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1" name="Forma livre 420"/>
                <p:cNvSpPr/>
                <p:nvPr/>
              </p:nvSpPr>
              <p:spPr>
                <a:xfrm>
                  <a:off x="4932040" y="137293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2" name="Forma livre 421"/>
                <p:cNvSpPr/>
                <p:nvPr/>
              </p:nvSpPr>
              <p:spPr>
                <a:xfrm>
                  <a:off x="4775651" y="1505085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3" name="Forma livre 422"/>
                <p:cNvSpPr/>
                <p:nvPr/>
              </p:nvSpPr>
              <p:spPr>
                <a:xfrm>
                  <a:off x="4770747" y="141508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4" name="Forma livre 423"/>
                <p:cNvSpPr/>
                <p:nvPr/>
              </p:nvSpPr>
              <p:spPr>
                <a:xfrm>
                  <a:off x="4794124" y="151753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8" name="Grupo 257"/>
              <p:cNvGrpSpPr/>
              <p:nvPr/>
            </p:nvGrpSpPr>
            <p:grpSpPr>
              <a:xfrm rot="20406885">
                <a:off x="6511320" y="722477"/>
                <a:ext cx="752324" cy="688972"/>
                <a:chOff x="4067944" y="1224786"/>
                <a:chExt cx="692648" cy="688972"/>
              </a:xfrm>
            </p:grpSpPr>
            <p:sp>
              <p:nvSpPr>
                <p:cNvPr id="345" name="Forma livre 344"/>
                <p:cNvSpPr/>
                <p:nvPr/>
              </p:nvSpPr>
              <p:spPr>
                <a:xfrm>
                  <a:off x="4491650" y="1303949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Forma livre 345"/>
                <p:cNvSpPr/>
                <p:nvPr/>
              </p:nvSpPr>
              <p:spPr>
                <a:xfrm>
                  <a:off x="4251243" y="1320486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Forma livre 346"/>
                <p:cNvSpPr/>
                <p:nvPr/>
              </p:nvSpPr>
              <p:spPr>
                <a:xfrm>
                  <a:off x="4179235" y="1300676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Oval 347"/>
                <p:cNvSpPr/>
                <p:nvPr/>
              </p:nvSpPr>
              <p:spPr>
                <a:xfrm>
                  <a:off x="4093412" y="1224786"/>
                  <a:ext cx="666922" cy="65274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Forma livre 348"/>
                <p:cNvSpPr/>
                <p:nvPr/>
              </p:nvSpPr>
              <p:spPr>
                <a:xfrm rot="3447909">
                  <a:off x="4196632" y="1203611"/>
                  <a:ext cx="262540" cy="449215"/>
                </a:xfrm>
                <a:custGeom>
                  <a:avLst/>
                  <a:gdLst>
                    <a:gd name="connsiteX0" fmla="*/ 212415 w 855211"/>
                    <a:gd name="connsiteY0" fmla="*/ 21658 h 809309"/>
                    <a:gd name="connsiteX1" fmla="*/ 293896 w 855211"/>
                    <a:gd name="connsiteY1" fmla="*/ 48818 h 809309"/>
                    <a:gd name="connsiteX2" fmla="*/ 302950 w 855211"/>
                    <a:gd name="connsiteY2" fmla="*/ 3551 h 809309"/>
                    <a:gd name="connsiteX3" fmla="*/ 375378 w 855211"/>
                    <a:gd name="connsiteY3" fmla="*/ 12604 h 809309"/>
                    <a:gd name="connsiteX4" fmla="*/ 393485 w 855211"/>
                    <a:gd name="connsiteY4" fmla="*/ 57872 h 809309"/>
                    <a:gd name="connsiteX5" fmla="*/ 339164 w 855211"/>
                    <a:gd name="connsiteY5" fmla="*/ 103139 h 809309"/>
                    <a:gd name="connsiteX6" fmla="*/ 447805 w 855211"/>
                    <a:gd name="connsiteY6" fmla="*/ 121246 h 809309"/>
                    <a:gd name="connsiteX7" fmla="*/ 456859 w 855211"/>
                    <a:gd name="connsiteY7" fmla="*/ 85032 h 809309"/>
                    <a:gd name="connsiteX8" fmla="*/ 465912 w 855211"/>
                    <a:gd name="connsiteY8" fmla="*/ 57872 h 809309"/>
                    <a:gd name="connsiteX9" fmla="*/ 456859 w 855211"/>
                    <a:gd name="connsiteY9" fmla="*/ 30711 h 809309"/>
                    <a:gd name="connsiteX10" fmla="*/ 538340 w 855211"/>
                    <a:gd name="connsiteY10" fmla="*/ 12604 h 809309"/>
                    <a:gd name="connsiteX11" fmla="*/ 511180 w 855211"/>
                    <a:gd name="connsiteY11" fmla="*/ 21658 h 809309"/>
                    <a:gd name="connsiteX12" fmla="*/ 493073 w 855211"/>
                    <a:gd name="connsiteY12" fmla="*/ 75979 h 809309"/>
                    <a:gd name="connsiteX13" fmla="*/ 502126 w 855211"/>
                    <a:gd name="connsiteY13" fmla="*/ 112192 h 809309"/>
                    <a:gd name="connsiteX14" fmla="*/ 520233 w 855211"/>
                    <a:gd name="connsiteY14" fmla="*/ 148406 h 809309"/>
                    <a:gd name="connsiteX15" fmla="*/ 529286 w 855211"/>
                    <a:gd name="connsiteY15" fmla="*/ 229887 h 809309"/>
                    <a:gd name="connsiteX16" fmla="*/ 565500 w 855211"/>
                    <a:gd name="connsiteY16" fmla="*/ 220834 h 809309"/>
                    <a:gd name="connsiteX17" fmla="*/ 556447 w 855211"/>
                    <a:gd name="connsiteY17" fmla="*/ 157460 h 809309"/>
                    <a:gd name="connsiteX18" fmla="*/ 547393 w 855211"/>
                    <a:gd name="connsiteY18" fmla="*/ 121246 h 809309"/>
                    <a:gd name="connsiteX19" fmla="*/ 556447 w 855211"/>
                    <a:gd name="connsiteY19" fmla="*/ 75979 h 809309"/>
                    <a:gd name="connsiteX20" fmla="*/ 674142 w 855211"/>
                    <a:gd name="connsiteY20" fmla="*/ 112192 h 809309"/>
                    <a:gd name="connsiteX21" fmla="*/ 646982 w 855211"/>
                    <a:gd name="connsiteY21" fmla="*/ 121246 h 809309"/>
                    <a:gd name="connsiteX22" fmla="*/ 619821 w 855211"/>
                    <a:gd name="connsiteY22" fmla="*/ 148406 h 809309"/>
                    <a:gd name="connsiteX23" fmla="*/ 646982 w 855211"/>
                    <a:gd name="connsiteY23" fmla="*/ 166513 h 809309"/>
                    <a:gd name="connsiteX24" fmla="*/ 791837 w 855211"/>
                    <a:gd name="connsiteY24" fmla="*/ 175567 h 809309"/>
                    <a:gd name="connsiteX25" fmla="*/ 782784 w 855211"/>
                    <a:gd name="connsiteY25" fmla="*/ 238941 h 809309"/>
                    <a:gd name="connsiteX26" fmla="*/ 737516 w 855211"/>
                    <a:gd name="connsiteY26" fmla="*/ 257048 h 809309"/>
                    <a:gd name="connsiteX27" fmla="*/ 619821 w 855211"/>
                    <a:gd name="connsiteY27" fmla="*/ 247994 h 809309"/>
                    <a:gd name="connsiteX28" fmla="*/ 628875 w 855211"/>
                    <a:gd name="connsiteY28" fmla="*/ 311369 h 809309"/>
                    <a:gd name="connsiteX29" fmla="*/ 619821 w 855211"/>
                    <a:gd name="connsiteY29" fmla="*/ 420010 h 809309"/>
                    <a:gd name="connsiteX30" fmla="*/ 646982 w 855211"/>
                    <a:gd name="connsiteY30" fmla="*/ 429064 h 809309"/>
                    <a:gd name="connsiteX31" fmla="*/ 674142 w 855211"/>
                    <a:gd name="connsiteY31" fmla="*/ 302315 h 809309"/>
                    <a:gd name="connsiteX32" fmla="*/ 692249 w 855211"/>
                    <a:gd name="connsiteY32" fmla="*/ 329476 h 809309"/>
                    <a:gd name="connsiteX33" fmla="*/ 728463 w 855211"/>
                    <a:gd name="connsiteY33" fmla="*/ 401903 h 809309"/>
                    <a:gd name="connsiteX34" fmla="*/ 737516 w 855211"/>
                    <a:gd name="connsiteY34" fmla="*/ 356636 h 809309"/>
                    <a:gd name="connsiteX35" fmla="*/ 746570 w 855211"/>
                    <a:gd name="connsiteY35" fmla="*/ 383796 h 809309"/>
                    <a:gd name="connsiteX36" fmla="*/ 764677 w 855211"/>
                    <a:gd name="connsiteY36" fmla="*/ 456224 h 809309"/>
                    <a:gd name="connsiteX37" fmla="*/ 773730 w 855211"/>
                    <a:gd name="connsiteY37" fmla="*/ 429064 h 809309"/>
                    <a:gd name="connsiteX38" fmla="*/ 791837 w 855211"/>
                    <a:gd name="connsiteY38" fmla="*/ 365689 h 809309"/>
                    <a:gd name="connsiteX39" fmla="*/ 809944 w 855211"/>
                    <a:gd name="connsiteY39" fmla="*/ 329476 h 809309"/>
                    <a:gd name="connsiteX40" fmla="*/ 837104 w 855211"/>
                    <a:gd name="connsiteY40" fmla="*/ 347583 h 809309"/>
                    <a:gd name="connsiteX41" fmla="*/ 855211 w 855211"/>
                    <a:gd name="connsiteY41" fmla="*/ 410957 h 809309"/>
                    <a:gd name="connsiteX42" fmla="*/ 846158 w 855211"/>
                    <a:gd name="connsiteY42" fmla="*/ 474331 h 809309"/>
                    <a:gd name="connsiteX43" fmla="*/ 818997 w 855211"/>
                    <a:gd name="connsiteY43" fmla="*/ 501491 h 809309"/>
                    <a:gd name="connsiteX44" fmla="*/ 610768 w 855211"/>
                    <a:gd name="connsiteY44" fmla="*/ 537705 h 809309"/>
                    <a:gd name="connsiteX45" fmla="*/ 656035 w 855211"/>
                    <a:gd name="connsiteY45" fmla="*/ 582973 h 809309"/>
                    <a:gd name="connsiteX46" fmla="*/ 683195 w 855211"/>
                    <a:gd name="connsiteY46" fmla="*/ 573919 h 809309"/>
                    <a:gd name="connsiteX47" fmla="*/ 710356 w 855211"/>
                    <a:gd name="connsiteY47" fmla="*/ 592026 h 809309"/>
                    <a:gd name="connsiteX48" fmla="*/ 719409 w 855211"/>
                    <a:gd name="connsiteY48" fmla="*/ 637293 h 809309"/>
                    <a:gd name="connsiteX49" fmla="*/ 755623 w 855211"/>
                    <a:gd name="connsiteY49" fmla="*/ 582973 h 809309"/>
                    <a:gd name="connsiteX50" fmla="*/ 782784 w 855211"/>
                    <a:gd name="connsiteY50" fmla="*/ 592026 h 809309"/>
                    <a:gd name="connsiteX51" fmla="*/ 746570 w 855211"/>
                    <a:gd name="connsiteY51" fmla="*/ 673507 h 809309"/>
                    <a:gd name="connsiteX52" fmla="*/ 710356 w 855211"/>
                    <a:gd name="connsiteY52" fmla="*/ 691614 h 809309"/>
                    <a:gd name="connsiteX53" fmla="*/ 592661 w 855211"/>
                    <a:gd name="connsiteY53" fmla="*/ 673507 h 809309"/>
                    <a:gd name="connsiteX54" fmla="*/ 556447 w 855211"/>
                    <a:gd name="connsiteY54" fmla="*/ 610133 h 809309"/>
                    <a:gd name="connsiteX55" fmla="*/ 529286 w 855211"/>
                    <a:gd name="connsiteY55" fmla="*/ 601080 h 809309"/>
                    <a:gd name="connsiteX56" fmla="*/ 502126 w 855211"/>
                    <a:gd name="connsiteY56" fmla="*/ 610133 h 809309"/>
                    <a:gd name="connsiteX57" fmla="*/ 493073 w 855211"/>
                    <a:gd name="connsiteY57" fmla="*/ 673507 h 809309"/>
                    <a:gd name="connsiteX58" fmla="*/ 520233 w 855211"/>
                    <a:gd name="connsiteY58" fmla="*/ 691614 h 809309"/>
                    <a:gd name="connsiteX59" fmla="*/ 484019 w 855211"/>
                    <a:gd name="connsiteY59" fmla="*/ 773095 h 809309"/>
                    <a:gd name="connsiteX60" fmla="*/ 456859 w 855211"/>
                    <a:gd name="connsiteY60" fmla="*/ 782149 h 809309"/>
                    <a:gd name="connsiteX61" fmla="*/ 474966 w 855211"/>
                    <a:gd name="connsiteY61" fmla="*/ 809309 h 809309"/>
                    <a:gd name="connsiteX62" fmla="*/ 375378 w 855211"/>
                    <a:gd name="connsiteY62" fmla="*/ 773095 h 809309"/>
                    <a:gd name="connsiteX63" fmla="*/ 366324 w 855211"/>
                    <a:gd name="connsiteY63" fmla="*/ 745935 h 809309"/>
                    <a:gd name="connsiteX64" fmla="*/ 393485 w 855211"/>
                    <a:gd name="connsiteY64" fmla="*/ 718775 h 809309"/>
                    <a:gd name="connsiteX65" fmla="*/ 420645 w 855211"/>
                    <a:gd name="connsiteY65" fmla="*/ 709721 h 809309"/>
                    <a:gd name="connsiteX66" fmla="*/ 447805 w 855211"/>
                    <a:gd name="connsiteY66" fmla="*/ 691614 h 809309"/>
                    <a:gd name="connsiteX67" fmla="*/ 447805 w 855211"/>
                    <a:gd name="connsiteY67" fmla="*/ 628240 h 809309"/>
                    <a:gd name="connsiteX68" fmla="*/ 438752 w 855211"/>
                    <a:gd name="connsiteY68" fmla="*/ 601080 h 809309"/>
                    <a:gd name="connsiteX69" fmla="*/ 411591 w 855211"/>
                    <a:gd name="connsiteY69" fmla="*/ 592026 h 809309"/>
                    <a:gd name="connsiteX70" fmla="*/ 330110 w 855211"/>
                    <a:gd name="connsiteY70" fmla="*/ 564866 h 809309"/>
                    <a:gd name="connsiteX71" fmla="*/ 275789 w 855211"/>
                    <a:gd name="connsiteY71" fmla="*/ 573919 h 809309"/>
                    <a:gd name="connsiteX72" fmla="*/ 293896 w 855211"/>
                    <a:gd name="connsiteY72" fmla="*/ 610133 h 809309"/>
                    <a:gd name="connsiteX73" fmla="*/ 357271 w 855211"/>
                    <a:gd name="connsiteY73" fmla="*/ 637293 h 809309"/>
                    <a:gd name="connsiteX74" fmla="*/ 366324 w 855211"/>
                    <a:gd name="connsiteY74" fmla="*/ 664454 h 809309"/>
                    <a:gd name="connsiteX75" fmla="*/ 339164 w 855211"/>
                    <a:gd name="connsiteY75" fmla="*/ 673507 h 809309"/>
                    <a:gd name="connsiteX76" fmla="*/ 302950 w 855211"/>
                    <a:gd name="connsiteY76" fmla="*/ 664454 h 809309"/>
                    <a:gd name="connsiteX77" fmla="*/ 248629 w 855211"/>
                    <a:gd name="connsiteY77" fmla="*/ 655400 h 809309"/>
                    <a:gd name="connsiteX78" fmla="*/ 302950 w 855211"/>
                    <a:gd name="connsiteY78" fmla="*/ 700668 h 809309"/>
                    <a:gd name="connsiteX79" fmla="*/ 312003 w 855211"/>
                    <a:gd name="connsiteY79" fmla="*/ 736882 h 809309"/>
                    <a:gd name="connsiteX80" fmla="*/ 302950 w 855211"/>
                    <a:gd name="connsiteY80" fmla="*/ 764042 h 809309"/>
                    <a:gd name="connsiteX81" fmla="*/ 248629 w 855211"/>
                    <a:gd name="connsiteY81" fmla="*/ 782149 h 809309"/>
                    <a:gd name="connsiteX82" fmla="*/ 212415 w 855211"/>
                    <a:gd name="connsiteY82" fmla="*/ 773095 h 809309"/>
                    <a:gd name="connsiteX83" fmla="*/ 203362 w 855211"/>
                    <a:gd name="connsiteY83" fmla="*/ 745935 h 809309"/>
                    <a:gd name="connsiteX84" fmla="*/ 176201 w 855211"/>
                    <a:gd name="connsiteY84" fmla="*/ 727828 h 809309"/>
                    <a:gd name="connsiteX85" fmla="*/ 194308 w 855211"/>
                    <a:gd name="connsiteY85" fmla="*/ 673507 h 809309"/>
                    <a:gd name="connsiteX86" fmla="*/ 221469 w 855211"/>
                    <a:gd name="connsiteY86" fmla="*/ 646347 h 809309"/>
                    <a:gd name="connsiteX87" fmla="*/ 275789 w 855211"/>
                    <a:gd name="connsiteY87" fmla="*/ 582973 h 809309"/>
                    <a:gd name="connsiteX88" fmla="*/ 284843 w 855211"/>
                    <a:gd name="connsiteY88" fmla="*/ 546759 h 809309"/>
                    <a:gd name="connsiteX89" fmla="*/ 257683 w 855211"/>
                    <a:gd name="connsiteY89" fmla="*/ 537705 h 809309"/>
                    <a:gd name="connsiteX90" fmla="*/ 194308 w 855211"/>
                    <a:gd name="connsiteY90" fmla="*/ 555812 h 809309"/>
                    <a:gd name="connsiteX91" fmla="*/ 167148 w 855211"/>
                    <a:gd name="connsiteY91" fmla="*/ 582973 h 809309"/>
                    <a:gd name="connsiteX92" fmla="*/ 149041 w 855211"/>
                    <a:gd name="connsiteY92" fmla="*/ 619187 h 809309"/>
                    <a:gd name="connsiteX93" fmla="*/ 121881 w 855211"/>
                    <a:gd name="connsiteY93" fmla="*/ 637293 h 809309"/>
                    <a:gd name="connsiteX94" fmla="*/ 67560 w 855211"/>
                    <a:gd name="connsiteY94" fmla="*/ 682561 h 809309"/>
                    <a:gd name="connsiteX95" fmla="*/ 49453 w 855211"/>
                    <a:gd name="connsiteY95" fmla="*/ 646347 h 809309"/>
                    <a:gd name="connsiteX96" fmla="*/ 76613 w 855211"/>
                    <a:gd name="connsiteY96" fmla="*/ 610133 h 809309"/>
                    <a:gd name="connsiteX97" fmla="*/ 112827 w 855211"/>
                    <a:gd name="connsiteY97" fmla="*/ 601080 h 809309"/>
                    <a:gd name="connsiteX98" fmla="*/ 185255 w 855211"/>
                    <a:gd name="connsiteY98" fmla="*/ 573919 h 809309"/>
                    <a:gd name="connsiteX99" fmla="*/ 212415 w 855211"/>
                    <a:gd name="connsiteY99" fmla="*/ 555812 h 809309"/>
                    <a:gd name="connsiteX100" fmla="*/ 221469 w 855211"/>
                    <a:gd name="connsiteY100" fmla="*/ 474331 h 809309"/>
                    <a:gd name="connsiteX101" fmla="*/ 194308 w 855211"/>
                    <a:gd name="connsiteY101" fmla="*/ 483385 h 809309"/>
                    <a:gd name="connsiteX102" fmla="*/ 149041 w 855211"/>
                    <a:gd name="connsiteY102" fmla="*/ 528652 h 809309"/>
                    <a:gd name="connsiteX103" fmla="*/ 130934 w 855211"/>
                    <a:gd name="connsiteY103" fmla="*/ 555812 h 809309"/>
                    <a:gd name="connsiteX104" fmla="*/ 67560 w 855211"/>
                    <a:gd name="connsiteY104" fmla="*/ 573919 h 809309"/>
                    <a:gd name="connsiteX105" fmla="*/ 4185 w 855211"/>
                    <a:gd name="connsiteY105" fmla="*/ 564866 h 809309"/>
                    <a:gd name="connsiteX106" fmla="*/ 13239 w 855211"/>
                    <a:gd name="connsiteY106" fmla="*/ 510545 h 809309"/>
                    <a:gd name="connsiteX107" fmla="*/ 22292 w 855211"/>
                    <a:gd name="connsiteY107" fmla="*/ 483385 h 809309"/>
                    <a:gd name="connsiteX108" fmla="*/ 76613 w 855211"/>
                    <a:gd name="connsiteY108" fmla="*/ 465278 h 809309"/>
                    <a:gd name="connsiteX109" fmla="*/ 203362 w 855211"/>
                    <a:gd name="connsiteY109" fmla="*/ 447171 h 809309"/>
                    <a:gd name="connsiteX110" fmla="*/ 194308 w 855211"/>
                    <a:gd name="connsiteY110" fmla="*/ 420010 h 809309"/>
                    <a:gd name="connsiteX111" fmla="*/ 167148 w 855211"/>
                    <a:gd name="connsiteY111" fmla="*/ 410957 h 809309"/>
                    <a:gd name="connsiteX112" fmla="*/ 112827 w 855211"/>
                    <a:gd name="connsiteY112" fmla="*/ 401903 h 809309"/>
                    <a:gd name="connsiteX113" fmla="*/ 13239 w 855211"/>
                    <a:gd name="connsiteY113" fmla="*/ 383796 h 809309"/>
                    <a:gd name="connsiteX114" fmla="*/ 4185 w 855211"/>
                    <a:gd name="connsiteY114" fmla="*/ 356636 h 809309"/>
                    <a:gd name="connsiteX115" fmla="*/ 85667 w 855211"/>
                    <a:gd name="connsiteY115" fmla="*/ 329476 h 809309"/>
                    <a:gd name="connsiteX116" fmla="*/ 112827 w 855211"/>
                    <a:gd name="connsiteY116" fmla="*/ 347583 h 809309"/>
                    <a:gd name="connsiteX117" fmla="*/ 176201 w 855211"/>
                    <a:gd name="connsiteY117" fmla="*/ 374743 h 809309"/>
                    <a:gd name="connsiteX118" fmla="*/ 230522 w 855211"/>
                    <a:gd name="connsiteY118" fmla="*/ 365689 h 809309"/>
                    <a:gd name="connsiteX119" fmla="*/ 230522 w 855211"/>
                    <a:gd name="connsiteY119" fmla="*/ 311369 h 809309"/>
                    <a:gd name="connsiteX120" fmla="*/ 158094 w 855211"/>
                    <a:gd name="connsiteY120" fmla="*/ 293262 h 809309"/>
                    <a:gd name="connsiteX121" fmla="*/ 130934 w 855211"/>
                    <a:gd name="connsiteY121" fmla="*/ 284208 h 809309"/>
                    <a:gd name="connsiteX122" fmla="*/ 139987 w 855211"/>
                    <a:gd name="connsiteY122" fmla="*/ 257048 h 809309"/>
                    <a:gd name="connsiteX123" fmla="*/ 167148 w 855211"/>
                    <a:gd name="connsiteY123" fmla="*/ 238941 h 809309"/>
                    <a:gd name="connsiteX124" fmla="*/ 212415 w 855211"/>
                    <a:gd name="connsiteY124" fmla="*/ 184620 h 809309"/>
                    <a:gd name="connsiteX125" fmla="*/ 185255 w 855211"/>
                    <a:gd name="connsiteY125" fmla="*/ 166513 h 809309"/>
                    <a:gd name="connsiteX126" fmla="*/ 158094 w 855211"/>
                    <a:gd name="connsiteY126" fmla="*/ 202727 h 809309"/>
                    <a:gd name="connsiteX127" fmla="*/ 94720 w 855211"/>
                    <a:gd name="connsiteY127" fmla="*/ 238941 h 809309"/>
                    <a:gd name="connsiteX128" fmla="*/ 49453 w 855211"/>
                    <a:gd name="connsiteY128" fmla="*/ 229887 h 809309"/>
                    <a:gd name="connsiteX129" fmla="*/ 85667 w 855211"/>
                    <a:gd name="connsiteY129" fmla="*/ 175567 h 809309"/>
                    <a:gd name="connsiteX130" fmla="*/ 149041 w 855211"/>
                    <a:gd name="connsiteY130" fmla="*/ 130299 h 809309"/>
                    <a:gd name="connsiteX131" fmla="*/ 176201 w 855211"/>
                    <a:gd name="connsiteY131" fmla="*/ 121246 h 809309"/>
                    <a:gd name="connsiteX132" fmla="*/ 176201 w 855211"/>
                    <a:gd name="connsiteY132" fmla="*/ 175567 h 809309"/>
                    <a:gd name="connsiteX133" fmla="*/ 203362 w 855211"/>
                    <a:gd name="connsiteY133" fmla="*/ 166513 h 809309"/>
                    <a:gd name="connsiteX134" fmla="*/ 212415 w 855211"/>
                    <a:gd name="connsiteY134" fmla="*/ 139353 h 809309"/>
                    <a:gd name="connsiteX135" fmla="*/ 293896 w 855211"/>
                    <a:gd name="connsiteY135" fmla="*/ 139353 h 809309"/>
                    <a:gd name="connsiteX136" fmla="*/ 248629 w 855211"/>
                    <a:gd name="connsiteY136" fmla="*/ 184620 h 809309"/>
                    <a:gd name="connsiteX137" fmla="*/ 230522 w 855211"/>
                    <a:gd name="connsiteY137" fmla="*/ 211781 h 809309"/>
                    <a:gd name="connsiteX138" fmla="*/ 257683 w 855211"/>
                    <a:gd name="connsiteY138" fmla="*/ 220834 h 809309"/>
                    <a:gd name="connsiteX139" fmla="*/ 302950 w 855211"/>
                    <a:gd name="connsiteY139" fmla="*/ 211781 h 809309"/>
                    <a:gd name="connsiteX140" fmla="*/ 330110 w 855211"/>
                    <a:gd name="connsiteY140" fmla="*/ 229887 h 809309"/>
                    <a:gd name="connsiteX141" fmla="*/ 366324 w 855211"/>
                    <a:gd name="connsiteY141" fmla="*/ 211781 h 809309"/>
                    <a:gd name="connsiteX142" fmla="*/ 375378 w 855211"/>
                    <a:gd name="connsiteY142" fmla="*/ 148406 h 809309"/>
                    <a:gd name="connsiteX143" fmla="*/ 411591 w 855211"/>
                    <a:gd name="connsiteY143" fmla="*/ 103139 h 809309"/>
                    <a:gd name="connsiteX144" fmla="*/ 411591 w 855211"/>
                    <a:gd name="connsiteY144" fmla="*/ 57872 h 80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855211" h="809309">
                      <a:moveTo>
                        <a:pt x="212415" y="21658"/>
                      </a:moveTo>
                      <a:cubicBezTo>
                        <a:pt x="226856" y="33211"/>
                        <a:pt x="265042" y="83443"/>
                        <a:pt x="293896" y="48818"/>
                      </a:cubicBezTo>
                      <a:cubicBezTo>
                        <a:pt x="303747" y="36997"/>
                        <a:pt x="299932" y="18640"/>
                        <a:pt x="302950" y="3551"/>
                      </a:cubicBezTo>
                      <a:cubicBezTo>
                        <a:pt x="327093" y="6569"/>
                        <a:pt x="354515" y="86"/>
                        <a:pt x="375378" y="12604"/>
                      </a:cubicBezTo>
                      <a:cubicBezTo>
                        <a:pt x="389314" y="20965"/>
                        <a:pt x="395501" y="41746"/>
                        <a:pt x="393485" y="57872"/>
                      </a:cubicBezTo>
                      <a:cubicBezTo>
                        <a:pt x="391901" y="70545"/>
                        <a:pt x="348703" y="96780"/>
                        <a:pt x="339164" y="103139"/>
                      </a:cubicBezTo>
                      <a:cubicBezTo>
                        <a:pt x="355780" y="152988"/>
                        <a:pt x="349114" y="162367"/>
                        <a:pt x="447805" y="121246"/>
                      </a:cubicBezTo>
                      <a:cubicBezTo>
                        <a:pt x="459291" y="116460"/>
                        <a:pt x="453441" y="96996"/>
                        <a:pt x="456859" y="85032"/>
                      </a:cubicBezTo>
                      <a:cubicBezTo>
                        <a:pt x="459481" y="75856"/>
                        <a:pt x="462894" y="66925"/>
                        <a:pt x="465912" y="57872"/>
                      </a:cubicBezTo>
                      <a:cubicBezTo>
                        <a:pt x="462894" y="48818"/>
                        <a:pt x="456859" y="40254"/>
                        <a:pt x="456859" y="30711"/>
                      </a:cubicBezTo>
                      <a:cubicBezTo>
                        <a:pt x="456859" y="-21624"/>
                        <a:pt x="499140" y="7704"/>
                        <a:pt x="538340" y="12604"/>
                      </a:cubicBezTo>
                      <a:cubicBezTo>
                        <a:pt x="529287" y="15622"/>
                        <a:pt x="516727" y="13892"/>
                        <a:pt x="511180" y="21658"/>
                      </a:cubicBezTo>
                      <a:cubicBezTo>
                        <a:pt x="500086" y="37189"/>
                        <a:pt x="493073" y="75979"/>
                        <a:pt x="493073" y="75979"/>
                      </a:cubicBezTo>
                      <a:cubicBezTo>
                        <a:pt x="496091" y="88050"/>
                        <a:pt x="497757" y="100542"/>
                        <a:pt x="502126" y="112192"/>
                      </a:cubicBezTo>
                      <a:cubicBezTo>
                        <a:pt x="506865" y="124829"/>
                        <a:pt x="517198" y="135255"/>
                        <a:pt x="520233" y="148406"/>
                      </a:cubicBezTo>
                      <a:cubicBezTo>
                        <a:pt x="526378" y="175034"/>
                        <a:pt x="526268" y="202727"/>
                        <a:pt x="529286" y="229887"/>
                      </a:cubicBezTo>
                      <a:cubicBezTo>
                        <a:pt x="541357" y="226869"/>
                        <a:pt x="555784" y="228607"/>
                        <a:pt x="565500" y="220834"/>
                      </a:cubicBezTo>
                      <a:cubicBezTo>
                        <a:pt x="590318" y="200980"/>
                        <a:pt x="562563" y="173770"/>
                        <a:pt x="556447" y="157460"/>
                      </a:cubicBezTo>
                      <a:cubicBezTo>
                        <a:pt x="552078" y="145809"/>
                        <a:pt x="550411" y="133317"/>
                        <a:pt x="547393" y="121246"/>
                      </a:cubicBezTo>
                      <a:cubicBezTo>
                        <a:pt x="550411" y="106157"/>
                        <a:pt x="541849" y="80845"/>
                        <a:pt x="556447" y="75979"/>
                      </a:cubicBezTo>
                      <a:cubicBezTo>
                        <a:pt x="641318" y="47689"/>
                        <a:pt x="645886" y="69809"/>
                        <a:pt x="674142" y="112192"/>
                      </a:cubicBezTo>
                      <a:cubicBezTo>
                        <a:pt x="665089" y="115210"/>
                        <a:pt x="654922" y="115952"/>
                        <a:pt x="646982" y="121246"/>
                      </a:cubicBezTo>
                      <a:cubicBezTo>
                        <a:pt x="636329" y="128348"/>
                        <a:pt x="619821" y="135602"/>
                        <a:pt x="619821" y="148406"/>
                      </a:cubicBezTo>
                      <a:cubicBezTo>
                        <a:pt x="619821" y="159287"/>
                        <a:pt x="636234" y="164816"/>
                        <a:pt x="646982" y="166513"/>
                      </a:cubicBezTo>
                      <a:cubicBezTo>
                        <a:pt x="694769" y="174059"/>
                        <a:pt x="743552" y="172549"/>
                        <a:pt x="791837" y="175567"/>
                      </a:cubicBezTo>
                      <a:cubicBezTo>
                        <a:pt x="788819" y="196692"/>
                        <a:pt x="794621" y="221186"/>
                        <a:pt x="782784" y="238941"/>
                      </a:cubicBezTo>
                      <a:cubicBezTo>
                        <a:pt x="773769" y="252463"/>
                        <a:pt x="753743" y="256147"/>
                        <a:pt x="737516" y="257048"/>
                      </a:cubicBezTo>
                      <a:cubicBezTo>
                        <a:pt x="698229" y="259230"/>
                        <a:pt x="659053" y="251012"/>
                        <a:pt x="619821" y="247994"/>
                      </a:cubicBezTo>
                      <a:cubicBezTo>
                        <a:pt x="622839" y="269119"/>
                        <a:pt x="630294" y="290077"/>
                        <a:pt x="628875" y="311369"/>
                      </a:cubicBezTo>
                      <a:cubicBezTo>
                        <a:pt x="627157" y="337136"/>
                        <a:pt x="595029" y="389020"/>
                        <a:pt x="619821" y="420010"/>
                      </a:cubicBezTo>
                      <a:cubicBezTo>
                        <a:pt x="625783" y="427462"/>
                        <a:pt x="637928" y="426046"/>
                        <a:pt x="646982" y="429064"/>
                      </a:cubicBezTo>
                      <a:cubicBezTo>
                        <a:pt x="667528" y="326328"/>
                        <a:pt x="657623" y="368386"/>
                        <a:pt x="674142" y="302315"/>
                      </a:cubicBezTo>
                      <a:cubicBezTo>
                        <a:pt x="680178" y="311369"/>
                        <a:pt x="689445" y="318962"/>
                        <a:pt x="692249" y="329476"/>
                      </a:cubicBezTo>
                      <a:cubicBezTo>
                        <a:pt x="720528" y="435523"/>
                        <a:pt x="691014" y="476802"/>
                        <a:pt x="728463" y="401903"/>
                      </a:cubicBezTo>
                      <a:cubicBezTo>
                        <a:pt x="731481" y="386814"/>
                        <a:pt x="726635" y="367517"/>
                        <a:pt x="737516" y="356636"/>
                      </a:cubicBezTo>
                      <a:cubicBezTo>
                        <a:pt x="744264" y="349888"/>
                        <a:pt x="744255" y="374538"/>
                        <a:pt x="746570" y="383796"/>
                      </a:cubicBezTo>
                      <a:lnTo>
                        <a:pt x="764677" y="456224"/>
                      </a:lnTo>
                      <a:cubicBezTo>
                        <a:pt x="767695" y="447171"/>
                        <a:pt x="771108" y="438240"/>
                        <a:pt x="773730" y="429064"/>
                      </a:cubicBezTo>
                      <a:cubicBezTo>
                        <a:pt x="780290" y="406105"/>
                        <a:pt x="782538" y="387387"/>
                        <a:pt x="791837" y="365689"/>
                      </a:cubicBezTo>
                      <a:cubicBezTo>
                        <a:pt x="797153" y="353284"/>
                        <a:pt x="803908" y="341547"/>
                        <a:pt x="809944" y="329476"/>
                      </a:cubicBezTo>
                      <a:cubicBezTo>
                        <a:pt x="818997" y="335512"/>
                        <a:pt x="830307" y="339087"/>
                        <a:pt x="837104" y="347583"/>
                      </a:cubicBezTo>
                      <a:cubicBezTo>
                        <a:pt x="841829" y="353489"/>
                        <a:pt x="854619" y="408588"/>
                        <a:pt x="855211" y="410957"/>
                      </a:cubicBezTo>
                      <a:cubicBezTo>
                        <a:pt x="852193" y="432082"/>
                        <a:pt x="854083" y="454518"/>
                        <a:pt x="846158" y="474331"/>
                      </a:cubicBezTo>
                      <a:cubicBezTo>
                        <a:pt x="841403" y="486219"/>
                        <a:pt x="830653" y="496193"/>
                        <a:pt x="818997" y="501491"/>
                      </a:cubicBezTo>
                      <a:cubicBezTo>
                        <a:pt x="776598" y="520763"/>
                        <a:pt x="634828" y="534497"/>
                        <a:pt x="610768" y="537705"/>
                      </a:cubicBezTo>
                      <a:cubicBezTo>
                        <a:pt x="623723" y="563614"/>
                        <a:pt x="622733" y="582973"/>
                        <a:pt x="656035" y="582973"/>
                      </a:cubicBezTo>
                      <a:cubicBezTo>
                        <a:pt x="665578" y="582973"/>
                        <a:pt x="674142" y="576937"/>
                        <a:pt x="683195" y="573919"/>
                      </a:cubicBezTo>
                      <a:cubicBezTo>
                        <a:pt x="692249" y="579955"/>
                        <a:pt x="704957" y="582579"/>
                        <a:pt x="710356" y="592026"/>
                      </a:cubicBezTo>
                      <a:cubicBezTo>
                        <a:pt x="717991" y="605386"/>
                        <a:pt x="704320" y="640311"/>
                        <a:pt x="719409" y="637293"/>
                      </a:cubicBezTo>
                      <a:cubicBezTo>
                        <a:pt x="740748" y="633025"/>
                        <a:pt x="755623" y="582973"/>
                        <a:pt x="755623" y="582973"/>
                      </a:cubicBezTo>
                      <a:cubicBezTo>
                        <a:pt x="764677" y="585991"/>
                        <a:pt x="780162" y="582850"/>
                        <a:pt x="782784" y="592026"/>
                      </a:cubicBezTo>
                      <a:cubicBezTo>
                        <a:pt x="792877" y="627353"/>
                        <a:pt x="771887" y="655423"/>
                        <a:pt x="746570" y="673507"/>
                      </a:cubicBezTo>
                      <a:cubicBezTo>
                        <a:pt x="735588" y="681351"/>
                        <a:pt x="722427" y="685578"/>
                        <a:pt x="710356" y="691614"/>
                      </a:cubicBezTo>
                      <a:cubicBezTo>
                        <a:pt x="671124" y="685578"/>
                        <a:pt x="630317" y="686059"/>
                        <a:pt x="592661" y="673507"/>
                      </a:cubicBezTo>
                      <a:cubicBezTo>
                        <a:pt x="584073" y="670644"/>
                        <a:pt x="558327" y="612013"/>
                        <a:pt x="556447" y="610133"/>
                      </a:cubicBezTo>
                      <a:cubicBezTo>
                        <a:pt x="549699" y="603385"/>
                        <a:pt x="538340" y="604098"/>
                        <a:pt x="529286" y="601080"/>
                      </a:cubicBezTo>
                      <a:cubicBezTo>
                        <a:pt x="520233" y="604098"/>
                        <a:pt x="509578" y="604172"/>
                        <a:pt x="502126" y="610133"/>
                      </a:cubicBezTo>
                      <a:cubicBezTo>
                        <a:pt x="480619" y="627338"/>
                        <a:pt x="477375" y="649960"/>
                        <a:pt x="493073" y="673507"/>
                      </a:cubicBezTo>
                      <a:cubicBezTo>
                        <a:pt x="499109" y="682560"/>
                        <a:pt x="511180" y="685578"/>
                        <a:pt x="520233" y="691614"/>
                      </a:cubicBezTo>
                      <a:cubicBezTo>
                        <a:pt x="514700" y="708214"/>
                        <a:pt x="503584" y="757443"/>
                        <a:pt x="484019" y="773095"/>
                      </a:cubicBezTo>
                      <a:cubicBezTo>
                        <a:pt x="476567" y="779057"/>
                        <a:pt x="465912" y="779131"/>
                        <a:pt x="456859" y="782149"/>
                      </a:cubicBezTo>
                      <a:cubicBezTo>
                        <a:pt x="522984" y="804191"/>
                        <a:pt x="529697" y="795627"/>
                        <a:pt x="474966" y="809309"/>
                      </a:cubicBezTo>
                      <a:cubicBezTo>
                        <a:pt x="404783" y="801511"/>
                        <a:pt x="399839" y="822016"/>
                        <a:pt x="375378" y="773095"/>
                      </a:cubicBezTo>
                      <a:cubicBezTo>
                        <a:pt x="371110" y="764559"/>
                        <a:pt x="369342" y="754988"/>
                        <a:pt x="366324" y="745935"/>
                      </a:cubicBezTo>
                      <a:cubicBezTo>
                        <a:pt x="375378" y="736882"/>
                        <a:pt x="382832" y="725877"/>
                        <a:pt x="393485" y="718775"/>
                      </a:cubicBezTo>
                      <a:cubicBezTo>
                        <a:pt x="401425" y="713481"/>
                        <a:pt x="412109" y="713989"/>
                        <a:pt x="420645" y="709721"/>
                      </a:cubicBezTo>
                      <a:cubicBezTo>
                        <a:pt x="430377" y="704855"/>
                        <a:pt x="438752" y="697650"/>
                        <a:pt x="447805" y="691614"/>
                      </a:cubicBezTo>
                      <a:cubicBezTo>
                        <a:pt x="460124" y="654661"/>
                        <a:pt x="460048" y="671090"/>
                        <a:pt x="447805" y="628240"/>
                      </a:cubicBezTo>
                      <a:cubicBezTo>
                        <a:pt x="445183" y="619064"/>
                        <a:pt x="445500" y="607828"/>
                        <a:pt x="438752" y="601080"/>
                      </a:cubicBezTo>
                      <a:cubicBezTo>
                        <a:pt x="432004" y="594332"/>
                        <a:pt x="420127" y="596294"/>
                        <a:pt x="411591" y="592026"/>
                      </a:cubicBezTo>
                      <a:cubicBezTo>
                        <a:pt x="347941" y="560201"/>
                        <a:pt x="430957" y="581673"/>
                        <a:pt x="330110" y="564866"/>
                      </a:cubicBezTo>
                      <a:cubicBezTo>
                        <a:pt x="312003" y="567884"/>
                        <a:pt x="287256" y="559585"/>
                        <a:pt x="275789" y="573919"/>
                      </a:cubicBezTo>
                      <a:cubicBezTo>
                        <a:pt x="267358" y="584458"/>
                        <a:pt x="284353" y="600590"/>
                        <a:pt x="293896" y="610133"/>
                      </a:cubicBezTo>
                      <a:cubicBezTo>
                        <a:pt x="305085" y="621322"/>
                        <a:pt x="341038" y="631882"/>
                        <a:pt x="357271" y="637293"/>
                      </a:cubicBezTo>
                      <a:cubicBezTo>
                        <a:pt x="360289" y="646347"/>
                        <a:pt x="370592" y="655918"/>
                        <a:pt x="366324" y="664454"/>
                      </a:cubicBezTo>
                      <a:cubicBezTo>
                        <a:pt x="362056" y="672990"/>
                        <a:pt x="348707" y="673507"/>
                        <a:pt x="339164" y="673507"/>
                      </a:cubicBezTo>
                      <a:cubicBezTo>
                        <a:pt x="326721" y="673507"/>
                        <a:pt x="315151" y="666894"/>
                        <a:pt x="302950" y="664454"/>
                      </a:cubicBezTo>
                      <a:cubicBezTo>
                        <a:pt x="284950" y="660854"/>
                        <a:pt x="266736" y="658418"/>
                        <a:pt x="248629" y="655400"/>
                      </a:cubicBezTo>
                      <a:cubicBezTo>
                        <a:pt x="265936" y="666938"/>
                        <a:pt x="292226" y="681901"/>
                        <a:pt x="302950" y="700668"/>
                      </a:cubicBezTo>
                      <a:cubicBezTo>
                        <a:pt x="309123" y="711471"/>
                        <a:pt x="308985" y="724811"/>
                        <a:pt x="312003" y="736882"/>
                      </a:cubicBezTo>
                      <a:cubicBezTo>
                        <a:pt x="308985" y="745935"/>
                        <a:pt x="310715" y="758495"/>
                        <a:pt x="302950" y="764042"/>
                      </a:cubicBezTo>
                      <a:cubicBezTo>
                        <a:pt x="287419" y="775136"/>
                        <a:pt x="248629" y="782149"/>
                        <a:pt x="248629" y="782149"/>
                      </a:cubicBezTo>
                      <a:cubicBezTo>
                        <a:pt x="236558" y="779131"/>
                        <a:pt x="222131" y="780868"/>
                        <a:pt x="212415" y="773095"/>
                      </a:cubicBezTo>
                      <a:cubicBezTo>
                        <a:pt x="204963" y="767133"/>
                        <a:pt x="209324" y="753387"/>
                        <a:pt x="203362" y="745935"/>
                      </a:cubicBezTo>
                      <a:cubicBezTo>
                        <a:pt x="196565" y="737438"/>
                        <a:pt x="185255" y="733864"/>
                        <a:pt x="176201" y="727828"/>
                      </a:cubicBezTo>
                      <a:cubicBezTo>
                        <a:pt x="182237" y="709721"/>
                        <a:pt x="185039" y="690191"/>
                        <a:pt x="194308" y="673507"/>
                      </a:cubicBezTo>
                      <a:cubicBezTo>
                        <a:pt x="200526" y="662315"/>
                        <a:pt x="213272" y="656183"/>
                        <a:pt x="221469" y="646347"/>
                      </a:cubicBezTo>
                      <a:cubicBezTo>
                        <a:pt x="290424" y="563603"/>
                        <a:pt x="166962" y="691803"/>
                        <a:pt x="275789" y="582973"/>
                      </a:cubicBezTo>
                      <a:cubicBezTo>
                        <a:pt x="278807" y="570902"/>
                        <a:pt x="289464" y="558312"/>
                        <a:pt x="284843" y="546759"/>
                      </a:cubicBezTo>
                      <a:cubicBezTo>
                        <a:pt x="281299" y="537898"/>
                        <a:pt x="267226" y="537705"/>
                        <a:pt x="257683" y="537705"/>
                      </a:cubicBezTo>
                      <a:cubicBezTo>
                        <a:pt x="246319" y="537705"/>
                        <a:pt x="207113" y="551544"/>
                        <a:pt x="194308" y="555812"/>
                      </a:cubicBezTo>
                      <a:cubicBezTo>
                        <a:pt x="185255" y="564866"/>
                        <a:pt x="174590" y="572554"/>
                        <a:pt x="167148" y="582973"/>
                      </a:cubicBezTo>
                      <a:cubicBezTo>
                        <a:pt x="159304" y="593955"/>
                        <a:pt x="157681" y="608819"/>
                        <a:pt x="149041" y="619187"/>
                      </a:cubicBezTo>
                      <a:cubicBezTo>
                        <a:pt x="142075" y="627546"/>
                        <a:pt x="130240" y="630327"/>
                        <a:pt x="121881" y="637293"/>
                      </a:cubicBezTo>
                      <a:cubicBezTo>
                        <a:pt x="52165" y="695389"/>
                        <a:pt x="134999" y="637601"/>
                        <a:pt x="67560" y="682561"/>
                      </a:cubicBezTo>
                      <a:cubicBezTo>
                        <a:pt x="61524" y="670490"/>
                        <a:pt x="47779" y="659739"/>
                        <a:pt x="49453" y="646347"/>
                      </a:cubicBezTo>
                      <a:cubicBezTo>
                        <a:pt x="51324" y="631374"/>
                        <a:pt x="64335" y="618903"/>
                        <a:pt x="76613" y="610133"/>
                      </a:cubicBezTo>
                      <a:cubicBezTo>
                        <a:pt x="86738" y="602901"/>
                        <a:pt x="100863" y="604498"/>
                        <a:pt x="112827" y="601080"/>
                      </a:cubicBezTo>
                      <a:cubicBezTo>
                        <a:pt x="131105" y="595858"/>
                        <a:pt x="172509" y="580292"/>
                        <a:pt x="185255" y="573919"/>
                      </a:cubicBezTo>
                      <a:cubicBezTo>
                        <a:pt x="194987" y="569053"/>
                        <a:pt x="203362" y="561848"/>
                        <a:pt x="212415" y="555812"/>
                      </a:cubicBezTo>
                      <a:cubicBezTo>
                        <a:pt x="229604" y="530030"/>
                        <a:pt x="251039" y="511293"/>
                        <a:pt x="221469" y="474331"/>
                      </a:cubicBezTo>
                      <a:cubicBezTo>
                        <a:pt x="215507" y="466879"/>
                        <a:pt x="203362" y="480367"/>
                        <a:pt x="194308" y="483385"/>
                      </a:cubicBezTo>
                      <a:cubicBezTo>
                        <a:pt x="146023" y="555812"/>
                        <a:pt x="209397" y="468296"/>
                        <a:pt x="149041" y="528652"/>
                      </a:cubicBezTo>
                      <a:cubicBezTo>
                        <a:pt x="141347" y="536346"/>
                        <a:pt x="139430" y="549015"/>
                        <a:pt x="130934" y="555812"/>
                      </a:cubicBezTo>
                      <a:cubicBezTo>
                        <a:pt x="125028" y="560537"/>
                        <a:pt x="69929" y="573327"/>
                        <a:pt x="67560" y="573919"/>
                      </a:cubicBezTo>
                      <a:lnTo>
                        <a:pt x="4185" y="564866"/>
                      </a:lnTo>
                      <a:cubicBezTo>
                        <a:pt x="-7761" y="550929"/>
                        <a:pt x="9257" y="528465"/>
                        <a:pt x="13239" y="510545"/>
                      </a:cubicBezTo>
                      <a:cubicBezTo>
                        <a:pt x="15309" y="501229"/>
                        <a:pt x="14527" y="488932"/>
                        <a:pt x="22292" y="483385"/>
                      </a:cubicBezTo>
                      <a:cubicBezTo>
                        <a:pt x="37823" y="472291"/>
                        <a:pt x="58506" y="471314"/>
                        <a:pt x="76613" y="465278"/>
                      </a:cubicBezTo>
                      <a:cubicBezTo>
                        <a:pt x="135398" y="445683"/>
                        <a:pt x="94263" y="457089"/>
                        <a:pt x="203362" y="447171"/>
                      </a:cubicBezTo>
                      <a:cubicBezTo>
                        <a:pt x="200344" y="438117"/>
                        <a:pt x="201056" y="426758"/>
                        <a:pt x="194308" y="420010"/>
                      </a:cubicBezTo>
                      <a:cubicBezTo>
                        <a:pt x="187560" y="413262"/>
                        <a:pt x="176464" y="413027"/>
                        <a:pt x="167148" y="410957"/>
                      </a:cubicBezTo>
                      <a:cubicBezTo>
                        <a:pt x="149228" y="406975"/>
                        <a:pt x="130934" y="404921"/>
                        <a:pt x="112827" y="401903"/>
                      </a:cubicBezTo>
                      <a:cubicBezTo>
                        <a:pt x="40316" y="409960"/>
                        <a:pt x="38627" y="434570"/>
                        <a:pt x="13239" y="383796"/>
                      </a:cubicBezTo>
                      <a:cubicBezTo>
                        <a:pt x="8971" y="375260"/>
                        <a:pt x="7203" y="365689"/>
                        <a:pt x="4185" y="356636"/>
                      </a:cubicBezTo>
                      <a:cubicBezTo>
                        <a:pt x="32848" y="337528"/>
                        <a:pt x="43846" y="324829"/>
                        <a:pt x="85667" y="329476"/>
                      </a:cubicBezTo>
                      <a:cubicBezTo>
                        <a:pt x="96481" y="330678"/>
                        <a:pt x="103380" y="342185"/>
                        <a:pt x="112827" y="347583"/>
                      </a:cubicBezTo>
                      <a:cubicBezTo>
                        <a:pt x="144147" y="365480"/>
                        <a:pt x="145734" y="364587"/>
                        <a:pt x="176201" y="374743"/>
                      </a:cubicBezTo>
                      <a:cubicBezTo>
                        <a:pt x="194308" y="371725"/>
                        <a:pt x="214584" y="374796"/>
                        <a:pt x="230522" y="365689"/>
                      </a:cubicBezTo>
                      <a:cubicBezTo>
                        <a:pt x="242424" y="358888"/>
                        <a:pt x="242764" y="318170"/>
                        <a:pt x="230522" y="311369"/>
                      </a:cubicBezTo>
                      <a:cubicBezTo>
                        <a:pt x="208768" y="299284"/>
                        <a:pt x="182103" y="299810"/>
                        <a:pt x="158094" y="293262"/>
                      </a:cubicBezTo>
                      <a:cubicBezTo>
                        <a:pt x="148887" y="290751"/>
                        <a:pt x="139987" y="287226"/>
                        <a:pt x="130934" y="284208"/>
                      </a:cubicBezTo>
                      <a:cubicBezTo>
                        <a:pt x="133952" y="275155"/>
                        <a:pt x="134025" y="264500"/>
                        <a:pt x="139987" y="257048"/>
                      </a:cubicBezTo>
                      <a:cubicBezTo>
                        <a:pt x="146784" y="248551"/>
                        <a:pt x="158789" y="245907"/>
                        <a:pt x="167148" y="238941"/>
                      </a:cubicBezTo>
                      <a:cubicBezTo>
                        <a:pt x="193289" y="217157"/>
                        <a:pt x="194611" y="211326"/>
                        <a:pt x="212415" y="184620"/>
                      </a:cubicBezTo>
                      <a:cubicBezTo>
                        <a:pt x="203362" y="178584"/>
                        <a:pt x="195577" y="163072"/>
                        <a:pt x="185255" y="166513"/>
                      </a:cubicBezTo>
                      <a:cubicBezTo>
                        <a:pt x="170940" y="171285"/>
                        <a:pt x="168764" y="192057"/>
                        <a:pt x="158094" y="202727"/>
                      </a:cubicBezTo>
                      <a:cubicBezTo>
                        <a:pt x="145297" y="215524"/>
                        <a:pt x="108923" y="231840"/>
                        <a:pt x="94720" y="238941"/>
                      </a:cubicBezTo>
                      <a:cubicBezTo>
                        <a:pt x="79631" y="235923"/>
                        <a:pt x="57989" y="242690"/>
                        <a:pt x="49453" y="229887"/>
                      </a:cubicBezTo>
                      <a:cubicBezTo>
                        <a:pt x="21643" y="188172"/>
                        <a:pt x="67930" y="181479"/>
                        <a:pt x="85667" y="175567"/>
                      </a:cubicBezTo>
                      <a:cubicBezTo>
                        <a:pt x="100755" y="130299"/>
                        <a:pt x="85666" y="151424"/>
                        <a:pt x="149041" y="130299"/>
                      </a:cubicBezTo>
                      <a:lnTo>
                        <a:pt x="176201" y="121246"/>
                      </a:lnTo>
                      <a:cubicBezTo>
                        <a:pt x="172752" y="131593"/>
                        <a:pt x="155508" y="165221"/>
                        <a:pt x="176201" y="175567"/>
                      </a:cubicBezTo>
                      <a:cubicBezTo>
                        <a:pt x="184737" y="179835"/>
                        <a:pt x="194308" y="169531"/>
                        <a:pt x="203362" y="166513"/>
                      </a:cubicBezTo>
                      <a:cubicBezTo>
                        <a:pt x="206380" y="157460"/>
                        <a:pt x="206453" y="146805"/>
                        <a:pt x="212415" y="139353"/>
                      </a:cubicBezTo>
                      <a:cubicBezTo>
                        <a:pt x="239599" y="105373"/>
                        <a:pt x="257068" y="127077"/>
                        <a:pt x="293896" y="139353"/>
                      </a:cubicBezTo>
                      <a:cubicBezTo>
                        <a:pt x="245608" y="211784"/>
                        <a:pt x="308988" y="124260"/>
                        <a:pt x="248629" y="184620"/>
                      </a:cubicBezTo>
                      <a:cubicBezTo>
                        <a:pt x="240935" y="192314"/>
                        <a:pt x="236558" y="202727"/>
                        <a:pt x="230522" y="211781"/>
                      </a:cubicBezTo>
                      <a:cubicBezTo>
                        <a:pt x="239576" y="214799"/>
                        <a:pt x="248140" y="220834"/>
                        <a:pt x="257683" y="220834"/>
                      </a:cubicBezTo>
                      <a:cubicBezTo>
                        <a:pt x="273071" y="220834"/>
                        <a:pt x="287681" y="209872"/>
                        <a:pt x="302950" y="211781"/>
                      </a:cubicBezTo>
                      <a:cubicBezTo>
                        <a:pt x="313747" y="213131"/>
                        <a:pt x="321057" y="223852"/>
                        <a:pt x="330110" y="229887"/>
                      </a:cubicBezTo>
                      <a:cubicBezTo>
                        <a:pt x="342181" y="223852"/>
                        <a:pt x="359770" y="223579"/>
                        <a:pt x="366324" y="211781"/>
                      </a:cubicBezTo>
                      <a:cubicBezTo>
                        <a:pt x="376688" y="193127"/>
                        <a:pt x="371193" y="169331"/>
                        <a:pt x="375378" y="148406"/>
                      </a:cubicBezTo>
                      <a:cubicBezTo>
                        <a:pt x="397743" y="36583"/>
                        <a:pt x="365236" y="211301"/>
                        <a:pt x="411591" y="103139"/>
                      </a:cubicBezTo>
                      <a:cubicBezTo>
                        <a:pt x="417535" y="89270"/>
                        <a:pt x="411591" y="72961"/>
                        <a:pt x="411591" y="57872"/>
                      </a:cubicBezTo>
                    </a:path>
                  </a:pathLst>
                </a:custGeom>
                <a:noFill/>
                <a:ln w="9525">
                  <a:solidFill>
                    <a:srgbClr val="009900"/>
                  </a:solidFill>
                </a:ln>
                <a:effectLst>
                  <a:outerShdw sx="1000" sy="1000" algn="ctr" rotWithShape="0">
                    <a:srgbClr val="92D050">
                      <a:alpha val="98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350" name="Forma livre 349"/>
                <p:cNvSpPr/>
                <p:nvPr/>
              </p:nvSpPr>
              <p:spPr>
                <a:xfrm>
                  <a:off x="4293461" y="1290779"/>
                  <a:ext cx="419689" cy="434457"/>
                </a:xfrm>
                <a:custGeom>
                  <a:avLst/>
                  <a:gdLst>
                    <a:gd name="connsiteX0" fmla="*/ 212415 w 855211"/>
                    <a:gd name="connsiteY0" fmla="*/ 21658 h 809309"/>
                    <a:gd name="connsiteX1" fmla="*/ 293896 w 855211"/>
                    <a:gd name="connsiteY1" fmla="*/ 48818 h 809309"/>
                    <a:gd name="connsiteX2" fmla="*/ 302950 w 855211"/>
                    <a:gd name="connsiteY2" fmla="*/ 3551 h 809309"/>
                    <a:gd name="connsiteX3" fmla="*/ 375378 w 855211"/>
                    <a:gd name="connsiteY3" fmla="*/ 12604 h 809309"/>
                    <a:gd name="connsiteX4" fmla="*/ 393485 w 855211"/>
                    <a:gd name="connsiteY4" fmla="*/ 57872 h 809309"/>
                    <a:gd name="connsiteX5" fmla="*/ 339164 w 855211"/>
                    <a:gd name="connsiteY5" fmla="*/ 103139 h 809309"/>
                    <a:gd name="connsiteX6" fmla="*/ 447805 w 855211"/>
                    <a:gd name="connsiteY6" fmla="*/ 121246 h 809309"/>
                    <a:gd name="connsiteX7" fmla="*/ 456859 w 855211"/>
                    <a:gd name="connsiteY7" fmla="*/ 85032 h 809309"/>
                    <a:gd name="connsiteX8" fmla="*/ 465912 w 855211"/>
                    <a:gd name="connsiteY8" fmla="*/ 57872 h 809309"/>
                    <a:gd name="connsiteX9" fmla="*/ 456859 w 855211"/>
                    <a:gd name="connsiteY9" fmla="*/ 30711 h 809309"/>
                    <a:gd name="connsiteX10" fmla="*/ 538340 w 855211"/>
                    <a:gd name="connsiteY10" fmla="*/ 12604 h 809309"/>
                    <a:gd name="connsiteX11" fmla="*/ 511180 w 855211"/>
                    <a:gd name="connsiteY11" fmla="*/ 21658 h 809309"/>
                    <a:gd name="connsiteX12" fmla="*/ 493073 w 855211"/>
                    <a:gd name="connsiteY12" fmla="*/ 75979 h 809309"/>
                    <a:gd name="connsiteX13" fmla="*/ 502126 w 855211"/>
                    <a:gd name="connsiteY13" fmla="*/ 112192 h 809309"/>
                    <a:gd name="connsiteX14" fmla="*/ 520233 w 855211"/>
                    <a:gd name="connsiteY14" fmla="*/ 148406 h 809309"/>
                    <a:gd name="connsiteX15" fmla="*/ 529286 w 855211"/>
                    <a:gd name="connsiteY15" fmla="*/ 229887 h 809309"/>
                    <a:gd name="connsiteX16" fmla="*/ 565500 w 855211"/>
                    <a:gd name="connsiteY16" fmla="*/ 220834 h 809309"/>
                    <a:gd name="connsiteX17" fmla="*/ 556447 w 855211"/>
                    <a:gd name="connsiteY17" fmla="*/ 157460 h 809309"/>
                    <a:gd name="connsiteX18" fmla="*/ 547393 w 855211"/>
                    <a:gd name="connsiteY18" fmla="*/ 121246 h 809309"/>
                    <a:gd name="connsiteX19" fmla="*/ 556447 w 855211"/>
                    <a:gd name="connsiteY19" fmla="*/ 75979 h 809309"/>
                    <a:gd name="connsiteX20" fmla="*/ 674142 w 855211"/>
                    <a:gd name="connsiteY20" fmla="*/ 112192 h 809309"/>
                    <a:gd name="connsiteX21" fmla="*/ 646982 w 855211"/>
                    <a:gd name="connsiteY21" fmla="*/ 121246 h 809309"/>
                    <a:gd name="connsiteX22" fmla="*/ 619821 w 855211"/>
                    <a:gd name="connsiteY22" fmla="*/ 148406 h 809309"/>
                    <a:gd name="connsiteX23" fmla="*/ 646982 w 855211"/>
                    <a:gd name="connsiteY23" fmla="*/ 166513 h 809309"/>
                    <a:gd name="connsiteX24" fmla="*/ 791837 w 855211"/>
                    <a:gd name="connsiteY24" fmla="*/ 175567 h 809309"/>
                    <a:gd name="connsiteX25" fmla="*/ 782784 w 855211"/>
                    <a:gd name="connsiteY25" fmla="*/ 238941 h 809309"/>
                    <a:gd name="connsiteX26" fmla="*/ 737516 w 855211"/>
                    <a:gd name="connsiteY26" fmla="*/ 257048 h 809309"/>
                    <a:gd name="connsiteX27" fmla="*/ 619821 w 855211"/>
                    <a:gd name="connsiteY27" fmla="*/ 247994 h 809309"/>
                    <a:gd name="connsiteX28" fmla="*/ 628875 w 855211"/>
                    <a:gd name="connsiteY28" fmla="*/ 311369 h 809309"/>
                    <a:gd name="connsiteX29" fmla="*/ 619821 w 855211"/>
                    <a:gd name="connsiteY29" fmla="*/ 420010 h 809309"/>
                    <a:gd name="connsiteX30" fmla="*/ 646982 w 855211"/>
                    <a:gd name="connsiteY30" fmla="*/ 429064 h 809309"/>
                    <a:gd name="connsiteX31" fmla="*/ 674142 w 855211"/>
                    <a:gd name="connsiteY31" fmla="*/ 302315 h 809309"/>
                    <a:gd name="connsiteX32" fmla="*/ 692249 w 855211"/>
                    <a:gd name="connsiteY32" fmla="*/ 329476 h 809309"/>
                    <a:gd name="connsiteX33" fmla="*/ 728463 w 855211"/>
                    <a:gd name="connsiteY33" fmla="*/ 401903 h 809309"/>
                    <a:gd name="connsiteX34" fmla="*/ 737516 w 855211"/>
                    <a:gd name="connsiteY34" fmla="*/ 356636 h 809309"/>
                    <a:gd name="connsiteX35" fmla="*/ 746570 w 855211"/>
                    <a:gd name="connsiteY35" fmla="*/ 383796 h 809309"/>
                    <a:gd name="connsiteX36" fmla="*/ 764677 w 855211"/>
                    <a:gd name="connsiteY36" fmla="*/ 456224 h 809309"/>
                    <a:gd name="connsiteX37" fmla="*/ 773730 w 855211"/>
                    <a:gd name="connsiteY37" fmla="*/ 429064 h 809309"/>
                    <a:gd name="connsiteX38" fmla="*/ 791837 w 855211"/>
                    <a:gd name="connsiteY38" fmla="*/ 365689 h 809309"/>
                    <a:gd name="connsiteX39" fmla="*/ 809944 w 855211"/>
                    <a:gd name="connsiteY39" fmla="*/ 329476 h 809309"/>
                    <a:gd name="connsiteX40" fmla="*/ 837104 w 855211"/>
                    <a:gd name="connsiteY40" fmla="*/ 347583 h 809309"/>
                    <a:gd name="connsiteX41" fmla="*/ 855211 w 855211"/>
                    <a:gd name="connsiteY41" fmla="*/ 410957 h 809309"/>
                    <a:gd name="connsiteX42" fmla="*/ 846158 w 855211"/>
                    <a:gd name="connsiteY42" fmla="*/ 474331 h 809309"/>
                    <a:gd name="connsiteX43" fmla="*/ 818997 w 855211"/>
                    <a:gd name="connsiteY43" fmla="*/ 501491 h 809309"/>
                    <a:gd name="connsiteX44" fmla="*/ 610768 w 855211"/>
                    <a:gd name="connsiteY44" fmla="*/ 537705 h 809309"/>
                    <a:gd name="connsiteX45" fmla="*/ 656035 w 855211"/>
                    <a:gd name="connsiteY45" fmla="*/ 582973 h 809309"/>
                    <a:gd name="connsiteX46" fmla="*/ 683195 w 855211"/>
                    <a:gd name="connsiteY46" fmla="*/ 573919 h 809309"/>
                    <a:gd name="connsiteX47" fmla="*/ 710356 w 855211"/>
                    <a:gd name="connsiteY47" fmla="*/ 592026 h 809309"/>
                    <a:gd name="connsiteX48" fmla="*/ 719409 w 855211"/>
                    <a:gd name="connsiteY48" fmla="*/ 637293 h 809309"/>
                    <a:gd name="connsiteX49" fmla="*/ 755623 w 855211"/>
                    <a:gd name="connsiteY49" fmla="*/ 582973 h 809309"/>
                    <a:gd name="connsiteX50" fmla="*/ 782784 w 855211"/>
                    <a:gd name="connsiteY50" fmla="*/ 592026 h 809309"/>
                    <a:gd name="connsiteX51" fmla="*/ 746570 w 855211"/>
                    <a:gd name="connsiteY51" fmla="*/ 673507 h 809309"/>
                    <a:gd name="connsiteX52" fmla="*/ 710356 w 855211"/>
                    <a:gd name="connsiteY52" fmla="*/ 691614 h 809309"/>
                    <a:gd name="connsiteX53" fmla="*/ 592661 w 855211"/>
                    <a:gd name="connsiteY53" fmla="*/ 673507 h 809309"/>
                    <a:gd name="connsiteX54" fmla="*/ 556447 w 855211"/>
                    <a:gd name="connsiteY54" fmla="*/ 610133 h 809309"/>
                    <a:gd name="connsiteX55" fmla="*/ 529286 w 855211"/>
                    <a:gd name="connsiteY55" fmla="*/ 601080 h 809309"/>
                    <a:gd name="connsiteX56" fmla="*/ 502126 w 855211"/>
                    <a:gd name="connsiteY56" fmla="*/ 610133 h 809309"/>
                    <a:gd name="connsiteX57" fmla="*/ 493073 w 855211"/>
                    <a:gd name="connsiteY57" fmla="*/ 673507 h 809309"/>
                    <a:gd name="connsiteX58" fmla="*/ 520233 w 855211"/>
                    <a:gd name="connsiteY58" fmla="*/ 691614 h 809309"/>
                    <a:gd name="connsiteX59" fmla="*/ 484019 w 855211"/>
                    <a:gd name="connsiteY59" fmla="*/ 773095 h 809309"/>
                    <a:gd name="connsiteX60" fmla="*/ 456859 w 855211"/>
                    <a:gd name="connsiteY60" fmla="*/ 782149 h 809309"/>
                    <a:gd name="connsiteX61" fmla="*/ 474966 w 855211"/>
                    <a:gd name="connsiteY61" fmla="*/ 809309 h 809309"/>
                    <a:gd name="connsiteX62" fmla="*/ 375378 w 855211"/>
                    <a:gd name="connsiteY62" fmla="*/ 773095 h 809309"/>
                    <a:gd name="connsiteX63" fmla="*/ 366324 w 855211"/>
                    <a:gd name="connsiteY63" fmla="*/ 745935 h 809309"/>
                    <a:gd name="connsiteX64" fmla="*/ 393485 w 855211"/>
                    <a:gd name="connsiteY64" fmla="*/ 718775 h 809309"/>
                    <a:gd name="connsiteX65" fmla="*/ 420645 w 855211"/>
                    <a:gd name="connsiteY65" fmla="*/ 709721 h 809309"/>
                    <a:gd name="connsiteX66" fmla="*/ 447805 w 855211"/>
                    <a:gd name="connsiteY66" fmla="*/ 691614 h 809309"/>
                    <a:gd name="connsiteX67" fmla="*/ 447805 w 855211"/>
                    <a:gd name="connsiteY67" fmla="*/ 628240 h 809309"/>
                    <a:gd name="connsiteX68" fmla="*/ 438752 w 855211"/>
                    <a:gd name="connsiteY68" fmla="*/ 601080 h 809309"/>
                    <a:gd name="connsiteX69" fmla="*/ 411591 w 855211"/>
                    <a:gd name="connsiteY69" fmla="*/ 592026 h 809309"/>
                    <a:gd name="connsiteX70" fmla="*/ 330110 w 855211"/>
                    <a:gd name="connsiteY70" fmla="*/ 564866 h 809309"/>
                    <a:gd name="connsiteX71" fmla="*/ 275789 w 855211"/>
                    <a:gd name="connsiteY71" fmla="*/ 573919 h 809309"/>
                    <a:gd name="connsiteX72" fmla="*/ 293896 w 855211"/>
                    <a:gd name="connsiteY72" fmla="*/ 610133 h 809309"/>
                    <a:gd name="connsiteX73" fmla="*/ 357271 w 855211"/>
                    <a:gd name="connsiteY73" fmla="*/ 637293 h 809309"/>
                    <a:gd name="connsiteX74" fmla="*/ 366324 w 855211"/>
                    <a:gd name="connsiteY74" fmla="*/ 664454 h 809309"/>
                    <a:gd name="connsiteX75" fmla="*/ 339164 w 855211"/>
                    <a:gd name="connsiteY75" fmla="*/ 673507 h 809309"/>
                    <a:gd name="connsiteX76" fmla="*/ 302950 w 855211"/>
                    <a:gd name="connsiteY76" fmla="*/ 664454 h 809309"/>
                    <a:gd name="connsiteX77" fmla="*/ 248629 w 855211"/>
                    <a:gd name="connsiteY77" fmla="*/ 655400 h 809309"/>
                    <a:gd name="connsiteX78" fmla="*/ 302950 w 855211"/>
                    <a:gd name="connsiteY78" fmla="*/ 700668 h 809309"/>
                    <a:gd name="connsiteX79" fmla="*/ 312003 w 855211"/>
                    <a:gd name="connsiteY79" fmla="*/ 736882 h 809309"/>
                    <a:gd name="connsiteX80" fmla="*/ 302950 w 855211"/>
                    <a:gd name="connsiteY80" fmla="*/ 764042 h 809309"/>
                    <a:gd name="connsiteX81" fmla="*/ 248629 w 855211"/>
                    <a:gd name="connsiteY81" fmla="*/ 782149 h 809309"/>
                    <a:gd name="connsiteX82" fmla="*/ 212415 w 855211"/>
                    <a:gd name="connsiteY82" fmla="*/ 773095 h 809309"/>
                    <a:gd name="connsiteX83" fmla="*/ 203362 w 855211"/>
                    <a:gd name="connsiteY83" fmla="*/ 745935 h 809309"/>
                    <a:gd name="connsiteX84" fmla="*/ 176201 w 855211"/>
                    <a:gd name="connsiteY84" fmla="*/ 727828 h 809309"/>
                    <a:gd name="connsiteX85" fmla="*/ 194308 w 855211"/>
                    <a:gd name="connsiteY85" fmla="*/ 673507 h 809309"/>
                    <a:gd name="connsiteX86" fmla="*/ 221469 w 855211"/>
                    <a:gd name="connsiteY86" fmla="*/ 646347 h 809309"/>
                    <a:gd name="connsiteX87" fmla="*/ 275789 w 855211"/>
                    <a:gd name="connsiteY87" fmla="*/ 582973 h 809309"/>
                    <a:gd name="connsiteX88" fmla="*/ 284843 w 855211"/>
                    <a:gd name="connsiteY88" fmla="*/ 546759 h 809309"/>
                    <a:gd name="connsiteX89" fmla="*/ 257683 w 855211"/>
                    <a:gd name="connsiteY89" fmla="*/ 537705 h 809309"/>
                    <a:gd name="connsiteX90" fmla="*/ 194308 w 855211"/>
                    <a:gd name="connsiteY90" fmla="*/ 555812 h 809309"/>
                    <a:gd name="connsiteX91" fmla="*/ 167148 w 855211"/>
                    <a:gd name="connsiteY91" fmla="*/ 582973 h 809309"/>
                    <a:gd name="connsiteX92" fmla="*/ 149041 w 855211"/>
                    <a:gd name="connsiteY92" fmla="*/ 619187 h 809309"/>
                    <a:gd name="connsiteX93" fmla="*/ 121881 w 855211"/>
                    <a:gd name="connsiteY93" fmla="*/ 637293 h 809309"/>
                    <a:gd name="connsiteX94" fmla="*/ 67560 w 855211"/>
                    <a:gd name="connsiteY94" fmla="*/ 682561 h 809309"/>
                    <a:gd name="connsiteX95" fmla="*/ 49453 w 855211"/>
                    <a:gd name="connsiteY95" fmla="*/ 646347 h 809309"/>
                    <a:gd name="connsiteX96" fmla="*/ 76613 w 855211"/>
                    <a:gd name="connsiteY96" fmla="*/ 610133 h 809309"/>
                    <a:gd name="connsiteX97" fmla="*/ 112827 w 855211"/>
                    <a:gd name="connsiteY97" fmla="*/ 601080 h 809309"/>
                    <a:gd name="connsiteX98" fmla="*/ 185255 w 855211"/>
                    <a:gd name="connsiteY98" fmla="*/ 573919 h 809309"/>
                    <a:gd name="connsiteX99" fmla="*/ 212415 w 855211"/>
                    <a:gd name="connsiteY99" fmla="*/ 555812 h 809309"/>
                    <a:gd name="connsiteX100" fmla="*/ 221469 w 855211"/>
                    <a:gd name="connsiteY100" fmla="*/ 474331 h 809309"/>
                    <a:gd name="connsiteX101" fmla="*/ 194308 w 855211"/>
                    <a:gd name="connsiteY101" fmla="*/ 483385 h 809309"/>
                    <a:gd name="connsiteX102" fmla="*/ 149041 w 855211"/>
                    <a:gd name="connsiteY102" fmla="*/ 528652 h 809309"/>
                    <a:gd name="connsiteX103" fmla="*/ 130934 w 855211"/>
                    <a:gd name="connsiteY103" fmla="*/ 555812 h 809309"/>
                    <a:gd name="connsiteX104" fmla="*/ 67560 w 855211"/>
                    <a:gd name="connsiteY104" fmla="*/ 573919 h 809309"/>
                    <a:gd name="connsiteX105" fmla="*/ 4185 w 855211"/>
                    <a:gd name="connsiteY105" fmla="*/ 564866 h 809309"/>
                    <a:gd name="connsiteX106" fmla="*/ 13239 w 855211"/>
                    <a:gd name="connsiteY106" fmla="*/ 510545 h 809309"/>
                    <a:gd name="connsiteX107" fmla="*/ 22292 w 855211"/>
                    <a:gd name="connsiteY107" fmla="*/ 483385 h 809309"/>
                    <a:gd name="connsiteX108" fmla="*/ 76613 w 855211"/>
                    <a:gd name="connsiteY108" fmla="*/ 465278 h 809309"/>
                    <a:gd name="connsiteX109" fmla="*/ 203362 w 855211"/>
                    <a:gd name="connsiteY109" fmla="*/ 447171 h 809309"/>
                    <a:gd name="connsiteX110" fmla="*/ 194308 w 855211"/>
                    <a:gd name="connsiteY110" fmla="*/ 420010 h 809309"/>
                    <a:gd name="connsiteX111" fmla="*/ 167148 w 855211"/>
                    <a:gd name="connsiteY111" fmla="*/ 410957 h 809309"/>
                    <a:gd name="connsiteX112" fmla="*/ 112827 w 855211"/>
                    <a:gd name="connsiteY112" fmla="*/ 401903 h 809309"/>
                    <a:gd name="connsiteX113" fmla="*/ 13239 w 855211"/>
                    <a:gd name="connsiteY113" fmla="*/ 383796 h 809309"/>
                    <a:gd name="connsiteX114" fmla="*/ 4185 w 855211"/>
                    <a:gd name="connsiteY114" fmla="*/ 356636 h 809309"/>
                    <a:gd name="connsiteX115" fmla="*/ 85667 w 855211"/>
                    <a:gd name="connsiteY115" fmla="*/ 329476 h 809309"/>
                    <a:gd name="connsiteX116" fmla="*/ 112827 w 855211"/>
                    <a:gd name="connsiteY116" fmla="*/ 347583 h 809309"/>
                    <a:gd name="connsiteX117" fmla="*/ 176201 w 855211"/>
                    <a:gd name="connsiteY117" fmla="*/ 374743 h 809309"/>
                    <a:gd name="connsiteX118" fmla="*/ 230522 w 855211"/>
                    <a:gd name="connsiteY118" fmla="*/ 365689 h 809309"/>
                    <a:gd name="connsiteX119" fmla="*/ 230522 w 855211"/>
                    <a:gd name="connsiteY119" fmla="*/ 311369 h 809309"/>
                    <a:gd name="connsiteX120" fmla="*/ 158094 w 855211"/>
                    <a:gd name="connsiteY120" fmla="*/ 293262 h 809309"/>
                    <a:gd name="connsiteX121" fmla="*/ 130934 w 855211"/>
                    <a:gd name="connsiteY121" fmla="*/ 284208 h 809309"/>
                    <a:gd name="connsiteX122" fmla="*/ 139987 w 855211"/>
                    <a:gd name="connsiteY122" fmla="*/ 257048 h 809309"/>
                    <a:gd name="connsiteX123" fmla="*/ 167148 w 855211"/>
                    <a:gd name="connsiteY123" fmla="*/ 238941 h 809309"/>
                    <a:gd name="connsiteX124" fmla="*/ 212415 w 855211"/>
                    <a:gd name="connsiteY124" fmla="*/ 184620 h 809309"/>
                    <a:gd name="connsiteX125" fmla="*/ 185255 w 855211"/>
                    <a:gd name="connsiteY125" fmla="*/ 166513 h 809309"/>
                    <a:gd name="connsiteX126" fmla="*/ 158094 w 855211"/>
                    <a:gd name="connsiteY126" fmla="*/ 202727 h 809309"/>
                    <a:gd name="connsiteX127" fmla="*/ 94720 w 855211"/>
                    <a:gd name="connsiteY127" fmla="*/ 238941 h 809309"/>
                    <a:gd name="connsiteX128" fmla="*/ 49453 w 855211"/>
                    <a:gd name="connsiteY128" fmla="*/ 229887 h 809309"/>
                    <a:gd name="connsiteX129" fmla="*/ 85667 w 855211"/>
                    <a:gd name="connsiteY129" fmla="*/ 175567 h 809309"/>
                    <a:gd name="connsiteX130" fmla="*/ 149041 w 855211"/>
                    <a:gd name="connsiteY130" fmla="*/ 130299 h 809309"/>
                    <a:gd name="connsiteX131" fmla="*/ 176201 w 855211"/>
                    <a:gd name="connsiteY131" fmla="*/ 121246 h 809309"/>
                    <a:gd name="connsiteX132" fmla="*/ 176201 w 855211"/>
                    <a:gd name="connsiteY132" fmla="*/ 175567 h 809309"/>
                    <a:gd name="connsiteX133" fmla="*/ 203362 w 855211"/>
                    <a:gd name="connsiteY133" fmla="*/ 166513 h 809309"/>
                    <a:gd name="connsiteX134" fmla="*/ 212415 w 855211"/>
                    <a:gd name="connsiteY134" fmla="*/ 139353 h 809309"/>
                    <a:gd name="connsiteX135" fmla="*/ 293896 w 855211"/>
                    <a:gd name="connsiteY135" fmla="*/ 139353 h 809309"/>
                    <a:gd name="connsiteX136" fmla="*/ 248629 w 855211"/>
                    <a:gd name="connsiteY136" fmla="*/ 184620 h 809309"/>
                    <a:gd name="connsiteX137" fmla="*/ 230522 w 855211"/>
                    <a:gd name="connsiteY137" fmla="*/ 211781 h 809309"/>
                    <a:gd name="connsiteX138" fmla="*/ 257683 w 855211"/>
                    <a:gd name="connsiteY138" fmla="*/ 220834 h 809309"/>
                    <a:gd name="connsiteX139" fmla="*/ 302950 w 855211"/>
                    <a:gd name="connsiteY139" fmla="*/ 211781 h 809309"/>
                    <a:gd name="connsiteX140" fmla="*/ 330110 w 855211"/>
                    <a:gd name="connsiteY140" fmla="*/ 229887 h 809309"/>
                    <a:gd name="connsiteX141" fmla="*/ 366324 w 855211"/>
                    <a:gd name="connsiteY141" fmla="*/ 211781 h 809309"/>
                    <a:gd name="connsiteX142" fmla="*/ 375378 w 855211"/>
                    <a:gd name="connsiteY142" fmla="*/ 148406 h 809309"/>
                    <a:gd name="connsiteX143" fmla="*/ 411591 w 855211"/>
                    <a:gd name="connsiteY143" fmla="*/ 103139 h 809309"/>
                    <a:gd name="connsiteX144" fmla="*/ 411591 w 855211"/>
                    <a:gd name="connsiteY144" fmla="*/ 57872 h 80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855211" h="809309">
                      <a:moveTo>
                        <a:pt x="212415" y="21658"/>
                      </a:moveTo>
                      <a:cubicBezTo>
                        <a:pt x="226856" y="33211"/>
                        <a:pt x="265042" y="83443"/>
                        <a:pt x="293896" y="48818"/>
                      </a:cubicBezTo>
                      <a:cubicBezTo>
                        <a:pt x="303747" y="36997"/>
                        <a:pt x="299932" y="18640"/>
                        <a:pt x="302950" y="3551"/>
                      </a:cubicBezTo>
                      <a:cubicBezTo>
                        <a:pt x="327093" y="6569"/>
                        <a:pt x="354515" y="86"/>
                        <a:pt x="375378" y="12604"/>
                      </a:cubicBezTo>
                      <a:cubicBezTo>
                        <a:pt x="389314" y="20965"/>
                        <a:pt x="395501" y="41746"/>
                        <a:pt x="393485" y="57872"/>
                      </a:cubicBezTo>
                      <a:cubicBezTo>
                        <a:pt x="391901" y="70545"/>
                        <a:pt x="348703" y="96780"/>
                        <a:pt x="339164" y="103139"/>
                      </a:cubicBezTo>
                      <a:cubicBezTo>
                        <a:pt x="355780" y="152988"/>
                        <a:pt x="349114" y="162367"/>
                        <a:pt x="447805" y="121246"/>
                      </a:cubicBezTo>
                      <a:cubicBezTo>
                        <a:pt x="459291" y="116460"/>
                        <a:pt x="453441" y="96996"/>
                        <a:pt x="456859" y="85032"/>
                      </a:cubicBezTo>
                      <a:cubicBezTo>
                        <a:pt x="459481" y="75856"/>
                        <a:pt x="462894" y="66925"/>
                        <a:pt x="465912" y="57872"/>
                      </a:cubicBezTo>
                      <a:cubicBezTo>
                        <a:pt x="462894" y="48818"/>
                        <a:pt x="456859" y="40254"/>
                        <a:pt x="456859" y="30711"/>
                      </a:cubicBezTo>
                      <a:cubicBezTo>
                        <a:pt x="456859" y="-21624"/>
                        <a:pt x="499140" y="7704"/>
                        <a:pt x="538340" y="12604"/>
                      </a:cubicBezTo>
                      <a:cubicBezTo>
                        <a:pt x="529287" y="15622"/>
                        <a:pt x="516727" y="13892"/>
                        <a:pt x="511180" y="21658"/>
                      </a:cubicBezTo>
                      <a:cubicBezTo>
                        <a:pt x="500086" y="37189"/>
                        <a:pt x="493073" y="75979"/>
                        <a:pt x="493073" y="75979"/>
                      </a:cubicBezTo>
                      <a:cubicBezTo>
                        <a:pt x="496091" y="88050"/>
                        <a:pt x="497757" y="100542"/>
                        <a:pt x="502126" y="112192"/>
                      </a:cubicBezTo>
                      <a:cubicBezTo>
                        <a:pt x="506865" y="124829"/>
                        <a:pt x="517198" y="135255"/>
                        <a:pt x="520233" y="148406"/>
                      </a:cubicBezTo>
                      <a:cubicBezTo>
                        <a:pt x="526378" y="175034"/>
                        <a:pt x="526268" y="202727"/>
                        <a:pt x="529286" y="229887"/>
                      </a:cubicBezTo>
                      <a:cubicBezTo>
                        <a:pt x="541357" y="226869"/>
                        <a:pt x="555784" y="228607"/>
                        <a:pt x="565500" y="220834"/>
                      </a:cubicBezTo>
                      <a:cubicBezTo>
                        <a:pt x="590318" y="200980"/>
                        <a:pt x="562563" y="173770"/>
                        <a:pt x="556447" y="157460"/>
                      </a:cubicBezTo>
                      <a:cubicBezTo>
                        <a:pt x="552078" y="145809"/>
                        <a:pt x="550411" y="133317"/>
                        <a:pt x="547393" y="121246"/>
                      </a:cubicBezTo>
                      <a:cubicBezTo>
                        <a:pt x="550411" y="106157"/>
                        <a:pt x="541849" y="80845"/>
                        <a:pt x="556447" y="75979"/>
                      </a:cubicBezTo>
                      <a:cubicBezTo>
                        <a:pt x="641318" y="47689"/>
                        <a:pt x="645886" y="69809"/>
                        <a:pt x="674142" y="112192"/>
                      </a:cubicBezTo>
                      <a:cubicBezTo>
                        <a:pt x="665089" y="115210"/>
                        <a:pt x="654922" y="115952"/>
                        <a:pt x="646982" y="121246"/>
                      </a:cubicBezTo>
                      <a:cubicBezTo>
                        <a:pt x="636329" y="128348"/>
                        <a:pt x="619821" y="135602"/>
                        <a:pt x="619821" y="148406"/>
                      </a:cubicBezTo>
                      <a:cubicBezTo>
                        <a:pt x="619821" y="159287"/>
                        <a:pt x="636234" y="164816"/>
                        <a:pt x="646982" y="166513"/>
                      </a:cubicBezTo>
                      <a:cubicBezTo>
                        <a:pt x="694769" y="174059"/>
                        <a:pt x="743552" y="172549"/>
                        <a:pt x="791837" y="175567"/>
                      </a:cubicBezTo>
                      <a:cubicBezTo>
                        <a:pt x="788819" y="196692"/>
                        <a:pt x="794621" y="221186"/>
                        <a:pt x="782784" y="238941"/>
                      </a:cubicBezTo>
                      <a:cubicBezTo>
                        <a:pt x="773769" y="252463"/>
                        <a:pt x="753743" y="256147"/>
                        <a:pt x="737516" y="257048"/>
                      </a:cubicBezTo>
                      <a:cubicBezTo>
                        <a:pt x="698229" y="259230"/>
                        <a:pt x="659053" y="251012"/>
                        <a:pt x="619821" y="247994"/>
                      </a:cubicBezTo>
                      <a:cubicBezTo>
                        <a:pt x="622839" y="269119"/>
                        <a:pt x="630294" y="290077"/>
                        <a:pt x="628875" y="311369"/>
                      </a:cubicBezTo>
                      <a:cubicBezTo>
                        <a:pt x="627157" y="337136"/>
                        <a:pt x="595029" y="389020"/>
                        <a:pt x="619821" y="420010"/>
                      </a:cubicBezTo>
                      <a:cubicBezTo>
                        <a:pt x="625783" y="427462"/>
                        <a:pt x="637928" y="426046"/>
                        <a:pt x="646982" y="429064"/>
                      </a:cubicBezTo>
                      <a:cubicBezTo>
                        <a:pt x="667528" y="326328"/>
                        <a:pt x="657623" y="368386"/>
                        <a:pt x="674142" y="302315"/>
                      </a:cubicBezTo>
                      <a:cubicBezTo>
                        <a:pt x="680178" y="311369"/>
                        <a:pt x="689445" y="318962"/>
                        <a:pt x="692249" y="329476"/>
                      </a:cubicBezTo>
                      <a:cubicBezTo>
                        <a:pt x="720528" y="435523"/>
                        <a:pt x="691014" y="476802"/>
                        <a:pt x="728463" y="401903"/>
                      </a:cubicBezTo>
                      <a:cubicBezTo>
                        <a:pt x="731481" y="386814"/>
                        <a:pt x="726635" y="367517"/>
                        <a:pt x="737516" y="356636"/>
                      </a:cubicBezTo>
                      <a:cubicBezTo>
                        <a:pt x="744264" y="349888"/>
                        <a:pt x="744255" y="374538"/>
                        <a:pt x="746570" y="383796"/>
                      </a:cubicBezTo>
                      <a:lnTo>
                        <a:pt x="764677" y="456224"/>
                      </a:lnTo>
                      <a:cubicBezTo>
                        <a:pt x="767695" y="447171"/>
                        <a:pt x="771108" y="438240"/>
                        <a:pt x="773730" y="429064"/>
                      </a:cubicBezTo>
                      <a:cubicBezTo>
                        <a:pt x="780290" y="406105"/>
                        <a:pt x="782538" y="387387"/>
                        <a:pt x="791837" y="365689"/>
                      </a:cubicBezTo>
                      <a:cubicBezTo>
                        <a:pt x="797153" y="353284"/>
                        <a:pt x="803908" y="341547"/>
                        <a:pt x="809944" y="329476"/>
                      </a:cubicBezTo>
                      <a:cubicBezTo>
                        <a:pt x="818997" y="335512"/>
                        <a:pt x="830307" y="339087"/>
                        <a:pt x="837104" y="347583"/>
                      </a:cubicBezTo>
                      <a:cubicBezTo>
                        <a:pt x="841829" y="353489"/>
                        <a:pt x="854619" y="408588"/>
                        <a:pt x="855211" y="410957"/>
                      </a:cubicBezTo>
                      <a:cubicBezTo>
                        <a:pt x="852193" y="432082"/>
                        <a:pt x="854083" y="454518"/>
                        <a:pt x="846158" y="474331"/>
                      </a:cubicBezTo>
                      <a:cubicBezTo>
                        <a:pt x="841403" y="486219"/>
                        <a:pt x="830653" y="496193"/>
                        <a:pt x="818997" y="501491"/>
                      </a:cubicBezTo>
                      <a:cubicBezTo>
                        <a:pt x="776598" y="520763"/>
                        <a:pt x="634828" y="534497"/>
                        <a:pt x="610768" y="537705"/>
                      </a:cubicBezTo>
                      <a:cubicBezTo>
                        <a:pt x="623723" y="563614"/>
                        <a:pt x="622733" y="582973"/>
                        <a:pt x="656035" y="582973"/>
                      </a:cubicBezTo>
                      <a:cubicBezTo>
                        <a:pt x="665578" y="582973"/>
                        <a:pt x="674142" y="576937"/>
                        <a:pt x="683195" y="573919"/>
                      </a:cubicBezTo>
                      <a:cubicBezTo>
                        <a:pt x="692249" y="579955"/>
                        <a:pt x="704957" y="582579"/>
                        <a:pt x="710356" y="592026"/>
                      </a:cubicBezTo>
                      <a:cubicBezTo>
                        <a:pt x="717991" y="605386"/>
                        <a:pt x="704320" y="640311"/>
                        <a:pt x="719409" y="637293"/>
                      </a:cubicBezTo>
                      <a:cubicBezTo>
                        <a:pt x="740748" y="633025"/>
                        <a:pt x="755623" y="582973"/>
                        <a:pt x="755623" y="582973"/>
                      </a:cubicBezTo>
                      <a:cubicBezTo>
                        <a:pt x="764677" y="585991"/>
                        <a:pt x="780162" y="582850"/>
                        <a:pt x="782784" y="592026"/>
                      </a:cubicBezTo>
                      <a:cubicBezTo>
                        <a:pt x="792877" y="627353"/>
                        <a:pt x="771887" y="655423"/>
                        <a:pt x="746570" y="673507"/>
                      </a:cubicBezTo>
                      <a:cubicBezTo>
                        <a:pt x="735588" y="681351"/>
                        <a:pt x="722427" y="685578"/>
                        <a:pt x="710356" y="691614"/>
                      </a:cubicBezTo>
                      <a:cubicBezTo>
                        <a:pt x="671124" y="685578"/>
                        <a:pt x="630317" y="686059"/>
                        <a:pt x="592661" y="673507"/>
                      </a:cubicBezTo>
                      <a:cubicBezTo>
                        <a:pt x="584073" y="670644"/>
                        <a:pt x="558327" y="612013"/>
                        <a:pt x="556447" y="610133"/>
                      </a:cubicBezTo>
                      <a:cubicBezTo>
                        <a:pt x="549699" y="603385"/>
                        <a:pt x="538340" y="604098"/>
                        <a:pt x="529286" y="601080"/>
                      </a:cubicBezTo>
                      <a:cubicBezTo>
                        <a:pt x="520233" y="604098"/>
                        <a:pt x="509578" y="604172"/>
                        <a:pt x="502126" y="610133"/>
                      </a:cubicBezTo>
                      <a:cubicBezTo>
                        <a:pt x="480619" y="627338"/>
                        <a:pt x="477375" y="649960"/>
                        <a:pt x="493073" y="673507"/>
                      </a:cubicBezTo>
                      <a:cubicBezTo>
                        <a:pt x="499109" y="682560"/>
                        <a:pt x="511180" y="685578"/>
                        <a:pt x="520233" y="691614"/>
                      </a:cubicBezTo>
                      <a:cubicBezTo>
                        <a:pt x="514700" y="708214"/>
                        <a:pt x="503584" y="757443"/>
                        <a:pt x="484019" y="773095"/>
                      </a:cubicBezTo>
                      <a:cubicBezTo>
                        <a:pt x="476567" y="779057"/>
                        <a:pt x="465912" y="779131"/>
                        <a:pt x="456859" y="782149"/>
                      </a:cubicBezTo>
                      <a:cubicBezTo>
                        <a:pt x="522984" y="804191"/>
                        <a:pt x="529697" y="795627"/>
                        <a:pt x="474966" y="809309"/>
                      </a:cubicBezTo>
                      <a:cubicBezTo>
                        <a:pt x="404783" y="801511"/>
                        <a:pt x="399839" y="822016"/>
                        <a:pt x="375378" y="773095"/>
                      </a:cubicBezTo>
                      <a:cubicBezTo>
                        <a:pt x="371110" y="764559"/>
                        <a:pt x="369342" y="754988"/>
                        <a:pt x="366324" y="745935"/>
                      </a:cubicBezTo>
                      <a:cubicBezTo>
                        <a:pt x="375378" y="736882"/>
                        <a:pt x="382832" y="725877"/>
                        <a:pt x="393485" y="718775"/>
                      </a:cubicBezTo>
                      <a:cubicBezTo>
                        <a:pt x="401425" y="713481"/>
                        <a:pt x="412109" y="713989"/>
                        <a:pt x="420645" y="709721"/>
                      </a:cubicBezTo>
                      <a:cubicBezTo>
                        <a:pt x="430377" y="704855"/>
                        <a:pt x="438752" y="697650"/>
                        <a:pt x="447805" y="691614"/>
                      </a:cubicBezTo>
                      <a:cubicBezTo>
                        <a:pt x="460124" y="654661"/>
                        <a:pt x="460048" y="671090"/>
                        <a:pt x="447805" y="628240"/>
                      </a:cubicBezTo>
                      <a:cubicBezTo>
                        <a:pt x="445183" y="619064"/>
                        <a:pt x="445500" y="607828"/>
                        <a:pt x="438752" y="601080"/>
                      </a:cubicBezTo>
                      <a:cubicBezTo>
                        <a:pt x="432004" y="594332"/>
                        <a:pt x="420127" y="596294"/>
                        <a:pt x="411591" y="592026"/>
                      </a:cubicBezTo>
                      <a:cubicBezTo>
                        <a:pt x="347941" y="560201"/>
                        <a:pt x="430957" y="581673"/>
                        <a:pt x="330110" y="564866"/>
                      </a:cubicBezTo>
                      <a:cubicBezTo>
                        <a:pt x="312003" y="567884"/>
                        <a:pt x="287256" y="559585"/>
                        <a:pt x="275789" y="573919"/>
                      </a:cubicBezTo>
                      <a:cubicBezTo>
                        <a:pt x="267358" y="584458"/>
                        <a:pt x="284353" y="600590"/>
                        <a:pt x="293896" y="610133"/>
                      </a:cubicBezTo>
                      <a:cubicBezTo>
                        <a:pt x="305085" y="621322"/>
                        <a:pt x="341038" y="631882"/>
                        <a:pt x="357271" y="637293"/>
                      </a:cubicBezTo>
                      <a:cubicBezTo>
                        <a:pt x="360289" y="646347"/>
                        <a:pt x="370592" y="655918"/>
                        <a:pt x="366324" y="664454"/>
                      </a:cubicBezTo>
                      <a:cubicBezTo>
                        <a:pt x="362056" y="672990"/>
                        <a:pt x="348707" y="673507"/>
                        <a:pt x="339164" y="673507"/>
                      </a:cubicBezTo>
                      <a:cubicBezTo>
                        <a:pt x="326721" y="673507"/>
                        <a:pt x="315151" y="666894"/>
                        <a:pt x="302950" y="664454"/>
                      </a:cubicBezTo>
                      <a:cubicBezTo>
                        <a:pt x="284950" y="660854"/>
                        <a:pt x="266736" y="658418"/>
                        <a:pt x="248629" y="655400"/>
                      </a:cubicBezTo>
                      <a:cubicBezTo>
                        <a:pt x="265936" y="666938"/>
                        <a:pt x="292226" y="681901"/>
                        <a:pt x="302950" y="700668"/>
                      </a:cubicBezTo>
                      <a:cubicBezTo>
                        <a:pt x="309123" y="711471"/>
                        <a:pt x="308985" y="724811"/>
                        <a:pt x="312003" y="736882"/>
                      </a:cubicBezTo>
                      <a:cubicBezTo>
                        <a:pt x="308985" y="745935"/>
                        <a:pt x="310715" y="758495"/>
                        <a:pt x="302950" y="764042"/>
                      </a:cubicBezTo>
                      <a:cubicBezTo>
                        <a:pt x="287419" y="775136"/>
                        <a:pt x="248629" y="782149"/>
                        <a:pt x="248629" y="782149"/>
                      </a:cubicBezTo>
                      <a:cubicBezTo>
                        <a:pt x="236558" y="779131"/>
                        <a:pt x="222131" y="780868"/>
                        <a:pt x="212415" y="773095"/>
                      </a:cubicBezTo>
                      <a:cubicBezTo>
                        <a:pt x="204963" y="767133"/>
                        <a:pt x="209324" y="753387"/>
                        <a:pt x="203362" y="745935"/>
                      </a:cubicBezTo>
                      <a:cubicBezTo>
                        <a:pt x="196565" y="737438"/>
                        <a:pt x="185255" y="733864"/>
                        <a:pt x="176201" y="727828"/>
                      </a:cubicBezTo>
                      <a:cubicBezTo>
                        <a:pt x="182237" y="709721"/>
                        <a:pt x="185039" y="690191"/>
                        <a:pt x="194308" y="673507"/>
                      </a:cubicBezTo>
                      <a:cubicBezTo>
                        <a:pt x="200526" y="662315"/>
                        <a:pt x="213272" y="656183"/>
                        <a:pt x="221469" y="646347"/>
                      </a:cubicBezTo>
                      <a:cubicBezTo>
                        <a:pt x="290424" y="563603"/>
                        <a:pt x="166962" y="691803"/>
                        <a:pt x="275789" y="582973"/>
                      </a:cubicBezTo>
                      <a:cubicBezTo>
                        <a:pt x="278807" y="570902"/>
                        <a:pt x="289464" y="558312"/>
                        <a:pt x="284843" y="546759"/>
                      </a:cubicBezTo>
                      <a:cubicBezTo>
                        <a:pt x="281299" y="537898"/>
                        <a:pt x="267226" y="537705"/>
                        <a:pt x="257683" y="537705"/>
                      </a:cubicBezTo>
                      <a:cubicBezTo>
                        <a:pt x="246319" y="537705"/>
                        <a:pt x="207113" y="551544"/>
                        <a:pt x="194308" y="555812"/>
                      </a:cubicBezTo>
                      <a:cubicBezTo>
                        <a:pt x="185255" y="564866"/>
                        <a:pt x="174590" y="572554"/>
                        <a:pt x="167148" y="582973"/>
                      </a:cubicBezTo>
                      <a:cubicBezTo>
                        <a:pt x="159304" y="593955"/>
                        <a:pt x="157681" y="608819"/>
                        <a:pt x="149041" y="619187"/>
                      </a:cubicBezTo>
                      <a:cubicBezTo>
                        <a:pt x="142075" y="627546"/>
                        <a:pt x="130240" y="630327"/>
                        <a:pt x="121881" y="637293"/>
                      </a:cubicBezTo>
                      <a:cubicBezTo>
                        <a:pt x="52165" y="695389"/>
                        <a:pt x="134999" y="637601"/>
                        <a:pt x="67560" y="682561"/>
                      </a:cubicBezTo>
                      <a:cubicBezTo>
                        <a:pt x="61524" y="670490"/>
                        <a:pt x="47779" y="659739"/>
                        <a:pt x="49453" y="646347"/>
                      </a:cubicBezTo>
                      <a:cubicBezTo>
                        <a:pt x="51324" y="631374"/>
                        <a:pt x="64335" y="618903"/>
                        <a:pt x="76613" y="610133"/>
                      </a:cubicBezTo>
                      <a:cubicBezTo>
                        <a:pt x="86738" y="602901"/>
                        <a:pt x="100863" y="604498"/>
                        <a:pt x="112827" y="601080"/>
                      </a:cubicBezTo>
                      <a:cubicBezTo>
                        <a:pt x="131105" y="595858"/>
                        <a:pt x="172509" y="580292"/>
                        <a:pt x="185255" y="573919"/>
                      </a:cubicBezTo>
                      <a:cubicBezTo>
                        <a:pt x="194987" y="569053"/>
                        <a:pt x="203362" y="561848"/>
                        <a:pt x="212415" y="555812"/>
                      </a:cubicBezTo>
                      <a:cubicBezTo>
                        <a:pt x="229604" y="530030"/>
                        <a:pt x="251039" y="511293"/>
                        <a:pt x="221469" y="474331"/>
                      </a:cubicBezTo>
                      <a:cubicBezTo>
                        <a:pt x="215507" y="466879"/>
                        <a:pt x="203362" y="480367"/>
                        <a:pt x="194308" y="483385"/>
                      </a:cubicBezTo>
                      <a:cubicBezTo>
                        <a:pt x="146023" y="555812"/>
                        <a:pt x="209397" y="468296"/>
                        <a:pt x="149041" y="528652"/>
                      </a:cubicBezTo>
                      <a:cubicBezTo>
                        <a:pt x="141347" y="536346"/>
                        <a:pt x="139430" y="549015"/>
                        <a:pt x="130934" y="555812"/>
                      </a:cubicBezTo>
                      <a:cubicBezTo>
                        <a:pt x="125028" y="560537"/>
                        <a:pt x="69929" y="573327"/>
                        <a:pt x="67560" y="573919"/>
                      </a:cubicBezTo>
                      <a:lnTo>
                        <a:pt x="4185" y="564866"/>
                      </a:lnTo>
                      <a:cubicBezTo>
                        <a:pt x="-7761" y="550929"/>
                        <a:pt x="9257" y="528465"/>
                        <a:pt x="13239" y="510545"/>
                      </a:cubicBezTo>
                      <a:cubicBezTo>
                        <a:pt x="15309" y="501229"/>
                        <a:pt x="14527" y="488932"/>
                        <a:pt x="22292" y="483385"/>
                      </a:cubicBezTo>
                      <a:cubicBezTo>
                        <a:pt x="37823" y="472291"/>
                        <a:pt x="58506" y="471314"/>
                        <a:pt x="76613" y="465278"/>
                      </a:cubicBezTo>
                      <a:cubicBezTo>
                        <a:pt x="135398" y="445683"/>
                        <a:pt x="94263" y="457089"/>
                        <a:pt x="203362" y="447171"/>
                      </a:cubicBezTo>
                      <a:cubicBezTo>
                        <a:pt x="200344" y="438117"/>
                        <a:pt x="201056" y="426758"/>
                        <a:pt x="194308" y="420010"/>
                      </a:cubicBezTo>
                      <a:cubicBezTo>
                        <a:pt x="187560" y="413262"/>
                        <a:pt x="176464" y="413027"/>
                        <a:pt x="167148" y="410957"/>
                      </a:cubicBezTo>
                      <a:cubicBezTo>
                        <a:pt x="149228" y="406975"/>
                        <a:pt x="130934" y="404921"/>
                        <a:pt x="112827" y="401903"/>
                      </a:cubicBezTo>
                      <a:cubicBezTo>
                        <a:pt x="40316" y="409960"/>
                        <a:pt x="38627" y="434570"/>
                        <a:pt x="13239" y="383796"/>
                      </a:cubicBezTo>
                      <a:cubicBezTo>
                        <a:pt x="8971" y="375260"/>
                        <a:pt x="7203" y="365689"/>
                        <a:pt x="4185" y="356636"/>
                      </a:cubicBezTo>
                      <a:cubicBezTo>
                        <a:pt x="32848" y="337528"/>
                        <a:pt x="43846" y="324829"/>
                        <a:pt x="85667" y="329476"/>
                      </a:cubicBezTo>
                      <a:cubicBezTo>
                        <a:pt x="96481" y="330678"/>
                        <a:pt x="103380" y="342185"/>
                        <a:pt x="112827" y="347583"/>
                      </a:cubicBezTo>
                      <a:cubicBezTo>
                        <a:pt x="144147" y="365480"/>
                        <a:pt x="145734" y="364587"/>
                        <a:pt x="176201" y="374743"/>
                      </a:cubicBezTo>
                      <a:cubicBezTo>
                        <a:pt x="194308" y="371725"/>
                        <a:pt x="214584" y="374796"/>
                        <a:pt x="230522" y="365689"/>
                      </a:cubicBezTo>
                      <a:cubicBezTo>
                        <a:pt x="242424" y="358888"/>
                        <a:pt x="242764" y="318170"/>
                        <a:pt x="230522" y="311369"/>
                      </a:cubicBezTo>
                      <a:cubicBezTo>
                        <a:pt x="208768" y="299284"/>
                        <a:pt x="182103" y="299810"/>
                        <a:pt x="158094" y="293262"/>
                      </a:cubicBezTo>
                      <a:cubicBezTo>
                        <a:pt x="148887" y="290751"/>
                        <a:pt x="139987" y="287226"/>
                        <a:pt x="130934" y="284208"/>
                      </a:cubicBezTo>
                      <a:cubicBezTo>
                        <a:pt x="133952" y="275155"/>
                        <a:pt x="134025" y="264500"/>
                        <a:pt x="139987" y="257048"/>
                      </a:cubicBezTo>
                      <a:cubicBezTo>
                        <a:pt x="146784" y="248551"/>
                        <a:pt x="158789" y="245907"/>
                        <a:pt x="167148" y="238941"/>
                      </a:cubicBezTo>
                      <a:cubicBezTo>
                        <a:pt x="193289" y="217157"/>
                        <a:pt x="194611" y="211326"/>
                        <a:pt x="212415" y="184620"/>
                      </a:cubicBezTo>
                      <a:cubicBezTo>
                        <a:pt x="203362" y="178584"/>
                        <a:pt x="195577" y="163072"/>
                        <a:pt x="185255" y="166513"/>
                      </a:cubicBezTo>
                      <a:cubicBezTo>
                        <a:pt x="170940" y="171285"/>
                        <a:pt x="168764" y="192057"/>
                        <a:pt x="158094" y="202727"/>
                      </a:cubicBezTo>
                      <a:cubicBezTo>
                        <a:pt x="145297" y="215524"/>
                        <a:pt x="108923" y="231840"/>
                        <a:pt x="94720" y="238941"/>
                      </a:cubicBezTo>
                      <a:cubicBezTo>
                        <a:pt x="79631" y="235923"/>
                        <a:pt x="57989" y="242690"/>
                        <a:pt x="49453" y="229887"/>
                      </a:cubicBezTo>
                      <a:cubicBezTo>
                        <a:pt x="21643" y="188172"/>
                        <a:pt x="67930" y="181479"/>
                        <a:pt x="85667" y="175567"/>
                      </a:cubicBezTo>
                      <a:cubicBezTo>
                        <a:pt x="100755" y="130299"/>
                        <a:pt x="85666" y="151424"/>
                        <a:pt x="149041" y="130299"/>
                      </a:cubicBezTo>
                      <a:lnTo>
                        <a:pt x="176201" y="121246"/>
                      </a:lnTo>
                      <a:cubicBezTo>
                        <a:pt x="172752" y="131593"/>
                        <a:pt x="155508" y="165221"/>
                        <a:pt x="176201" y="175567"/>
                      </a:cubicBezTo>
                      <a:cubicBezTo>
                        <a:pt x="184737" y="179835"/>
                        <a:pt x="194308" y="169531"/>
                        <a:pt x="203362" y="166513"/>
                      </a:cubicBezTo>
                      <a:cubicBezTo>
                        <a:pt x="206380" y="157460"/>
                        <a:pt x="206453" y="146805"/>
                        <a:pt x="212415" y="139353"/>
                      </a:cubicBezTo>
                      <a:cubicBezTo>
                        <a:pt x="239599" y="105373"/>
                        <a:pt x="257068" y="127077"/>
                        <a:pt x="293896" y="139353"/>
                      </a:cubicBezTo>
                      <a:cubicBezTo>
                        <a:pt x="245608" y="211784"/>
                        <a:pt x="308988" y="124260"/>
                        <a:pt x="248629" y="184620"/>
                      </a:cubicBezTo>
                      <a:cubicBezTo>
                        <a:pt x="240935" y="192314"/>
                        <a:pt x="236558" y="202727"/>
                        <a:pt x="230522" y="211781"/>
                      </a:cubicBezTo>
                      <a:cubicBezTo>
                        <a:pt x="239576" y="214799"/>
                        <a:pt x="248140" y="220834"/>
                        <a:pt x="257683" y="220834"/>
                      </a:cubicBezTo>
                      <a:cubicBezTo>
                        <a:pt x="273071" y="220834"/>
                        <a:pt x="287681" y="209872"/>
                        <a:pt x="302950" y="211781"/>
                      </a:cubicBezTo>
                      <a:cubicBezTo>
                        <a:pt x="313747" y="213131"/>
                        <a:pt x="321057" y="223852"/>
                        <a:pt x="330110" y="229887"/>
                      </a:cubicBezTo>
                      <a:cubicBezTo>
                        <a:pt x="342181" y="223852"/>
                        <a:pt x="359770" y="223579"/>
                        <a:pt x="366324" y="211781"/>
                      </a:cubicBezTo>
                      <a:cubicBezTo>
                        <a:pt x="376688" y="193127"/>
                        <a:pt x="371193" y="169331"/>
                        <a:pt x="375378" y="148406"/>
                      </a:cubicBezTo>
                      <a:cubicBezTo>
                        <a:pt x="397743" y="36583"/>
                        <a:pt x="365236" y="211301"/>
                        <a:pt x="411591" y="103139"/>
                      </a:cubicBezTo>
                      <a:cubicBezTo>
                        <a:pt x="417535" y="89270"/>
                        <a:pt x="411591" y="72961"/>
                        <a:pt x="411591" y="57872"/>
                      </a:cubicBezTo>
                    </a:path>
                  </a:pathLst>
                </a:custGeom>
                <a:noFill/>
                <a:ln w="9525">
                  <a:solidFill>
                    <a:srgbClr val="009900"/>
                  </a:solidFill>
                </a:ln>
                <a:effectLst>
                  <a:outerShdw sx="1000" sy="1000" algn="ctr" rotWithShape="0">
                    <a:srgbClr val="92D050">
                      <a:alpha val="98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351" name="Forma livre 350"/>
                <p:cNvSpPr/>
                <p:nvPr/>
              </p:nvSpPr>
              <p:spPr>
                <a:xfrm rot="19106360">
                  <a:off x="4183710" y="1368133"/>
                  <a:ext cx="418814" cy="460346"/>
                </a:xfrm>
                <a:custGeom>
                  <a:avLst/>
                  <a:gdLst>
                    <a:gd name="connsiteX0" fmla="*/ 212415 w 855211"/>
                    <a:gd name="connsiteY0" fmla="*/ 21658 h 809309"/>
                    <a:gd name="connsiteX1" fmla="*/ 293896 w 855211"/>
                    <a:gd name="connsiteY1" fmla="*/ 48818 h 809309"/>
                    <a:gd name="connsiteX2" fmla="*/ 302950 w 855211"/>
                    <a:gd name="connsiteY2" fmla="*/ 3551 h 809309"/>
                    <a:gd name="connsiteX3" fmla="*/ 375378 w 855211"/>
                    <a:gd name="connsiteY3" fmla="*/ 12604 h 809309"/>
                    <a:gd name="connsiteX4" fmla="*/ 393485 w 855211"/>
                    <a:gd name="connsiteY4" fmla="*/ 57872 h 809309"/>
                    <a:gd name="connsiteX5" fmla="*/ 339164 w 855211"/>
                    <a:gd name="connsiteY5" fmla="*/ 103139 h 809309"/>
                    <a:gd name="connsiteX6" fmla="*/ 447805 w 855211"/>
                    <a:gd name="connsiteY6" fmla="*/ 121246 h 809309"/>
                    <a:gd name="connsiteX7" fmla="*/ 456859 w 855211"/>
                    <a:gd name="connsiteY7" fmla="*/ 85032 h 809309"/>
                    <a:gd name="connsiteX8" fmla="*/ 465912 w 855211"/>
                    <a:gd name="connsiteY8" fmla="*/ 57872 h 809309"/>
                    <a:gd name="connsiteX9" fmla="*/ 456859 w 855211"/>
                    <a:gd name="connsiteY9" fmla="*/ 30711 h 809309"/>
                    <a:gd name="connsiteX10" fmla="*/ 538340 w 855211"/>
                    <a:gd name="connsiteY10" fmla="*/ 12604 h 809309"/>
                    <a:gd name="connsiteX11" fmla="*/ 511180 w 855211"/>
                    <a:gd name="connsiteY11" fmla="*/ 21658 h 809309"/>
                    <a:gd name="connsiteX12" fmla="*/ 493073 w 855211"/>
                    <a:gd name="connsiteY12" fmla="*/ 75979 h 809309"/>
                    <a:gd name="connsiteX13" fmla="*/ 502126 w 855211"/>
                    <a:gd name="connsiteY13" fmla="*/ 112192 h 809309"/>
                    <a:gd name="connsiteX14" fmla="*/ 520233 w 855211"/>
                    <a:gd name="connsiteY14" fmla="*/ 148406 h 809309"/>
                    <a:gd name="connsiteX15" fmla="*/ 529286 w 855211"/>
                    <a:gd name="connsiteY15" fmla="*/ 229887 h 809309"/>
                    <a:gd name="connsiteX16" fmla="*/ 565500 w 855211"/>
                    <a:gd name="connsiteY16" fmla="*/ 220834 h 809309"/>
                    <a:gd name="connsiteX17" fmla="*/ 556447 w 855211"/>
                    <a:gd name="connsiteY17" fmla="*/ 157460 h 809309"/>
                    <a:gd name="connsiteX18" fmla="*/ 547393 w 855211"/>
                    <a:gd name="connsiteY18" fmla="*/ 121246 h 809309"/>
                    <a:gd name="connsiteX19" fmla="*/ 556447 w 855211"/>
                    <a:gd name="connsiteY19" fmla="*/ 75979 h 809309"/>
                    <a:gd name="connsiteX20" fmla="*/ 674142 w 855211"/>
                    <a:gd name="connsiteY20" fmla="*/ 112192 h 809309"/>
                    <a:gd name="connsiteX21" fmla="*/ 646982 w 855211"/>
                    <a:gd name="connsiteY21" fmla="*/ 121246 h 809309"/>
                    <a:gd name="connsiteX22" fmla="*/ 619821 w 855211"/>
                    <a:gd name="connsiteY22" fmla="*/ 148406 h 809309"/>
                    <a:gd name="connsiteX23" fmla="*/ 646982 w 855211"/>
                    <a:gd name="connsiteY23" fmla="*/ 166513 h 809309"/>
                    <a:gd name="connsiteX24" fmla="*/ 791837 w 855211"/>
                    <a:gd name="connsiteY24" fmla="*/ 175567 h 809309"/>
                    <a:gd name="connsiteX25" fmla="*/ 782784 w 855211"/>
                    <a:gd name="connsiteY25" fmla="*/ 238941 h 809309"/>
                    <a:gd name="connsiteX26" fmla="*/ 737516 w 855211"/>
                    <a:gd name="connsiteY26" fmla="*/ 257048 h 809309"/>
                    <a:gd name="connsiteX27" fmla="*/ 619821 w 855211"/>
                    <a:gd name="connsiteY27" fmla="*/ 247994 h 809309"/>
                    <a:gd name="connsiteX28" fmla="*/ 628875 w 855211"/>
                    <a:gd name="connsiteY28" fmla="*/ 311369 h 809309"/>
                    <a:gd name="connsiteX29" fmla="*/ 619821 w 855211"/>
                    <a:gd name="connsiteY29" fmla="*/ 420010 h 809309"/>
                    <a:gd name="connsiteX30" fmla="*/ 646982 w 855211"/>
                    <a:gd name="connsiteY30" fmla="*/ 429064 h 809309"/>
                    <a:gd name="connsiteX31" fmla="*/ 674142 w 855211"/>
                    <a:gd name="connsiteY31" fmla="*/ 302315 h 809309"/>
                    <a:gd name="connsiteX32" fmla="*/ 692249 w 855211"/>
                    <a:gd name="connsiteY32" fmla="*/ 329476 h 809309"/>
                    <a:gd name="connsiteX33" fmla="*/ 728463 w 855211"/>
                    <a:gd name="connsiteY33" fmla="*/ 401903 h 809309"/>
                    <a:gd name="connsiteX34" fmla="*/ 737516 w 855211"/>
                    <a:gd name="connsiteY34" fmla="*/ 356636 h 809309"/>
                    <a:gd name="connsiteX35" fmla="*/ 746570 w 855211"/>
                    <a:gd name="connsiteY35" fmla="*/ 383796 h 809309"/>
                    <a:gd name="connsiteX36" fmla="*/ 764677 w 855211"/>
                    <a:gd name="connsiteY36" fmla="*/ 456224 h 809309"/>
                    <a:gd name="connsiteX37" fmla="*/ 773730 w 855211"/>
                    <a:gd name="connsiteY37" fmla="*/ 429064 h 809309"/>
                    <a:gd name="connsiteX38" fmla="*/ 791837 w 855211"/>
                    <a:gd name="connsiteY38" fmla="*/ 365689 h 809309"/>
                    <a:gd name="connsiteX39" fmla="*/ 809944 w 855211"/>
                    <a:gd name="connsiteY39" fmla="*/ 329476 h 809309"/>
                    <a:gd name="connsiteX40" fmla="*/ 837104 w 855211"/>
                    <a:gd name="connsiteY40" fmla="*/ 347583 h 809309"/>
                    <a:gd name="connsiteX41" fmla="*/ 855211 w 855211"/>
                    <a:gd name="connsiteY41" fmla="*/ 410957 h 809309"/>
                    <a:gd name="connsiteX42" fmla="*/ 846158 w 855211"/>
                    <a:gd name="connsiteY42" fmla="*/ 474331 h 809309"/>
                    <a:gd name="connsiteX43" fmla="*/ 818997 w 855211"/>
                    <a:gd name="connsiteY43" fmla="*/ 501491 h 809309"/>
                    <a:gd name="connsiteX44" fmla="*/ 610768 w 855211"/>
                    <a:gd name="connsiteY44" fmla="*/ 537705 h 809309"/>
                    <a:gd name="connsiteX45" fmla="*/ 656035 w 855211"/>
                    <a:gd name="connsiteY45" fmla="*/ 582973 h 809309"/>
                    <a:gd name="connsiteX46" fmla="*/ 683195 w 855211"/>
                    <a:gd name="connsiteY46" fmla="*/ 573919 h 809309"/>
                    <a:gd name="connsiteX47" fmla="*/ 710356 w 855211"/>
                    <a:gd name="connsiteY47" fmla="*/ 592026 h 809309"/>
                    <a:gd name="connsiteX48" fmla="*/ 719409 w 855211"/>
                    <a:gd name="connsiteY48" fmla="*/ 637293 h 809309"/>
                    <a:gd name="connsiteX49" fmla="*/ 755623 w 855211"/>
                    <a:gd name="connsiteY49" fmla="*/ 582973 h 809309"/>
                    <a:gd name="connsiteX50" fmla="*/ 782784 w 855211"/>
                    <a:gd name="connsiteY50" fmla="*/ 592026 h 809309"/>
                    <a:gd name="connsiteX51" fmla="*/ 746570 w 855211"/>
                    <a:gd name="connsiteY51" fmla="*/ 673507 h 809309"/>
                    <a:gd name="connsiteX52" fmla="*/ 710356 w 855211"/>
                    <a:gd name="connsiteY52" fmla="*/ 691614 h 809309"/>
                    <a:gd name="connsiteX53" fmla="*/ 592661 w 855211"/>
                    <a:gd name="connsiteY53" fmla="*/ 673507 h 809309"/>
                    <a:gd name="connsiteX54" fmla="*/ 556447 w 855211"/>
                    <a:gd name="connsiteY54" fmla="*/ 610133 h 809309"/>
                    <a:gd name="connsiteX55" fmla="*/ 529286 w 855211"/>
                    <a:gd name="connsiteY55" fmla="*/ 601080 h 809309"/>
                    <a:gd name="connsiteX56" fmla="*/ 502126 w 855211"/>
                    <a:gd name="connsiteY56" fmla="*/ 610133 h 809309"/>
                    <a:gd name="connsiteX57" fmla="*/ 493073 w 855211"/>
                    <a:gd name="connsiteY57" fmla="*/ 673507 h 809309"/>
                    <a:gd name="connsiteX58" fmla="*/ 520233 w 855211"/>
                    <a:gd name="connsiteY58" fmla="*/ 691614 h 809309"/>
                    <a:gd name="connsiteX59" fmla="*/ 484019 w 855211"/>
                    <a:gd name="connsiteY59" fmla="*/ 773095 h 809309"/>
                    <a:gd name="connsiteX60" fmla="*/ 456859 w 855211"/>
                    <a:gd name="connsiteY60" fmla="*/ 782149 h 809309"/>
                    <a:gd name="connsiteX61" fmla="*/ 474966 w 855211"/>
                    <a:gd name="connsiteY61" fmla="*/ 809309 h 809309"/>
                    <a:gd name="connsiteX62" fmla="*/ 375378 w 855211"/>
                    <a:gd name="connsiteY62" fmla="*/ 773095 h 809309"/>
                    <a:gd name="connsiteX63" fmla="*/ 366324 w 855211"/>
                    <a:gd name="connsiteY63" fmla="*/ 745935 h 809309"/>
                    <a:gd name="connsiteX64" fmla="*/ 393485 w 855211"/>
                    <a:gd name="connsiteY64" fmla="*/ 718775 h 809309"/>
                    <a:gd name="connsiteX65" fmla="*/ 420645 w 855211"/>
                    <a:gd name="connsiteY65" fmla="*/ 709721 h 809309"/>
                    <a:gd name="connsiteX66" fmla="*/ 447805 w 855211"/>
                    <a:gd name="connsiteY66" fmla="*/ 691614 h 809309"/>
                    <a:gd name="connsiteX67" fmla="*/ 447805 w 855211"/>
                    <a:gd name="connsiteY67" fmla="*/ 628240 h 809309"/>
                    <a:gd name="connsiteX68" fmla="*/ 438752 w 855211"/>
                    <a:gd name="connsiteY68" fmla="*/ 601080 h 809309"/>
                    <a:gd name="connsiteX69" fmla="*/ 411591 w 855211"/>
                    <a:gd name="connsiteY69" fmla="*/ 592026 h 809309"/>
                    <a:gd name="connsiteX70" fmla="*/ 330110 w 855211"/>
                    <a:gd name="connsiteY70" fmla="*/ 564866 h 809309"/>
                    <a:gd name="connsiteX71" fmla="*/ 275789 w 855211"/>
                    <a:gd name="connsiteY71" fmla="*/ 573919 h 809309"/>
                    <a:gd name="connsiteX72" fmla="*/ 293896 w 855211"/>
                    <a:gd name="connsiteY72" fmla="*/ 610133 h 809309"/>
                    <a:gd name="connsiteX73" fmla="*/ 357271 w 855211"/>
                    <a:gd name="connsiteY73" fmla="*/ 637293 h 809309"/>
                    <a:gd name="connsiteX74" fmla="*/ 366324 w 855211"/>
                    <a:gd name="connsiteY74" fmla="*/ 664454 h 809309"/>
                    <a:gd name="connsiteX75" fmla="*/ 339164 w 855211"/>
                    <a:gd name="connsiteY75" fmla="*/ 673507 h 809309"/>
                    <a:gd name="connsiteX76" fmla="*/ 302950 w 855211"/>
                    <a:gd name="connsiteY76" fmla="*/ 664454 h 809309"/>
                    <a:gd name="connsiteX77" fmla="*/ 248629 w 855211"/>
                    <a:gd name="connsiteY77" fmla="*/ 655400 h 809309"/>
                    <a:gd name="connsiteX78" fmla="*/ 302950 w 855211"/>
                    <a:gd name="connsiteY78" fmla="*/ 700668 h 809309"/>
                    <a:gd name="connsiteX79" fmla="*/ 312003 w 855211"/>
                    <a:gd name="connsiteY79" fmla="*/ 736882 h 809309"/>
                    <a:gd name="connsiteX80" fmla="*/ 302950 w 855211"/>
                    <a:gd name="connsiteY80" fmla="*/ 764042 h 809309"/>
                    <a:gd name="connsiteX81" fmla="*/ 248629 w 855211"/>
                    <a:gd name="connsiteY81" fmla="*/ 782149 h 809309"/>
                    <a:gd name="connsiteX82" fmla="*/ 212415 w 855211"/>
                    <a:gd name="connsiteY82" fmla="*/ 773095 h 809309"/>
                    <a:gd name="connsiteX83" fmla="*/ 203362 w 855211"/>
                    <a:gd name="connsiteY83" fmla="*/ 745935 h 809309"/>
                    <a:gd name="connsiteX84" fmla="*/ 176201 w 855211"/>
                    <a:gd name="connsiteY84" fmla="*/ 727828 h 809309"/>
                    <a:gd name="connsiteX85" fmla="*/ 194308 w 855211"/>
                    <a:gd name="connsiteY85" fmla="*/ 673507 h 809309"/>
                    <a:gd name="connsiteX86" fmla="*/ 221469 w 855211"/>
                    <a:gd name="connsiteY86" fmla="*/ 646347 h 809309"/>
                    <a:gd name="connsiteX87" fmla="*/ 275789 w 855211"/>
                    <a:gd name="connsiteY87" fmla="*/ 582973 h 809309"/>
                    <a:gd name="connsiteX88" fmla="*/ 284843 w 855211"/>
                    <a:gd name="connsiteY88" fmla="*/ 546759 h 809309"/>
                    <a:gd name="connsiteX89" fmla="*/ 257683 w 855211"/>
                    <a:gd name="connsiteY89" fmla="*/ 537705 h 809309"/>
                    <a:gd name="connsiteX90" fmla="*/ 194308 w 855211"/>
                    <a:gd name="connsiteY90" fmla="*/ 555812 h 809309"/>
                    <a:gd name="connsiteX91" fmla="*/ 167148 w 855211"/>
                    <a:gd name="connsiteY91" fmla="*/ 582973 h 809309"/>
                    <a:gd name="connsiteX92" fmla="*/ 149041 w 855211"/>
                    <a:gd name="connsiteY92" fmla="*/ 619187 h 809309"/>
                    <a:gd name="connsiteX93" fmla="*/ 121881 w 855211"/>
                    <a:gd name="connsiteY93" fmla="*/ 637293 h 809309"/>
                    <a:gd name="connsiteX94" fmla="*/ 67560 w 855211"/>
                    <a:gd name="connsiteY94" fmla="*/ 682561 h 809309"/>
                    <a:gd name="connsiteX95" fmla="*/ 49453 w 855211"/>
                    <a:gd name="connsiteY95" fmla="*/ 646347 h 809309"/>
                    <a:gd name="connsiteX96" fmla="*/ 76613 w 855211"/>
                    <a:gd name="connsiteY96" fmla="*/ 610133 h 809309"/>
                    <a:gd name="connsiteX97" fmla="*/ 112827 w 855211"/>
                    <a:gd name="connsiteY97" fmla="*/ 601080 h 809309"/>
                    <a:gd name="connsiteX98" fmla="*/ 185255 w 855211"/>
                    <a:gd name="connsiteY98" fmla="*/ 573919 h 809309"/>
                    <a:gd name="connsiteX99" fmla="*/ 212415 w 855211"/>
                    <a:gd name="connsiteY99" fmla="*/ 555812 h 809309"/>
                    <a:gd name="connsiteX100" fmla="*/ 221469 w 855211"/>
                    <a:gd name="connsiteY100" fmla="*/ 474331 h 809309"/>
                    <a:gd name="connsiteX101" fmla="*/ 194308 w 855211"/>
                    <a:gd name="connsiteY101" fmla="*/ 483385 h 809309"/>
                    <a:gd name="connsiteX102" fmla="*/ 149041 w 855211"/>
                    <a:gd name="connsiteY102" fmla="*/ 528652 h 809309"/>
                    <a:gd name="connsiteX103" fmla="*/ 130934 w 855211"/>
                    <a:gd name="connsiteY103" fmla="*/ 555812 h 809309"/>
                    <a:gd name="connsiteX104" fmla="*/ 67560 w 855211"/>
                    <a:gd name="connsiteY104" fmla="*/ 573919 h 809309"/>
                    <a:gd name="connsiteX105" fmla="*/ 4185 w 855211"/>
                    <a:gd name="connsiteY105" fmla="*/ 564866 h 809309"/>
                    <a:gd name="connsiteX106" fmla="*/ 13239 w 855211"/>
                    <a:gd name="connsiteY106" fmla="*/ 510545 h 809309"/>
                    <a:gd name="connsiteX107" fmla="*/ 22292 w 855211"/>
                    <a:gd name="connsiteY107" fmla="*/ 483385 h 809309"/>
                    <a:gd name="connsiteX108" fmla="*/ 76613 w 855211"/>
                    <a:gd name="connsiteY108" fmla="*/ 465278 h 809309"/>
                    <a:gd name="connsiteX109" fmla="*/ 203362 w 855211"/>
                    <a:gd name="connsiteY109" fmla="*/ 447171 h 809309"/>
                    <a:gd name="connsiteX110" fmla="*/ 194308 w 855211"/>
                    <a:gd name="connsiteY110" fmla="*/ 420010 h 809309"/>
                    <a:gd name="connsiteX111" fmla="*/ 167148 w 855211"/>
                    <a:gd name="connsiteY111" fmla="*/ 410957 h 809309"/>
                    <a:gd name="connsiteX112" fmla="*/ 112827 w 855211"/>
                    <a:gd name="connsiteY112" fmla="*/ 401903 h 809309"/>
                    <a:gd name="connsiteX113" fmla="*/ 13239 w 855211"/>
                    <a:gd name="connsiteY113" fmla="*/ 383796 h 809309"/>
                    <a:gd name="connsiteX114" fmla="*/ 4185 w 855211"/>
                    <a:gd name="connsiteY114" fmla="*/ 356636 h 809309"/>
                    <a:gd name="connsiteX115" fmla="*/ 85667 w 855211"/>
                    <a:gd name="connsiteY115" fmla="*/ 329476 h 809309"/>
                    <a:gd name="connsiteX116" fmla="*/ 112827 w 855211"/>
                    <a:gd name="connsiteY116" fmla="*/ 347583 h 809309"/>
                    <a:gd name="connsiteX117" fmla="*/ 176201 w 855211"/>
                    <a:gd name="connsiteY117" fmla="*/ 374743 h 809309"/>
                    <a:gd name="connsiteX118" fmla="*/ 230522 w 855211"/>
                    <a:gd name="connsiteY118" fmla="*/ 365689 h 809309"/>
                    <a:gd name="connsiteX119" fmla="*/ 230522 w 855211"/>
                    <a:gd name="connsiteY119" fmla="*/ 311369 h 809309"/>
                    <a:gd name="connsiteX120" fmla="*/ 158094 w 855211"/>
                    <a:gd name="connsiteY120" fmla="*/ 293262 h 809309"/>
                    <a:gd name="connsiteX121" fmla="*/ 130934 w 855211"/>
                    <a:gd name="connsiteY121" fmla="*/ 284208 h 809309"/>
                    <a:gd name="connsiteX122" fmla="*/ 139987 w 855211"/>
                    <a:gd name="connsiteY122" fmla="*/ 257048 h 809309"/>
                    <a:gd name="connsiteX123" fmla="*/ 167148 w 855211"/>
                    <a:gd name="connsiteY123" fmla="*/ 238941 h 809309"/>
                    <a:gd name="connsiteX124" fmla="*/ 212415 w 855211"/>
                    <a:gd name="connsiteY124" fmla="*/ 184620 h 809309"/>
                    <a:gd name="connsiteX125" fmla="*/ 185255 w 855211"/>
                    <a:gd name="connsiteY125" fmla="*/ 166513 h 809309"/>
                    <a:gd name="connsiteX126" fmla="*/ 158094 w 855211"/>
                    <a:gd name="connsiteY126" fmla="*/ 202727 h 809309"/>
                    <a:gd name="connsiteX127" fmla="*/ 94720 w 855211"/>
                    <a:gd name="connsiteY127" fmla="*/ 238941 h 809309"/>
                    <a:gd name="connsiteX128" fmla="*/ 49453 w 855211"/>
                    <a:gd name="connsiteY128" fmla="*/ 229887 h 809309"/>
                    <a:gd name="connsiteX129" fmla="*/ 85667 w 855211"/>
                    <a:gd name="connsiteY129" fmla="*/ 175567 h 809309"/>
                    <a:gd name="connsiteX130" fmla="*/ 149041 w 855211"/>
                    <a:gd name="connsiteY130" fmla="*/ 130299 h 809309"/>
                    <a:gd name="connsiteX131" fmla="*/ 176201 w 855211"/>
                    <a:gd name="connsiteY131" fmla="*/ 121246 h 809309"/>
                    <a:gd name="connsiteX132" fmla="*/ 176201 w 855211"/>
                    <a:gd name="connsiteY132" fmla="*/ 175567 h 809309"/>
                    <a:gd name="connsiteX133" fmla="*/ 203362 w 855211"/>
                    <a:gd name="connsiteY133" fmla="*/ 166513 h 809309"/>
                    <a:gd name="connsiteX134" fmla="*/ 212415 w 855211"/>
                    <a:gd name="connsiteY134" fmla="*/ 139353 h 809309"/>
                    <a:gd name="connsiteX135" fmla="*/ 293896 w 855211"/>
                    <a:gd name="connsiteY135" fmla="*/ 139353 h 809309"/>
                    <a:gd name="connsiteX136" fmla="*/ 248629 w 855211"/>
                    <a:gd name="connsiteY136" fmla="*/ 184620 h 809309"/>
                    <a:gd name="connsiteX137" fmla="*/ 230522 w 855211"/>
                    <a:gd name="connsiteY137" fmla="*/ 211781 h 809309"/>
                    <a:gd name="connsiteX138" fmla="*/ 257683 w 855211"/>
                    <a:gd name="connsiteY138" fmla="*/ 220834 h 809309"/>
                    <a:gd name="connsiteX139" fmla="*/ 302950 w 855211"/>
                    <a:gd name="connsiteY139" fmla="*/ 211781 h 809309"/>
                    <a:gd name="connsiteX140" fmla="*/ 330110 w 855211"/>
                    <a:gd name="connsiteY140" fmla="*/ 229887 h 809309"/>
                    <a:gd name="connsiteX141" fmla="*/ 366324 w 855211"/>
                    <a:gd name="connsiteY141" fmla="*/ 211781 h 809309"/>
                    <a:gd name="connsiteX142" fmla="*/ 375378 w 855211"/>
                    <a:gd name="connsiteY142" fmla="*/ 148406 h 809309"/>
                    <a:gd name="connsiteX143" fmla="*/ 411591 w 855211"/>
                    <a:gd name="connsiteY143" fmla="*/ 103139 h 809309"/>
                    <a:gd name="connsiteX144" fmla="*/ 411591 w 855211"/>
                    <a:gd name="connsiteY144" fmla="*/ 57872 h 80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855211" h="809309">
                      <a:moveTo>
                        <a:pt x="212415" y="21658"/>
                      </a:moveTo>
                      <a:cubicBezTo>
                        <a:pt x="226856" y="33211"/>
                        <a:pt x="265042" y="83443"/>
                        <a:pt x="293896" y="48818"/>
                      </a:cubicBezTo>
                      <a:cubicBezTo>
                        <a:pt x="303747" y="36997"/>
                        <a:pt x="299932" y="18640"/>
                        <a:pt x="302950" y="3551"/>
                      </a:cubicBezTo>
                      <a:cubicBezTo>
                        <a:pt x="327093" y="6569"/>
                        <a:pt x="354515" y="86"/>
                        <a:pt x="375378" y="12604"/>
                      </a:cubicBezTo>
                      <a:cubicBezTo>
                        <a:pt x="389314" y="20965"/>
                        <a:pt x="395501" y="41746"/>
                        <a:pt x="393485" y="57872"/>
                      </a:cubicBezTo>
                      <a:cubicBezTo>
                        <a:pt x="391901" y="70545"/>
                        <a:pt x="348703" y="96780"/>
                        <a:pt x="339164" y="103139"/>
                      </a:cubicBezTo>
                      <a:cubicBezTo>
                        <a:pt x="355780" y="152988"/>
                        <a:pt x="349114" y="162367"/>
                        <a:pt x="447805" y="121246"/>
                      </a:cubicBezTo>
                      <a:cubicBezTo>
                        <a:pt x="459291" y="116460"/>
                        <a:pt x="453441" y="96996"/>
                        <a:pt x="456859" y="85032"/>
                      </a:cubicBezTo>
                      <a:cubicBezTo>
                        <a:pt x="459481" y="75856"/>
                        <a:pt x="462894" y="66925"/>
                        <a:pt x="465912" y="57872"/>
                      </a:cubicBezTo>
                      <a:cubicBezTo>
                        <a:pt x="462894" y="48818"/>
                        <a:pt x="456859" y="40254"/>
                        <a:pt x="456859" y="30711"/>
                      </a:cubicBezTo>
                      <a:cubicBezTo>
                        <a:pt x="456859" y="-21624"/>
                        <a:pt x="499140" y="7704"/>
                        <a:pt x="538340" y="12604"/>
                      </a:cubicBezTo>
                      <a:cubicBezTo>
                        <a:pt x="529287" y="15622"/>
                        <a:pt x="516727" y="13892"/>
                        <a:pt x="511180" y="21658"/>
                      </a:cubicBezTo>
                      <a:cubicBezTo>
                        <a:pt x="500086" y="37189"/>
                        <a:pt x="493073" y="75979"/>
                        <a:pt x="493073" y="75979"/>
                      </a:cubicBezTo>
                      <a:cubicBezTo>
                        <a:pt x="496091" y="88050"/>
                        <a:pt x="497757" y="100542"/>
                        <a:pt x="502126" y="112192"/>
                      </a:cubicBezTo>
                      <a:cubicBezTo>
                        <a:pt x="506865" y="124829"/>
                        <a:pt x="517198" y="135255"/>
                        <a:pt x="520233" y="148406"/>
                      </a:cubicBezTo>
                      <a:cubicBezTo>
                        <a:pt x="526378" y="175034"/>
                        <a:pt x="526268" y="202727"/>
                        <a:pt x="529286" y="229887"/>
                      </a:cubicBezTo>
                      <a:cubicBezTo>
                        <a:pt x="541357" y="226869"/>
                        <a:pt x="555784" y="228607"/>
                        <a:pt x="565500" y="220834"/>
                      </a:cubicBezTo>
                      <a:cubicBezTo>
                        <a:pt x="590318" y="200980"/>
                        <a:pt x="562563" y="173770"/>
                        <a:pt x="556447" y="157460"/>
                      </a:cubicBezTo>
                      <a:cubicBezTo>
                        <a:pt x="552078" y="145809"/>
                        <a:pt x="550411" y="133317"/>
                        <a:pt x="547393" y="121246"/>
                      </a:cubicBezTo>
                      <a:cubicBezTo>
                        <a:pt x="550411" y="106157"/>
                        <a:pt x="541849" y="80845"/>
                        <a:pt x="556447" y="75979"/>
                      </a:cubicBezTo>
                      <a:cubicBezTo>
                        <a:pt x="641318" y="47689"/>
                        <a:pt x="645886" y="69809"/>
                        <a:pt x="674142" y="112192"/>
                      </a:cubicBezTo>
                      <a:cubicBezTo>
                        <a:pt x="665089" y="115210"/>
                        <a:pt x="654922" y="115952"/>
                        <a:pt x="646982" y="121246"/>
                      </a:cubicBezTo>
                      <a:cubicBezTo>
                        <a:pt x="636329" y="128348"/>
                        <a:pt x="619821" y="135602"/>
                        <a:pt x="619821" y="148406"/>
                      </a:cubicBezTo>
                      <a:cubicBezTo>
                        <a:pt x="619821" y="159287"/>
                        <a:pt x="636234" y="164816"/>
                        <a:pt x="646982" y="166513"/>
                      </a:cubicBezTo>
                      <a:cubicBezTo>
                        <a:pt x="694769" y="174059"/>
                        <a:pt x="743552" y="172549"/>
                        <a:pt x="791837" y="175567"/>
                      </a:cubicBezTo>
                      <a:cubicBezTo>
                        <a:pt x="788819" y="196692"/>
                        <a:pt x="794621" y="221186"/>
                        <a:pt x="782784" y="238941"/>
                      </a:cubicBezTo>
                      <a:cubicBezTo>
                        <a:pt x="773769" y="252463"/>
                        <a:pt x="753743" y="256147"/>
                        <a:pt x="737516" y="257048"/>
                      </a:cubicBezTo>
                      <a:cubicBezTo>
                        <a:pt x="698229" y="259230"/>
                        <a:pt x="659053" y="251012"/>
                        <a:pt x="619821" y="247994"/>
                      </a:cubicBezTo>
                      <a:cubicBezTo>
                        <a:pt x="622839" y="269119"/>
                        <a:pt x="630294" y="290077"/>
                        <a:pt x="628875" y="311369"/>
                      </a:cubicBezTo>
                      <a:cubicBezTo>
                        <a:pt x="627157" y="337136"/>
                        <a:pt x="595029" y="389020"/>
                        <a:pt x="619821" y="420010"/>
                      </a:cubicBezTo>
                      <a:cubicBezTo>
                        <a:pt x="625783" y="427462"/>
                        <a:pt x="637928" y="426046"/>
                        <a:pt x="646982" y="429064"/>
                      </a:cubicBezTo>
                      <a:cubicBezTo>
                        <a:pt x="667528" y="326328"/>
                        <a:pt x="657623" y="368386"/>
                        <a:pt x="674142" y="302315"/>
                      </a:cubicBezTo>
                      <a:cubicBezTo>
                        <a:pt x="680178" y="311369"/>
                        <a:pt x="689445" y="318962"/>
                        <a:pt x="692249" y="329476"/>
                      </a:cubicBezTo>
                      <a:cubicBezTo>
                        <a:pt x="720528" y="435523"/>
                        <a:pt x="691014" y="476802"/>
                        <a:pt x="728463" y="401903"/>
                      </a:cubicBezTo>
                      <a:cubicBezTo>
                        <a:pt x="731481" y="386814"/>
                        <a:pt x="726635" y="367517"/>
                        <a:pt x="737516" y="356636"/>
                      </a:cubicBezTo>
                      <a:cubicBezTo>
                        <a:pt x="744264" y="349888"/>
                        <a:pt x="744255" y="374538"/>
                        <a:pt x="746570" y="383796"/>
                      </a:cubicBezTo>
                      <a:lnTo>
                        <a:pt x="764677" y="456224"/>
                      </a:lnTo>
                      <a:cubicBezTo>
                        <a:pt x="767695" y="447171"/>
                        <a:pt x="771108" y="438240"/>
                        <a:pt x="773730" y="429064"/>
                      </a:cubicBezTo>
                      <a:cubicBezTo>
                        <a:pt x="780290" y="406105"/>
                        <a:pt x="782538" y="387387"/>
                        <a:pt x="791837" y="365689"/>
                      </a:cubicBezTo>
                      <a:cubicBezTo>
                        <a:pt x="797153" y="353284"/>
                        <a:pt x="803908" y="341547"/>
                        <a:pt x="809944" y="329476"/>
                      </a:cubicBezTo>
                      <a:cubicBezTo>
                        <a:pt x="818997" y="335512"/>
                        <a:pt x="830307" y="339087"/>
                        <a:pt x="837104" y="347583"/>
                      </a:cubicBezTo>
                      <a:cubicBezTo>
                        <a:pt x="841829" y="353489"/>
                        <a:pt x="854619" y="408588"/>
                        <a:pt x="855211" y="410957"/>
                      </a:cubicBezTo>
                      <a:cubicBezTo>
                        <a:pt x="852193" y="432082"/>
                        <a:pt x="854083" y="454518"/>
                        <a:pt x="846158" y="474331"/>
                      </a:cubicBezTo>
                      <a:cubicBezTo>
                        <a:pt x="841403" y="486219"/>
                        <a:pt x="830653" y="496193"/>
                        <a:pt x="818997" y="501491"/>
                      </a:cubicBezTo>
                      <a:cubicBezTo>
                        <a:pt x="776598" y="520763"/>
                        <a:pt x="634828" y="534497"/>
                        <a:pt x="610768" y="537705"/>
                      </a:cubicBezTo>
                      <a:cubicBezTo>
                        <a:pt x="623723" y="563614"/>
                        <a:pt x="622733" y="582973"/>
                        <a:pt x="656035" y="582973"/>
                      </a:cubicBezTo>
                      <a:cubicBezTo>
                        <a:pt x="665578" y="582973"/>
                        <a:pt x="674142" y="576937"/>
                        <a:pt x="683195" y="573919"/>
                      </a:cubicBezTo>
                      <a:cubicBezTo>
                        <a:pt x="692249" y="579955"/>
                        <a:pt x="704957" y="582579"/>
                        <a:pt x="710356" y="592026"/>
                      </a:cubicBezTo>
                      <a:cubicBezTo>
                        <a:pt x="717991" y="605386"/>
                        <a:pt x="704320" y="640311"/>
                        <a:pt x="719409" y="637293"/>
                      </a:cubicBezTo>
                      <a:cubicBezTo>
                        <a:pt x="740748" y="633025"/>
                        <a:pt x="755623" y="582973"/>
                        <a:pt x="755623" y="582973"/>
                      </a:cubicBezTo>
                      <a:cubicBezTo>
                        <a:pt x="764677" y="585991"/>
                        <a:pt x="780162" y="582850"/>
                        <a:pt x="782784" y="592026"/>
                      </a:cubicBezTo>
                      <a:cubicBezTo>
                        <a:pt x="792877" y="627353"/>
                        <a:pt x="771887" y="655423"/>
                        <a:pt x="746570" y="673507"/>
                      </a:cubicBezTo>
                      <a:cubicBezTo>
                        <a:pt x="735588" y="681351"/>
                        <a:pt x="722427" y="685578"/>
                        <a:pt x="710356" y="691614"/>
                      </a:cubicBezTo>
                      <a:cubicBezTo>
                        <a:pt x="671124" y="685578"/>
                        <a:pt x="630317" y="686059"/>
                        <a:pt x="592661" y="673507"/>
                      </a:cubicBezTo>
                      <a:cubicBezTo>
                        <a:pt x="584073" y="670644"/>
                        <a:pt x="558327" y="612013"/>
                        <a:pt x="556447" y="610133"/>
                      </a:cubicBezTo>
                      <a:cubicBezTo>
                        <a:pt x="549699" y="603385"/>
                        <a:pt x="538340" y="604098"/>
                        <a:pt x="529286" y="601080"/>
                      </a:cubicBezTo>
                      <a:cubicBezTo>
                        <a:pt x="520233" y="604098"/>
                        <a:pt x="509578" y="604172"/>
                        <a:pt x="502126" y="610133"/>
                      </a:cubicBezTo>
                      <a:cubicBezTo>
                        <a:pt x="480619" y="627338"/>
                        <a:pt x="477375" y="649960"/>
                        <a:pt x="493073" y="673507"/>
                      </a:cubicBezTo>
                      <a:cubicBezTo>
                        <a:pt x="499109" y="682560"/>
                        <a:pt x="511180" y="685578"/>
                        <a:pt x="520233" y="691614"/>
                      </a:cubicBezTo>
                      <a:cubicBezTo>
                        <a:pt x="514700" y="708214"/>
                        <a:pt x="503584" y="757443"/>
                        <a:pt x="484019" y="773095"/>
                      </a:cubicBezTo>
                      <a:cubicBezTo>
                        <a:pt x="476567" y="779057"/>
                        <a:pt x="465912" y="779131"/>
                        <a:pt x="456859" y="782149"/>
                      </a:cubicBezTo>
                      <a:cubicBezTo>
                        <a:pt x="522984" y="804191"/>
                        <a:pt x="529697" y="795627"/>
                        <a:pt x="474966" y="809309"/>
                      </a:cubicBezTo>
                      <a:cubicBezTo>
                        <a:pt x="404783" y="801511"/>
                        <a:pt x="399839" y="822016"/>
                        <a:pt x="375378" y="773095"/>
                      </a:cubicBezTo>
                      <a:cubicBezTo>
                        <a:pt x="371110" y="764559"/>
                        <a:pt x="369342" y="754988"/>
                        <a:pt x="366324" y="745935"/>
                      </a:cubicBezTo>
                      <a:cubicBezTo>
                        <a:pt x="375378" y="736882"/>
                        <a:pt x="382832" y="725877"/>
                        <a:pt x="393485" y="718775"/>
                      </a:cubicBezTo>
                      <a:cubicBezTo>
                        <a:pt x="401425" y="713481"/>
                        <a:pt x="412109" y="713989"/>
                        <a:pt x="420645" y="709721"/>
                      </a:cubicBezTo>
                      <a:cubicBezTo>
                        <a:pt x="430377" y="704855"/>
                        <a:pt x="438752" y="697650"/>
                        <a:pt x="447805" y="691614"/>
                      </a:cubicBezTo>
                      <a:cubicBezTo>
                        <a:pt x="460124" y="654661"/>
                        <a:pt x="460048" y="671090"/>
                        <a:pt x="447805" y="628240"/>
                      </a:cubicBezTo>
                      <a:cubicBezTo>
                        <a:pt x="445183" y="619064"/>
                        <a:pt x="445500" y="607828"/>
                        <a:pt x="438752" y="601080"/>
                      </a:cubicBezTo>
                      <a:cubicBezTo>
                        <a:pt x="432004" y="594332"/>
                        <a:pt x="420127" y="596294"/>
                        <a:pt x="411591" y="592026"/>
                      </a:cubicBezTo>
                      <a:cubicBezTo>
                        <a:pt x="347941" y="560201"/>
                        <a:pt x="430957" y="581673"/>
                        <a:pt x="330110" y="564866"/>
                      </a:cubicBezTo>
                      <a:cubicBezTo>
                        <a:pt x="312003" y="567884"/>
                        <a:pt x="287256" y="559585"/>
                        <a:pt x="275789" y="573919"/>
                      </a:cubicBezTo>
                      <a:cubicBezTo>
                        <a:pt x="267358" y="584458"/>
                        <a:pt x="284353" y="600590"/>
                        <a:pt x="293896" y="610133"/>
                      </a:cubicBezTo>
                      <a:cubicBezTo>
                        <a:pt x="305085" y="621322"/>
                        <a:pt x="341038" y="631882"/>
                        <a:pt x="357271" y="637293"/>
                      </a:cubicBezTo>
                      <a:cubicBezTo>
                        <a:pt x="360289" y="646347"/>
                        <a:pt x="370592" y="655918"/>
                        <a:pt x="366324" y="664454"/>
                      </a:cubicBezTo>
                      <a:cubicBezTo>
                        <a:pt x="362056" y="672990"/>
                        <a:pt x="348707" y="673507"/>
                        <a:pt x="339164" y="673507"/>
                      </a:cubicBezTo>
                      <a:cubicBezTo>
                        <a:pt x="326721" y="673507"/>
                        <a:pt x="315151" y="666894"/>
                        <a:pt x="302950" y="664454"/>
                      </a:cubicBezTo>
                      <a:cubicBezTo>
                        <a:pt x="284950" y="660854"/>
                        <a:pt x="266736" y="658418"/>
                        <a:pt x="248629" y="655400"/>
                      </a:cubicBezTo>
                      <a:cubicBezTo>
                        <a:pt x="265936" y="666938"/>
                        <a:pt x="292226" y="681901"/>
                        <a:pt x="302950" y="700668"/>
                      </a:cubicBezTo>
                      <a:cubicBezTo>
                        <a:pt x="309123" y="711471"/>
                        <a:pt x="308985" y="724811"/>
                        <a:pt x="312003" y="736882"/>
                      </a:cubicBezTo>
                      <a:cubicBezTo>
                        <a:pt x="308985" y="745935"/>
                        <a:pt x="310715" y="758495"/>
                        <a:pt x="302950" y="764042"/>
                      </a:cubicBezTo>
                      <a:cubicBezTo>
                        <a:pt x="287419" y="775136"/>
                        <a:pt x="248629" y="782149"/>
                        <a:pt x="248629" y="782149"/>
                      </a:cubicBezTo>
                      <a:cubicBezTo>
                        <a:pt x="236558" y="779131"/>
                        <a:pt x="222131" y="780868"/>
                        <a:pt x="212415" y="773095"/>
                      </a:cubicBezTo>
                      <a:cubicBezTo>
                        <a:pt x="204963" y="767133"/>
                        <a:pt x="209324" y="753387"/>
                        <a:pt x="203362" y="745935"/>
                      </a:cubicBezTo>
                      <a:cubicBezTo>
                        <a:pt x="196565" y="737438"/>
                        <a:pt x="185255" y="733864"/>
                        <a:pt x="176201" y="727828"/>
                      </a:cubicBezTo>
                      <a:cubicBezTo>
                        <a:pt x="182237" y="709721"/>
                        <a:pt x="185039" y="690191"/>
                        <a:pt x="194308" y="673507"/>
                      </a:cubicBezTo>
                      <a:cubicBezTo>
                        <a:pt x="200526" y="662315"/>
                        <a:pt x="213272" y="656183"/>
                        <a:pt x="221469" y="646347"/>
                      </a:cubicBezTo>
                      <a:cubicBezTo>
                        <a:pt x="290424" y="563603"/>
                        <a:pt x="166962" y="691803"/>
                        <a:pt x="275789" y="582973"/>
                      </a:cubicBezTo>
                      <a:cubicBezTo>
                        <a:pt x="278807" y="570902"/>
                        <a:pt x="289464" y="558312"/>
                        <a:pt x="284843" y="546759"/>
                      </a:cubicBezTo>
                      <a:cubicBezTo>
                        <a:pt x="281299" y="537898"/>
                        <a:pt x="267226" y="537705"/>
                        <a:pt x="257683" y="537705"/>
                      </a:cubicBezTo>
                      <a:cubicBezTo>
                        <a:pt x="246319" y="537705"/>
                        <a:pt x="207113" y="551544"/>
                        <a:pt x="194308" y="555812"/>
                      </a:cubicBezTo>
                      <a:cubicBezTo>
                        <a:pt x="185255" y="564866"/>
                        <a:pt x="174590" y="572554"/>
                        <a:pt x="167148" y="582973"/>
                      </a:cubicBezTo>
                      <a:cubicBezTo>
                        <a:pt x="159304" y="593955"/>
                        <a:pt x="157681" y="608819"/>
                        <a:pt x="149041" y="619187"/>
                      </a:cubicBezTo>
                      <a:cubicBezTo>
                        <a:pt x="142075" y="627546"/>
                        <a:pt x="130240" y="630327"/>
                        <a:pt x="121881" y="637293"/>
                      </a:cubicBezTo>
                      <a:cubicBezTo>
                        <a:pt x="52165" y="695389"/>
                        <a:pt x="134999" y="637601"/>
                        <a:pt x="67560" y="682561"/>
                      </a:cubicBezTo>
                      <a:cubicBezTo>
                        <a:pt x="61524" y="670490"/>
                        <a:pt x="47779" y="659739"/>
                        <a:pt x="49453" y="646347"/>
                      </a:cubicBezTo>
                      <a:cubicBezTo>
                        <a:pt x="51324" y="631374"/>
                        <a:pt x="64335" y="618903"/>
                        <a:pt x="76613" y="610133"/>
                      </a:cubicBezTo>
                      <a:cubicBezTo>
                        <a:pt x="86738" y="602901"/>
                        <a:pt x="100863" y="604498"/>
                        <a:pt x="112827" y="601080"/>
                      </a:cubicBezTo>
                      <a:cubicBezTo>
                        <a:pt x="131105" y="595858"/>
                        <a:pt x="172509" y="580292"/>
                        <a:pt x="185255" y="573919"/>
                      </a:cubicBezTo>
                      <a:cubicBezTo>
                        <a:pt x="194987" y="569053"/>
                        <a:pt x="203362" y="561848"/>
                        <a:pt x="212415" y="555812"/>
                      </a:cubicBezTo>
                      <a:cubicBezTo>
                        <a:pt x="229604" y="530030"/>
                        <a:pt x="251039" y="511293"/>
                        <a:pt x="221469" y="474331"/>
                      </a:cubicBezTo>
                      <a:cubicBezTo>
                        <a:pt x="215507" y="466879"/>
                        <a:pt x="203362" y="480367"/>
                        <a:pt x="194308" y="483385"/>
                      </a:cubicBezTo>
                      <a:cubicBezTo>
                        <a:pt x="146023" y="555812"/>
                        <a:pt x="209397" y="468296"/>
                        <a:pt x="149041" y="528652"/>
                      </a:cubicBezTo>
                      <a:cubicBezTo>
                        <a:pt x="141347" y="536346"/>
                        <a:pt x="139430" y="549015"/>
                        <a:pt x="130934" y="555812"/>
                      </a:cubicBezTo>
                      <a:cubicBezTo>
                        <a:pt x="125028" y="560537"/>
                        <a:pt x="69929" y="573327"/>
                        <a:pt x="67560" y="573919"/>
                      </a:cubicBezTo>
                      <a:lnTo>
                        <a:pt x="4185" y="564866"/>
                      </a:lnTo>
                      <a:cubicBezTo>
                        <a:pt x="-7761" y="550929"/>
                        <a:pt x="9257" y="528465"/>
                        <a:pt x="13239" y="510545"/>
                      </a:cubicBezTo>
                      <a:cubicBezTo>
                        <a:pt x="15309" y="501229"/>
                        <a:pt x="14527" y="488932"/>
                        <a:pt x="22292" y="483385"/>
                      </a:cubicBezTo>
                      <a:cubicBezTo>
                        <a:pt x="37823" y="472291"/>
                        <a:pt x="58506" y="471314"/>
                        <a:pt x="76613" y="465278"/>
                      </a:cubicBezTo>
                      <a:cubicBezTo>
                        <a:pt x="135398" y="445683"/>
                        <a:pt x="94263" y="457089"/>
                        <a:pt x="203362" y="447171"/>
                      </a:cubicBezTo>
                      <a:cubicBezTo>
                        <a:pt x="200344" y="438117"/>
                        <a:pt x="201056" y="426758"/>
                        <a:pt x="194308" y="420010"/>
                      </a:cubicBezTo>
                      <a:cubicBezTo>
                        <a:pt x="187560" y="413262"/>
                        <a:pt x="176464" y="413027"/>
                        <a:pt x="167148" y="410957"/>
                      </a:cubicBezTo>
                      <a:cubicBezTo>
                        <a:pt x="149228" y="406975"/>
                        <a:pt x="130934" y="404921"/>
                        <a:pt x="112827" y="401903"/>
                      </a:cubicBezTo>
                      <a:cubicBezTo>
                        <a:pt x="40316" y="409960"/>
                        <a:pt x="38627" y="434570"/>
                        <a:pt x="13239" y="383796"/>
                      </a:cubicBezTo>
                      <a:cubicBezTo>
                        <a:pt x="8971" y="375260"/>
                        <a:pt x="7203" y="365689"/>
                        <a:pt x="4185" y="356636"/>
                      </a:cubicBezTo>
                      <a:cubicBezTo>
                        <a:pt x="32848" y="337528"/>
                        <a:pt x="43846" y="324829"/>
                        <a:pt x="85667" y="329476"/>
                      </a:cubicBezTo>
                      <a:cubicBezTo>
                        <a:pt x="96481" y="330678"/>
                        <a:pt x="103380" y="342185"/>
                        <a:pt x="112827" y="347583"/>
                      </a:cubicBezTo>
                      <a:cubicBezTo>
                        <a:pt x="144147" y="365480"/>
                        <a:pt x="145734" y="364587"/>
                        <a:pt x="176201" y="374743"/>
                      </a:cubicBezTo>
                      <a:cubicBezTo>
                        <a:pt x="194308" y="371725"/>
                        <a:pt x="214584" y="374796"/>
                        <a:pt x="230522" y="365689"/>
                      </a:cubicBezTo>
                      <a:cubicBezTo>
                        <a:pt x="242424" y="358888"/>
                        <a:pt x="242764" y="318170"/>
                        <a:pt x="230522" y="311369"/>
                      </a:cubicBezTo>
                      <a:cubicBezTo>
                        <a:pt x="208768" y="299284"/>
                        <a:pt x="182103" y="299810"/>
                        <a:pt x="158094" y="293262"/>
                      </a:cubicBezTo>
                      <a:cubicBezTo>
                        <a:pt x="148887" y="290751"/>
                        <a:pt x="139987" y="287226"/>
                        <a:pt x="130934" y="284208"/>
                      </a:cubicBezTo>
                      <a:cubicBezTo>
                        <a:pt x="133952" y="275155"/>
                        <a:pt x="134025" y="264500"/>
                        <a:pt x="139987" y="257048"/>
                      </a:cubicBezTo>
                      <a:cubicBezTo>
                        <a:pt x="146784" y="248551"/>
                        <a:pt x="158789" y="245907"/>
                        <a:pt x="167148" y="238941"/>
                      </a:cubicBezTo>
                      <a:cubicBezTo>
                        <a:pt x="193289" y="217157"/>
                        <a:pt x="194611" y="211326"/>
                        <a:pt x="212415" y="184620"/>
                      </a:cubicBezTo>
                      <a:cubicBezTo>
                        <a:pt x="203362" y="178584"/>
                        <a:pt x="195577" y="163072"/>
                        <a:pt x="185255" y="166513"/>
                      </a:cubicBezTo>
                      <a:cubicBezTo>
                        <a:pt x="170940" y="171285"/>
                        <a:pt x="168764" y="192057"/>
                        <a:pt x="158094" y="202727"/>
                      </a:cubicBezTo>
                      <a:cubicBezTo>
                        <a:pt x="145297" y="215524"/>
                        <a:pt x="108923" y="231840"/>
                        <a:pt x="94720" y="238941"/>
                      </a:cubicBezTo>
                      <a:cubicBezTo>
                        <a:pt x="79631" y="235923"/>
                        <a:pt x="57989" y="242690"/>
                        <a:pt x="49453" y="229887"/>
                      </a:cubicBezTo>
                      <a:cubicBezTo>
                        <a:pt x="21643" y="188172"/>
                        <a:pt x="67930" y="181479"/>
                        <a:pt x="85667" y="175567"/>
                      </a:cubicBezTo>
                      <a:cubicBezTo>
                        <a:pt x="100755" y="130299"/>
                        <a:pt x="85666" y="151424"/>
                        <a:pt x="149041" y="130299"/>
                      </a:cubicBezTo>
                      <a:lnTo>
                        <a:pt x="176201" y="121246"/>
                      </a:lnTo>
                      <a:cubicBezTo>
                        <a:pt x="172752" y="131593"/>
                        <a:pt x="155508" y="165221"/>
                        <a:pt x="176201" y="175567"/>
                      </a:cubicBezTo>
                      <a:cubicBezTo>
                        <a:pt x="184737" y="179835"/>
                        <a:pt x="194308" y="169531"/>
                        <a:pt x="203362" y="166513"/>
                      </a:cubicBezTo>
                      <a:cubicBezTo>
                        <a:pt x="206380" y="157460"/>
                        <a:pt x="206453" y="146805"/>
                        <a:pt x="212415" y="139353"/>
                      </a:cubicBezTo>
                      <a:cubicBezTo>
                        <a:pt x="239599" y="105373"/>
                        <a:pt x="257068" y="127077"/>
                        <a:pt x="293896" y="139353"/>
                      </a:cubicBezTo>
                      <a:cubicBezTo>
                        <a:pt x="245608" y="211784"/>
                        <a:pt x="308988" y="124260"/>
                        <a:pt x="248629" y="184620"/>
                      </a:cubicBezTo>
                      <a:cubicBezTo>
                        <a:pt x="240935" y="192314"/>
                        <a:pt x="236558" y="202727"/>
                        <a:pt x="230522" y="211781"/>
                      </a:cubicBezTo>
                      <a:cubicBezTo>
                        <a:pt x="239576" y="214799"/>
                        <a:pt x="248140" y="220834"/>
                        <a:pt x="257683" y="220834"/>
                      </a:cubicBezTo>
                      <a:cubicBezTo>
                        <a:pt x="273071" y="220834"/>
                        <a:pt x="287681" y="209872"/>
                        <a:pt x="302950" y="211781"/>
                      </a:cubicBezTo>
                      <a:cubicBezTo>
                        <a:pt x="313747" y="213131"/>
                        <a:pt x="321057" y="223852"/>
                        <a:pt x="330110" y="229887"/>
                      </a:cubicBezTo>
                      <a:cubicBezTo>
                        <a:pt x="342181" y="223852"/>
                        <a:pt x="359770" y="223579"/>
                        <a:pt x="366324" y="211781"/>
                      </a:cubicBezTo>
                      <a:cubicBezTo>
                        <a:pt x="376688" y="193127"/>
                        <a:pt x="371193" y="169331"/>
                        <a:pt x="375378" y="148406"/>
                      </a:cubicBezTo>
                      <a:cubicBezTo>
                        <a:pt x="397743" y="36583"/>
                        <a:pt x="365236" y="211301"/>
                        <a:pt x="411591" y="103139"/>
                      </a:cubicBezTo>
                      <a:cubicBezTo>
                        <a:pt x="417535" y="89270"/>
                        <a:pt x="411591" y="72961"/>
                        <a:pt x="411591" y="57872"/>
                      </a:cubicBezTo>
                    </a:path>
                  </a:pathLst>
                </a:custGeom>
                <a:noFill/>
                <a:ln w="9525">
                  <a:solidFill>
                    <a:srgbClr val="009900"/>
                  </a:solidFill>
                </a:ln>
                <a:effectLst>
                  <a:outerShdw sx="1000" sy="1000" algn="ctr" rotWithShape="0">
                    <a:srgbClr val="92D050">
                      <a:alpha val="98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352" name="Forma livre 351"/>
                <p:cNvSpPr/>
                <p:nvPr/>
              </p:nvSpPr>
              <p:spPr>
                <a:xfrm>
                  <a:off x="4283968" y="1228915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3" name="Forma livre 352"/>
                <p:cNvSpPr/>
                <p:nvPr/>
              </p:nvSpPr>
              <p:spPr>
                <a:xfrm>
                  <a:off x="4565904" y="1804979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4" name="Forma livre 353"/>
                <p:cNvSpPr/>
                <p:nvPr/>
              </p:nvSpPr>
              <p:spPr>
                <a:xfrm>
                  <a:off x="4347634" y="1844824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5" name="Forma livre 354"/>
                <p:cNvSpPr/>
                <p:nvPr/>
              </p:nvSpPr>
              <p:spPr>
                <a:xfrm>
                  <a:off x="4283968" y="1844824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Forma livre 355"/>
                <p:cNvSpPr/>
                <p:nvPr/>
              </p:nvSpPr>
              <p:spPr>
                <a:xfrm>
                  <a:off x="4092327" y="1444939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Forma livre 356"/>
                <p:cNvSpPr/>
                <p:nvPr/>
              </p:nvSpPr>
              <p:spPr>
                <a:xfrm>
                  <a:off x="4164815" y="1300923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Forma livre 357"/>
                <p:cNvSpPr/>
                <p:nvPr/>
              </p:nvSpPr>
              <p:spPr>
                <a:xfrm>
                  <a:off x="4127760" y="137293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Forma livre 358"/>
                <p:cNvSpPr/>
                <p:nvPr/>
              </p:nvSpPr>
              <p:spPr>
                <a:xfrm>
                  <a:off x="4460173" y="1847872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Forma livre 359"/>
                <p:cNvSpPr/>
                <p:nvPr/>
              </p:nvSpPr>
              <p:spPr>
                <a:xfrm>
                  <a:off x="4609525" y="1305055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1" name="Forma livre 360"/>
                <p:cNvSpPr/>
                <p:nvPr/>
              </p:nvSpPr>
              <p:spPr>
                <a:xfrm>
                  <a:off x="4553516" y="1657485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2" name="Forma livre 361"/>
                <p:cNvSpPr/>
                <p:nvPr/>
              </p:nvSpPr>
              <p:spPr>
                <a:xfrm>
                  <a:off x="4457125" y="170434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Forma livre 362"/>
                <p:cNvSpPr/>
                <p:nvPr/>
              </p:nvSpPr>
              <p:spPr>
                <a:xfrm>
                  <a:off x="4385117" y="170434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Forma livre 363"/>
                <p:cNvSpPr/>
                <p:nvPr/>
              </p:nvSpPr>
              <p:spPr>
                <a:xfrm>
                  <a:off x="4457125" y="1528198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Forma livre 364"/>
                <p:cNvSpPr/>
                <p:nvPr/>
              </p:nvSpPr>
              <p:spPr>
                <a:xfrm>
                  <a:off x="4697532" y="1738245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Forma livre 365"/>
                <p:cNvSpPr/>
                <p:nvPr/>
              </p:nvSpPr>
              <p:spPr>
                <a:xfrm>
                  <a:off x="4418322" y="1679524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Forma livre 366"/>
                <p:cNvSpPr/>
                <p:nvPr/>
              </p:nvSpPr>
              <p:spPr>
                <a:xfrm>
                  <a:off x="4644008" y="173297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Forma livre 367"/>
                <p:cNvSpPr/>
                <p:nvPr/>
              </p:nvSpPr>
              <p:spPr>
                <a:xfrm>
                  <a:off x="4712967" y="1268760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9" name="Forma livre 368"/>
                <p:cNvSpPr/>
                <p:nvPr/>
              </p:nvSpPr>
              <p:spPr>
                <a:xfrm>
                  <a:off x="4546339" y="1514593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0" name="Forma livre 369"/>
                <p:cNvSpPr/>
                <p:nvPr/>
              </p:nvSpPr>
              <p:spPr>
                <a:xfrm>
                  <a:off x="4689917" y="1657485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Forma livre 370"/>
                <p:cNvSpPr/>
                <p:nvPr/>
              </p:nvSpPr>
              <p:spPr>
                <a:xfrm>
                  <a:off x="4139952" y="173297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2" name="Forma livre 371"/>
                <p:cNvSpPr/>
                <p:nvPr/>
              </p:nvSpPr>
              <p:spPr>
                <a:xfrm>
                  <a:off x="4456421" y="1390155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Forma livre 372"/>
                <p:cNvSpPr/>
                <p:nvPr/>
              </p:nvSpPr>
              <p:spPr>
                <a:xfrm>
                  <a:off x="4618347" y="1493098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4" name="Forma livre 373"/>
                <p:cNvSpPr/>
                <p:nvPr/>
              </p:nvSpPr>
              <p:spPr>
                <a:xfrm>
                  <a:off x="4427984" y="1228915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Forma livre 374"/>
                <p:cNvSpPr/>
                <p:nvPr/>
              </p:nvSpPr>
              <p:spPr>
                <a:xfrm>
                  <a:off x="4605527" y="1300923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Forma livre 375"/>
                <p:cNvSpPr/>
                <p:nvPr/>
              </p:nvSpPr>
              <p:spPr>
                <a:xfrm>
                  <a:off x="4481508" y="1686045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Forma livre 376"/>
                <p:cNvSpPr/>
                <p:nvPr/>
              </p:nvSpPr>
              <p:spPr>
                <a:xfrm>
                  <a:off x="4393939" y="1742513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Forma livre 377"/>
                <p:cNvSpPr/>
                <p:nvPr/>
              </p:nvSpPr>
              <p:spPr>
                <a:xfrm>
                  <a:off x="4393939" y="1566370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Forma livre 378"/>
                <p:cNvSpPr/>
                <p:nvPr/>
              </p:nvSpPr>
              <p:spPr>
                <a:xfrm>
                  <a:off x="4537517" y="1645498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Forma livre 379"/>
                <p:cNvSpPr/>
                <p:nvPr/>
              </p:nvSpPr>
              <p:spPr>
                <a:xfrm>
                  <a:off x="4689917" y="1873913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Forma livre 380"/>
                <p:cNvSpPr/>
                <p:nvPr/>
              </p:nvSpPr>
              <p:spPr>
                <a:xfrm>
                  <a:off x="4346314" y="1668096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Forma livre 381"/>
                <p:cNvSpPr/>
                <p:nvPr/>
              </p:nvSpPr>
              <p:spPr>
                <a:xfrm>
                  <a:off x="4067944" y="1588955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Forma livre 382"/>
                <p:cNvSpPr/>
                <p:nvPr/>
              </p:nvSpPr>
              <p:spPr>
                <a:xfrm>
                  <a:off x="4474331" y="1524137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Forma livre 383"/>
                <p:cNvSpPr/>
                <p:nvPr/>
              </p:nvSpPr>
              <p:spPr>
                <a:xfrm>
                  <a:off x="4641724" y="1595548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Forma livre 384"/>
                <p:cNvSpPr/>
                <p:nvPr/>
              </p:nvSpPr>
              <p:spPr>
                <a:xfrm>
                  <a:off x="4313109" y="1641352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Forma livre 385"/>
                <p:cNvSpPr/>
                <p:nvPr/>
              </p:nvSpPr>
              <p:spPr>
                <a:xfrm>
                  <a:off x="4441126" y="147642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Forma livre 386"/>
                <p:cNvSpPr/>
                <p:nvPr/>
              </p:nvSpPr>
              <p:spPr>
                <a:xfrm>
                  <a:off x="4524375" y="1772816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Forma livre 387"/>
                <p:cNvSpPr/>
                <p:nvPr/>
              </p:nvSpPr>
              <p:spPr>
                <a:xfrm>
                  <a:off x="4513134" y="1454926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Forma livre 388"/>
                <p:cNvSpPr/>
                <p:nvPr/>
              </p:nvSpPr>
              <p:spPr>
                <a:xfrm>
                  <a:off x="4376295" y="1647873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Forma livre 389"/>
                <p:cNvSpPr/>
                <p:nvPr/>
              </p:nvSpPr>
              <p:spPr>
                <a:xfrm>
                  <a:off x="4288726" y="170434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Forma livre 390"/>
                <p:cNvSpPr/>
                <p:nvPr/>
              </p:nvSpPr>
              <p:spPr>
                <a:xfrm>
                  <a:off x="4288726" y="1528198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Forma livre 391"/>
                <p:cNvSpPr/>
                <p:nvPr/>
              </p:nvSpPr>
              <p:spPr>
                <a:xfrm>
                  <a:off x="4432304" y="1607326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Forma livre 392"/>
                <p:cNvSpPr/>
                <p:nvPr/>
              </p:nvSpPr>
              <p:spPr>
                <a:xfrm>
                  <a:off x="4241101" y="1629924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Forma livre 393"/>
                <p:cNvSpPr/>
                <p:nvPr/>
              </p:nvSpPr>
              <p:spPr>
                <a:xfrm>
                  <a:off x="4536511" y="1557376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Forma livre 394"/>
                <p:cNvSpPr/>
                <p:nvPr/>
              </p:nvSpPr>
              <p:spPr>
                <a:xfrm>
                  <a:off x="4385117" y="1673515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Forma livre 395"/>
                <p:cNvSpPr/>
                <p:nvPr/>
              </p:nvSpPr>
              <p:spPr>
                <a:xfrm>
                  <a:off x="4513134" y="1508584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Forma livre 396"/>
                <p:cNvSpPr/>
                <p:nvPr/>
              </p:nvSpPr>
              <p:spPr>
                <a:xfrm>
                  <a:off x="4423216" y="1384146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Forma livre 397"/>
                <p:cNvSpPr/>
                <p:nvPr/>
              </p:nvSpPr>
              <p:spPr>
                <a:xfrm>
                  <a:off x="4585142" y="1487089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Forma livre 398"/>
                <p:cNvSpPr/>
                <p:nvPr/>
              </p:nvSpPr>
              <p:spPr>
                <a:xfrm>
                  <a:off x="4448303" y="1680036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Forma livre 399"/>
                <p:cNvSpPr/>
                <p:nvPr/>
              </p:nvSpPr>
              <p:spPr>
                <a:xfrm>
                  <a:off x="4360734" y="1736504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Forma livre 400"/>
                <p:cNvSpPr/>
                <p:nvPr/>
              </p:nvSpPr>
              <p:spPr>
                <a:xfrm>
                  <a:off x="4360734" y="156036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Forma livre 401"/>
                <p:cNvSpPr/>
                <p:nvPr/>
              </p:nvSpPr>
              <p:spPr>
                <a:xfrm>
                  <a:off x="4504312" y="1639489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3" name="Forma livre 402"/>
                <p:cNvSpPr/>
                <p:nvPr/>
              </p:nvSpPr>
              <p:spPr>
                <a:xfrm>
                  <a:off x="4313109" y="1662087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4" name="Forma livre 403"/>
                <p:cNvSpPr/>
                <p:nvPr/>
              </p:nvSpPr>
              <p:spPr>
                <a:xfrm>
                  <a:off x="4608519" y="1589539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5" name="Forma livre 404"/>
                <p:cNvSpPr/>
                <p:nvPr/>
              </p:nvSpPr>
              <p:spPr>
                <a:xfrm>
                  <a:off x="4570722" y="1601507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6" name="Forma livre 405"/>
                <p:cNvSpPr/>
                <p:nvPr/>
              </p:nvSpPr>
              <p:spPr>
                <a:xfrm>
                  <a:off x="4698739" y="1436576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7" name="Forma livre 406"/>
                <p:cNvSpPr/>
                <p:nvPr/>
              </p:nvSpPr>
              <p:spPr>
                <a:xfrm>
                  <a:off x="4608821" y="1312138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8" name="Forma livre 407"/>
                <p:cNvSpPr/>
                <p:nvPr/>
              </p:nvSpPr>
              <p:spPr>
                <a:xfrm>
                  <a:off x="4633908" y="1608028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9" name="Forma livre 408"/>
                <p:cNvSpPr/>
                <p:nvPr/>
              </p:nvSpPr>
              <p:spPr>
                <a:xfrm>
                  <a:off x="4546339" y="1664496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Forma livre 409"/>
                <p:cNvSpPr/>
                <p:nvPr/>
              </p:nvSpPr>
              <p:spPr>
                <a:xfrm>
                  <a:off x="4546339" y="1488353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1" name="Forma livre 410"/>
                <p:cNvSpPr/>
                <p:nvPr/>
              </p:nvSpPr>
              <p:spPr>
                <a:xfrm>
                  <a:off x="4689917" y="156748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Forma livre 411"/>
                <p:cNvSpPr/>
                <p:nvPr/>
              </p:nvSpPr>
              <p:spPr>
                <a:xfrm>
                  <a:off x="4498714" y="1590079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3" name="Forma livre 412"/>
                <p:cNvSpPr/>
                <p:nvPr/>
              </p:nvSpPr>
              <p:spPr>
                <a:xfrm>
                  <a:off x="4457125" y="1528162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9" name="Forma livre 258"/>
              <p:cNvSpPr/>
              <p:nvPr/>
            </p:nvSpPr>
            <p:spPr>
              <a:xfrm rot="20406885">
                <a:off x="7287476" y="1730588"/>
                <a:ext cx="51728" cy="39845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0" name="Grupo 259"/>
              <p:cNvGrpSpPr/>
              <p:nvPr/>
            </p:nvGrpSpPr>
            <p:grpSpPr>
              <a:xfrm>
                <a:off x="7746129" y="1273290"/>
                <a:ext cx="567901" cy="492744"/>
                <a:chOff x="4560249" y="1268760"/>
                <a:chExt cx="400171" cy="388161"/>
              </a:xfrm>
              <a:scene3d>
                <a:camera prst="orthographicFront"/>
                <a:lightRig rig="soft" dir="t"/>
              </a:scene3d>
            </p:grpSpPr>
            <p:sp>
              <p:nvSpPr>
                <p:cNvPr id="334" name="Oval 333"/>
                <p:cNvSpPr/>
                <p:nvPr/>
              </p:nvSpPr>
              <p:spPr>
                <a:xfrm>
                  <a:off x="4560249" y="1281372"/>
                  <a:ext cx="400171" cy="362585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sp3d extrusionH="76200" prstMaterial="matte">
                  <a:extrusionClr>
                    <a:srgbClr val="009900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5" name="Forma livre 334"/>
                <p:cNvSpPr/>
                <p:nvPr/>
              </p:nvSpPr>
              <p:spPr>
                <a:xfrm rot="3447909">
                  <a:off x="4644380" y="1328817"/>
                  <a:ext cx="252377" cy="293087"/>
                </a:xfrm>
                <a:custGeom>
                  <a:avLst/>
                  <a:gdLst>
                    <a:gd name="connsiteX0" fmla="*/ 212415 w 855211"/>
                    <a:gd name="connsiteY0" fmla="*/ 21658 h 809309"/>
                    <a:gd name="connsiteX1" fmla="*/ 293896 w 855211"/>
                    <a:gd name="connsiteY1" fmla="*/ 48818 h 809309"/>
                    <a:gd name="connsiteX2" fmla="*/ 302950 w 855211"/>
                    <a:gd name="connsiteY2" fmla="*/ 3551 h 809309"/>
                    <a:gd name="connsiteX3" fmla="*/ 375378 w 855211"/>
                    <a:gd name="connsiteY3" fmla="*/ 12604 h 809309"/>
                    <a:gd name="connsiteX4" fmla="*/ 393485 w 855211"/>
                    <a:gd name="connsiteY4" fmla="*/ 57872 h 809309"/>
                    <a:gd name="connsiteX5" fmla="*/ 339164 w 855211"/>
                    <a:gd name="connsiteY5" fmla="*/ 103139 h 809309"/>
                    <a:gd name="connsiteX6" fmla="*/ 447805 w 855211"/>
                    <a:gd name="connsiteY6" fmla="*/ 121246 h 809309"/>
                    <a:gd name="connsiteX7" fmla="*/ 456859 w 855211"/>
                    <a:gd name="connsiteY7" fmla="*/ 85032 h 809309"/>
                    <a:gd name="connsiteX8" fmla="*/ 465912 w 855211"/>
                    <a:gd name="connsiteY8" fmla="*/ 57872 h 809309"/>
                    <a:gd name="connsiteX9" fmla="*/ 456859 w 855211"/>
                    <a:gd name="connsiteY9" fmla="*/ 30711 h 809309"/>
                    <a:gd name="connsiteX10" fmla="*/ 538340 w 855211"/>
                    <a:gd name="connsiteY10" fmla="*/ 12604 h 809309"/>
                    <a:gd name="connsiteX11" fmla="*/ 511180 w 855211"/>
                    <a:gd name="connsiteY11" fmla="*/ 21658 h 809309"/>
                    <a:gd name="connsiteX12" fmla="*/ 493073 w 855211"/>
                    <a:gd name="connsiteY12" fmla="*/ 75979 h 809309"/>
                    <a:gd name="connsiteX13" fmla="*/ 502126 w 855211"/>
                    <a:gd name="connsiteY13" fmla="*/ 112192 h 809309"/>
                    <a:gd name="connsiteX14" fmla="*/ 520233 w 855211"/>
                    <a:gd name="connsiteY14" fmla="*/ 148406 h 809309"/>
                    <a:gd name="connsiteX15" fmla="*/ 529286 w 855211"/>
                    <a:gd name="connsiteY15" fmla="*/ 229887 h 809309"/>
                    <a:gd name="connsiteX16" fmla="*/ 565500 w 855211"/>
                    <a:gd name="connsiteY16" fmla="*/ 220834 h 809309"/>
                    <a:gd name="connsiteX17" fmla="*/ 556447 w 855211"/>
                    <a:gd name="connsiteY17" fmla="*/ 157460 h 809309"/>
                    <a:gd name="connsiteX18" fmla="*/ 547393 w 855211"/>
                    <a:gd name="connsiteY18" fmla="*/ 121246 h 809309"/>
                    <a:gd name="connsiteX19" fmla="*/ 556447 w 855211"/>
                    <a:gd name="connsiteY19" fmla="*/ 75979 h 809309"/>
                    <a:gd name="connsiteX20" fmla="*/ 674142 w 855211"/>
                    <a:gd name="connsiteY20" fmla="*/ 112192 h 809309"/>
                    <a:gd name="connsiteX21" fmla="*/ 646982 w 855211"/>
                    <a:gd name="connsiteY21" fmla="*/ 121246 h 809309"/>
                    <a:gd name="connsiteX22" fmla="*/ 619821 w 855211"/>
                    <a:gd name="connsiteY22" fmla="*/ 148406 h 809309"/>
                    <a:gd name="connsiteX23" fmla="*/ 646982 w 855211"/>
                    <a:gd name="connsiteY23" fmla="*/ 166513 h 809309"/>
                    <a:gd name="connsiteX24" fmla="*/ 791837 w 855211"/>
                    <a:gd name="connsiteY24" fmla="*/ 175567 h 809309"/>
                    <a:gd name="connsiteX25" fmla="*/ 782784 w 855211"/>
                    <a:gd name="connsiteY25" fmla="*/ 238941 h 809309"/>
                    <a:gd name="connsiteX26" fmla="*/ 737516 w 855211"/>
                    <a:gd name="connsiteY26" fmla="*/ 257048 h 809309"/>
                    <a:gd name="connsiteX27" fmla="*/ 619821 w 855211"/>
                    <a:gd name="connsiteY27" fmla="*/ 247994 h 809309"/>
                    <a:gd name="connsiteX28" fmla="*/ 628875 w 855211"/>
                    <a:gd name="connsiteY28" fmla="*/ 311369 h 809309"/>
                    <a:gd name="connsiteX29" fmla="*/ 619821 w 855211"/>
                    <a:gd name="connsiteY29" fmla="*/ 420010 h 809309"/>
                    <a:gd name="connsiteX30" fmla="*/ 646982 w 855211"/>
                    <a:gd name="connsiteY30" fmla="*/ 429064 h 809309"/>
                    <a:gd name="connsiteX31" fmla="*/ 674142 w 855211"/>
                    <a:gd name="connsiteY31" fmla="*/ 302315 h 809309"/>
                    <a:gd name="connsiteX32" fmla="*/ 692249 w 855211"/>
                    <a:gd name="connsiteY32" fmla="*/ 329476 h 809309"/>
                    <a:gd name="connsiteX33" fmla="*/ 728463 w 855211"/>
                    <a:gd name="connsiteY33" fmla="*/ 401903 h 809309"/>
                    <a:gd name="connsiteX34" fmla="*/ 737516 w 855211"/>
                    <a:gd name="connsiteY34" fmla="*/ 356636 h 809309"/>
                    <a:gd name="connsiteX35" fmla="*/ 746570 w 855211"/>
                    <a:gd name="connsiteY35" fmla="*/ 383796 h 809309"/>
                    <a:gd name="connsiteX36" fmla="*/ 764677 w 855211"/>
                    <a:gd name="connsiteY36" fmla="*/ 456224 h 809309"/>
                    <a:gd name="connsiteX37" fmla="*/ 773730 w 855211"/>
                    <a:gd name="connsiteY37" fmla="*/ 429064 h 809309"/>
                    <a:gd name="connsiteX38" fmla="*/ 791837 w 855211"/>
                    <a:gd name="connsiteY38" fmla="*/ 365689 h 809309"/>
                    <a:gd name="connsiteX39" fmla="*/ 809944 w 855211"/>
                    <a:gd name="connsiteY39" fmla="*/ 329476 h 809309"/>
                    <a:gd name="connsiteX40" fmla="*/ 837104 w 855211"/>
                    <a:gd name="connsiteY40" fmla="*/ 347583 h 809309"/>
                    <a:gd name="connsiteX41" fmla="*/ 855211 w 855211"/>
                    <a:gd name="connsiteY41" fmla="*/ 410957 h 809309"/>
                    <a:gd name="connsiteX42" fmla="*/ 846158 w 855211"/>
                    <a:gd name="connsiteY42" fmla="*/ 474331 h 809309"/>
                    <a:gd name="connsiteX43" fmla="*/ 818997 w 855211"/>
                    <a:gd name="connsiteY43" fmla="*/ 501491 h 809309"/>
                    <a:gd name="connsiteX44" fmla="*/ 610768 w 855211"/>
                    <a:gd name="connsiteY44" fmla="*/ 537705 h 809309"/>
                    <a:gd name="connsiteX45" fmla="*/ 656035 w 855211"/>
                    <a:gd name="connsiteY45" fmla="*/ 582973 h 809309"/>
                    <a:gd name="connsiteX46" fmla="*/ 683195 w 855211"/>
                    <a:gd name="connsiteY46" fmla="*/ 573919 h 809309"/>
                    <a:gd name="connsiteX47" fmla="*/ 710356 w 855211"/>
                    <a:gd name="connsiteY47" fmla="*/ 592026 h 809309"/>
                    <a:gd name="connsiteX48" fmla="*/ 719409 w 855211"/>
                    <a:gd name="connsiteY48" fmla="*/ 637293 h 809309"/>
                    <a:gd name="connsiteX49" fmla="*/ 755623 w 855211"/>
                    <a:gd name="connsiteY49" fmla="*/ 582973 h 809309"/>
                    <a:gd name="connsiteX50" fmla="*/ 782784 w 855211"/>
                    <a:gd name="connsiteY50" fmla="*/ 592026 h 809309"/>
                    <a:gd name="connsiteX51" fmla="*/ 746570 w 855211"/>
                    <a:gd name="connsiteY51" fmla="*/ 673507 h 809309"/>
                    <a:gd name="connsiteX52" fmla="*/ 710356 w 855211"/>
                    <a:gd name="connsiteY52" fmla="*/ 691614 h 809309"/>
                    <a:gd name="connsiteX53" fmla="*/ 592661 w 855211"/>
                    <a:gd name="connsiteY53" fmla="*/ 673507 h 809309"/>
                    <a:gd name="connsiteX54" fmla="*/ 556447 w 855211"/>
                    <a:gd name="connsiteY54" fmla="*/ 610133 h 809309"/>
                    <a:gd name="connsiteX55" fmla="*/ 529286 w 855211"/>
                    <a:gd name="connsiteY55" fmla="*/ 601080 h 809309"/>
                    <a:gd name="connsiteX56" fmla="*/ 502126 w 855211"/>
                    <a:gd name="connsiteY56" fmla="*/ 610133 h 809309"/>
                    <a:gd name="connsiteX57" fmla="*/ 493073 w 855211"/>
                    <a:gd name="connsiteY57" fmla="*/ 673507 h 809309"/>
                    <a:gd name="connsiteX58" fmla="*/ 520233 w 855211"/>
                    <a:gd name="connsiteY58" fmla="*/ 691614 h 809309"/>
                    <a:gd name="connsiteX59" fmla="*/ 484019 w 855211"/>
                    <a:gd name="connsiteY59" fmla="*/ 773095 h 809309"/>
                    <a:gd name="connsiteX60" fmla="*/ 456859 w 855211"/>
                    <a:gd name="connsiteY60" fmla="*/ 782149 h 809309"/>
                    <a:gd name="connsiteX61" fmla="*/ 474966 w 855211"/>
                    <a:gd name="connsiteY61" fmla="*/ 809309 h 809309"/>
                    <a:gd name="connsiteX62" fmla="*/ 375378 w 855211"/>
                    <a:gd name="connsiteY62" fmla="*/ 773095 h 809309"/>
                    <a:gd name="connsiteX63" fmla="*/ 366324 w 855211"/>
                    <a:gd name="connsiteY63" fmla="*/ 745935 h 809309"/>
                    <a:gd name="connsiteX64" fmla="*/ 393485 w 855211"/>
                    <a:gd name="connsiteY64" fmla="*/ 718775 h 809309"/>
                    <a:gd name="connsiteX65" fmla="*/ 420645 w 855211"/>
                    <a:gd name="connsiteY65" fmla="*/ 709721 h 809309"/>
                    <a:gd name="connsiteX66" fmla="*/ 447805 w 855211"/>
                    <a:gd name="connsiteY66" fmla="*/ 691614 h 809309"/>
                    <a:gd name="connsiteX67" fmla="*/ 447805 w 855211"/>
                    <a:gd name="connsiteY67" fmla="*/ 628240 h 809309"/>
                    <a:gd name="connsiteX68" fmla="*/ 438752 w 855211"/>
                    <a:gd name="connsiteY68" fmla="*/ 601080 h 809309"/>
                    <a:gd name="connsiteX69" fmla="*/ 411591 w 855211"/>
                    <a:gd name="connsiteY69" fmla="*/ 592026 h 809309"/>
                    <a:gd name="connsiteX70" fmla="*/ 330110 w 855211"/>
                    <a:gd name="connsiteY70" fmla="*/ 564866 h 809309"/>
                    <a:gd name="connsiteX71" fmla="*/ 275789 w 855211"/>
                    <a:gd name="connsiteY71" fmla="*/ 573919 h 809309"/>
                    <a:gd name="connsiteX72" fmla="*/ 293896 w 855211"/>
                    <a:gd name="connsiteY72" fmla="*/ 610133 h 809309"/>
                    <a:gd name="connsiteX73" fmla="*/ 357271 w 855211"/>
                    <a:gd name="connsiteY73" fmla="*/ 637293 h 809309"/>
                    <a:gd name="connsiteX74" fmla="*/ 366324 w 855211"/>
                    <a:gd name="connsiteY74" fmla="*/ 664454 h 809309"/>
                    <a:gd name="connsiteX75" fmla="*/ 339164 w 855211"/>
                    <a:gd name="connsiteY75" fmla="*/ 673507 h 809309"/>
                    <a:gd name="connsiteX76" fmla="*/ 302950 w 855211"/>
                    <a:gd name="connsiteY76" fmla="*/ 664454 h 809309"/>
                    <a:gd name="connsiteX77" fmla="*/ 248629 w 855211"/>
                    <a:gd name="connsiteY77" fmla="*/ 655400 h 809309"/>
                    <a:gd name="connsiteX78" fmla="*/ 302950 w 855211"/>
                    <a:gd name="connsiteY78" fmla="*/ 700668 h 809309"/>
                    <a:gd name="connsiteX79" fmla="*/ 312003 w 855211"/>
                    <a:gd name="connsiteY79" fmla="*/ 736882 h 809309"/>
                    <a:gd name="connsiteX80" fmla="*/ 302950 w 855211"/>
                    <a:gd name="connsiteY80" fmla="*/ 764042 h 809309"/>
                    <a:gd name="connsiteX81" fmla="*/ 248629 w 855211"/>
                    <a:gd name="connsiteY81" fmla="*/ 782149 h 809309"/>
                    <a:gd name="connsiteX82" fmla="*/ 212415 w 855211"/>
                    <a:gd name="connsiteY82" fmla="*/ 773095 h 809309"/>
                    <a:gd name="connsiteX83" fmla="*/ 203362 w 855211"/>
                    <a:gd name="connsiteY83" fmla="*/ 745935 h 809309"/>
                    <a:gd name="connsiteX84" fmla="*/ 176201 w 855211"/>
                    <a:gd name="connsiteY84" fmla="*/ 727828 h 809309"/>
                    <a:gd name="connsiteX85" fmla="*/ 194308 w 855211"/>
                    <a:gd name="connsiteY85" fmla="*/ 673507 h 809309"/>
                    <a:gd name="connsiteX86" fmla="*/ 221469 w 855211"/>
                    <a:gd name="connsiteY86" fmla="*/ 646347 h 809309"/>
                    <a:gd name="connsiteX87" fmla="*/ 275789 w 855211"/>
                    <a:gd name="connsiteY87" fmla="*/ 582973 h 809309"/>
                    <a:gd name="connsiteX88" fmla="*/ 284843 w 855211"/>
                    <a:gd name="connsiteY88" fmla="*/ 546759 h 809309"/>
                    <a:gd name="connsiteX89" fmla="*/ 257683 w 855211"/>
                    <a:gd name="connsiteY89" fmla="*/ 537705 h 809309"/>
                    <a:gd name="connsiteX90" fmla="*/ 194308 w 855211"/>
                    <a:gd name="connsiteY90" fmla="*/ 555812 h 809309"/>
                    <a:gd name="connsiteX91" fmla="*/ 167148 w 855211"/>
                    <a:gd name="connsiteY91" fmla="*/ 582973 h 809309"/>
                    <a:gd name="connsiteX92" fmla="*/ 149041 w 855211"/>
                    <a:gd name="connsiteY92" fmla="*/ 619187 h 809309"/>
                    <a:gd name="connsiteX93" fmla="*/ 121881 w 855211"/>
                    <a:gd name="connsiteY93" fmla="*/ 637293 h 809309"/>
                    <a:gd name="connsiteX94" fmla="*/ 67560 w 855211"/>
                    <a:gd name="connsiteY94" fmla="*/ 682561 h 809309"/>
                    <a:gd name="connsiteX95" fmla="*/ 49453 w 855211"/>
                    <a:gd name="connsiteY95" fmla="*/ 646347 h 809309"/>
                    <a:gd name="connsiteX96" fmla="*/ 76613 w 855211"/>
                    <a:gd name="connsiteY96" fmla="*/ 610133 h 809309"/>
                    <a:gd name="connsiteX97" fmla="*/ 112827 w 855211"/>
                    <a:gd name="connsiteY97" fmla="*/ 601080 h 809309"/>
                    <a:gd name="connsiteX98" fmla="*/ 185255 w 855211"/>
                    <a:gd name="connsiteY98" fmla="*/ 573919 h 809309"/>
                    <a:gd name="connsiteX99" fmla="*/ 212415 w 855211"/>
                    <a:gd name="connsiteY99" fmla="*/ 555812 h 809309"/>
                    <a:gd name="connsiteX100" fmla="*/ 221469 w 855211"/>
                    <a:gd name="connsiteY100" fmla="*/ 474331 h 809309"/>
                    <a:gd name="connsiteX101" fmla="*/ 194308 w 855211"/>
                    <a:gd name="connsiteY101" fmla="*/ 483385 h 809309"/>
                    <a:gd name="connsiteX102" fmla="*/ 149041 w 855211"/>
                    <a:gd name="connsiteY102" fmla="*/ 528652 h 809309"/>
                    <a:gd name="connsiteX103" fmla="*/ 130934 w 855211"/>
                    <a:gd name="connsiteY103" fmla="*/ 555812 h 809309"/>
                    <a:gd name="connsiteX104" fmla="*/ 67560 w 855211"/>
                    <a:gd name="connsiteY104" fmla="*/ 573919 h 809309"/>
                    <a:gd name="connsiteX105" fmla="*/ 4185 w 855211"/>
                    <a:gd name="connsiteY105" fmla="*/ 564866 h 809309"/>
                    <a:gd name="connsiteX106" fmla="*/ 13239 w 855211"/>
                    <a:gd name="connsiteY106" fmla="*/ 510545 h 809309"/>
                    <a:gd name="connsiteX107" fmla="*/ 22292 w 855211"/>
                    <a:gd name="connsiteY107" fmla="*/ 483385 h 809309"/>
                    <a:gd name="connsiteX108" fmla="*/ 76613 w 855211"/>
                    <a:gd name="connsiteY108" fmla="*/ 465278 h 809309"/>
                    <a:gd name="connsiteX109" fmla="*/ 203362 w 855211"/>
                    <a:gd name="connsiteY109" fmla="*/ 447171 h 809309"/>
                    <a:gd name="connsiteX110" fmla="*/ 194308 w 855211"/>
                    <a:gd name="connsiteY110" fmla="*/ 420010 h 809309"/>
                    <a:gd name="connsiteX111" fmla="*/ 167148 w 855211"/>
                    <a:gd name="connsiteY111" fmla="*/ 410957 h 809309"/>
                    <a:gd name="connsiteX112" fmla="*/ 112827 w 855211"/>
                    <a:gd name="connsiteY112" fmla="*/ 401903 h 809309"/>
                    <a:gd name="connsiteX113" fmla="*/ 13239 w 855211"/>
                    <a:gd name="connsiteY113" fmla="*/ 383796 h 809309"/>
                    <a:gd name="connsiteX114" fmla="*/ 4185 w 855211"/>
                    <a:gd name="connsiteY114" fmla="*/ 356636 h 809309"/>
                    <a:gd name="connsiteX115" fmla="*/ 85667 w 855211"/>
                    <a:gd name="connsiteY115" fmla="*/ 329476 h 809309"/>
                    <a:gd name="connsiteX116" fmla="*/ 112827 w 855211"/>
                    <a:gd name="connsiteY116" fmla="*/ 347583 h 809309"/>
                    <a:gd name="connsiteX117" fmla="*/ 176201 w 855211"/>
                    <a:gd name="connsiteY117" fmla="*/ 374743 h 809309"/>
                    <a:gd name="connsiteX118" fmla="*/ 230522 w 855211"/>
                    <a:gd name="connsiteY118" fmla="*/ 365689 h 809309"/>
                    <a:gd name="connsiteX119" fmla="*/ 230522 w 855211"/>
                    <a:gd name="connsiteY119" fmla="*/ 311369 h 809309"/>
                    <a:gd name="connsiteX120" fmla="*/ 158094 w 855211"/>
                    <a:gd name="connsiteY120" fmla="*/ 293262 h 809309"/>
                    <a:gd name="connsiteX121" fmla="*/ 130934 w 855211"/>
                    <a:gd name="connsiteY121" fmla="*/ 284208 h 809309"/>
                    <a:gd name="connsiteX122" fmla="*/ 139987 w 855211"/>
                    <a:gd name="connsiteY122" fmla="*/ 257048 h 809309"/>
                    <a:gd name="connsiteX123" fmla="*/ 167148 w 855211"/>
                    <a:gd name="connsiteY123" fmla="*/ 238941 h 809309"/>
                    <a:gd name="connsiteX124" fmla="*/ 212415 w 855211"/>
                    <a:gd name="connsiteY124" fmla="*/ 184620 h 809309"/>
                    <a:gd name="connsiteX125" fmla="*/ 185255 w 855211"/>
                    <a:gd name="connsiteY125" fmla="*/ 166513 h 809309"/>
                    <a:gd name="connsiteX126" fmla="*/ 158094 w 855211"/>
                    <a:gd name="connsiteY126" fmla="*/ 202727 h 809309"/>
                    <a:gd name="connsiteX127" fmla="*/ 94720 w 855211"/>
                    <a:gd name="connsiteY127" fmla="*/ 238941 h 809309"/>
                    <a:gd name="connsiteX128" fmla="*/ 49453 w 855211"/>
                    <a:gd name="connsiteY128" fmla="*/ 229887 h 809309"/>
                    <a:gd name="connsiteX129" fmla="*/ 85667 w 855211"/>
                    <a:gd name="connsiteY129" fmla="*/ 175567 h 809309"/>
                    <a:gd name="connsiteX130" fmla="*/ 149041 w 855211"/>
                    <a:gd name="connsiteY130" fmla="*/ 130299 h 809309"/>
                    <a:gd name="connsiteX131" fmla="*/ 176201 w 855211"/>
                    <a:gd name="connsiteY131" fmla="*/ 121246 h 809309"/>
                    <a:gd name="connsiteX132" fmla="*/ 176201 w 855211"/>
                    <a:gd name="connsiteY132" fmla="*/ 175567 h 809309"/>
                    <a:gd name="connsiteX133" fmla="*/ 203362 w 855211"/>
                    <a:gd name="connsiteY133" fmla="*/ 166513 h 809309"/>
                    <a:gd name="connsiteX134" fmla="*/ 212415 w 855211"/>
                    <a:gd name="connsiteY134" fmla="*/ 139353 h 809309"/>
                    <a:gd name="connsiteX135" fmla="*/ 293896 w 855211"/>
                    <a:gd name="connsiteY135" fmla="*/ 139353 h 809309"/>
                    <a:gd name="connsiteX136" fmla="*/ 248629 w 855211"/>
                    <a:gd name="connsiteY136" fmla="*/ 184620 h 809309"/>
                    <a:gd name="connsiteX137" fmla="*/ 230522 w 855211"/>
                    <a:gd name="connsiteY137" fmla="*/ 211781 h 809309"/>
                    <a:gd name="connsiteX138" fmla="*/ 257683 w 855211"/>
                    <a:gd name="connsiteY138" fmla="*/ 220834 h 809309"/>
                    <a:gd name="connsiteX139" fmla="*/ 302950 w 855211"/>
                    <a:gd name="connsiteY139" fmla="*/ 211781 h 809309"/>
                    <a:gd name="connsiteX140" fmla="*/ 330110 w 855211"/>
                    <a:gd name="connsiteY140" fmla="*/ 229887 h 809309"/>
                    <a:gd name="connsiteX141" fmla="*/ 366324 w 855211"/>
                    <a:gd name="connsiteY141" fmla="*/ 211781 h 809309"/>
                    <a:gd name="connsiteX142" fmla="*/ 375378 w 855211"/>
                    <a:gd name="connsiteY142" fmla="*/ 148406 h 809309"/>
                    <a:gd name="connsiteX143" fmla="*/ 411591 w 855211"/>
                    <a:gd name="connsiteY143" fmla="*/ 103139 h 809309"/>
                    <a:gd name="connsiteX144" fmla="*/ 411591 w 855211"/>
                    <a:gd name="connsiteY144" fmla="*/ 57872 h 80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855211" h="809309">
                      <a:moveTo>
                        <a:pt x="212415" y="21658"/>
                      </a:moveTo>
                      <a:cubicBezTo>
                        <a:pt x="226856" y="33211"/>
                        <a:pt x="265042" y="83443"/>
                        <a:pt x="293896" y="48818"/>
                      </a:cubicBezTo>
                      <a:cubicBezTo>
                        <a:pt x="303747" y="36997"/>
                        <a:pt x="299932" y="18640"/>
                        <a:pt x="302950" y="3551"/>
                      </a:cubicBezTo>
                      <a:cubicBezTo>
                        <a:pt x="327093" y="6569"/>
                        <a:pt x="354515" y="86"/>
                        <a:pt x="375378" y="12604"/>
                      </a:cubicBezTo>
                      <a:cubicBezTo>
                        <a:pt x="389314" y="20965"/>
                        <a:pt x="395501" y="41746"/>
                        <a:pt x="393485" y="57872"/>
                      </a:cubicBezTo>
                      <a:cubicBezTo>
                        <a:pt x="391901" y="70545"/>
                        <a:pt x="348703" y="96780"/>
                        <a:pt x="339164" y="103139"/>
                      </a:cubicBezTo>
                      <a:cubicBezTo>
                        <a:pt x="355780" y="152988"/>
                        <a:pt x="349114" y="162367"/>
                        <a:pt x="447805" y="121246"/>
                      </a:cubicBezTo>
                      <a:cubicBezTo>
                        <a:pt x="459291" y="116460"/>
                        <a:pt x="453441" y="96996"/>
                        <a:pt x="456859" y="85032"/>
                      </a:cubicBezTo>
                      <a:cubicBezTo>
                        <a:pt x="459481" y="75856"/>
                        <a:pt x="462894" y="66925"/>
                        <a:pt x="465912" y="57872"/>
                      </a:cubicBezTo>
                      <a:cubicBezTo>
                        <a:pt x="462894" y="48818"/>
                        <a:pt x="456859" y="40254"/>
                        <a:pt x="456859" y="30711"/>
                      </a:cubicBezTo>
                      <a:cubicBezTo>
                        <a:pt x="456859" y="-21624"/>
                        <a:pt x="499140" y="7704"/>
                        <a:pt x="538340" y="12604"/>
                      </a:cubicBezTo>
                      <a:cubicBezTo>
                        <a:pt x="529287" y="15622"/>
                        <a:pt x="516727" y="13892"/>
                        <a:pt x="511180" y="21658"/>
                      </a:cubicBezTo>
                      <a:cubicBezTo>
                        <a:pt x="500086" y="37189"/>
                        <a:pt x="493073" y="75979"/>
                        <a:pt x="493073" y="75979"/>
                      </a:cubicBezTo>
                      <a:cubicBezTo>
                        <a:pt x="496091" y="88050"/>
                        <a:pt x="497757" y="100542"/>
                        <a:pt x="502126" y="112192"/>
                      </a:cubicBezTo>
                      <a:cubicBezTo>
                        <a:pt x="506865" y="124829"/>
                        <a:pt x="517198" y="135255"/>
                        <a:pt x="520233" y="148406"/>
                      </a:cubicBezTo>
                      <a:cubicBezTo>
                        <a:pt x="526378" y="175034"/>
                        <a:pt x="526268" y="202727"/>
                        <a:pt x="529286" y="229887"/>
                      </a:cubicBezTo>
                      <a:cubicBezTo>
                        <a:pt x="541357" y="226869"/>
                        <a:pt x="555784" y="228607"/>
                        <a:pt x="565500" y="220834"/>
                      </a:cubicBezTo>
                      <a:cubicBezTo>
                        <a:pt x="590318" y="200980"/>
                        <a:pt x="562563" y="173770"/>
                        <a:pt x="556447" y="157460"/>
                      </a:cubicBezTo>
                      <a:cubicBezTo>
                        <a:pt x="552078" y="145809"/>
                        <a:pt x="550411" y="133317"/>
                        <a:pt x="547393" y="121246"/>
                      </a:cubicBezTo>
                      <a:cubicBezTo>
                        <a:pt x="550411" y="106157"/>
                        <a:pt x="541849" y="80845"/>
                        <a:pt x="556447" y="75979"/>
                      </a:cubicBezTo>
                      <a:cubicBezTo>
                        <a:pt x="641318" y="47689"/>
                        <a:pt x="645886" y="69809"/>
                        <a:pt x="674142" y="112192"/>
                      </a:cubicBezTo>
                      <a:cubicBezTo>
                        <a:pt x="665089" y="115210"/>
                        <a:pt x="654922" y="115952"/>
                        <a:pt x="646982" y="121246"/>
                      </a:cubicBezTo>
                      <a:cubicBezTo>
                        <a:pt x="636329" y="128348"/>
                        <a:pt x="619821" y="135602"/>
                        <a:pt x="619821" y="148406"/>
                      </a:cubicBezTo>
                      <a:cubicBezTo>
                        <a:pt x="619821" y="159287"/>
                        <a:pt x="636234" y="164816"/>
                        <a:pt x="646982" y="166513"/>
                      </a:cubicBezTo>
                      <a:cubicBezTo>
                        <a:pt x="694769" y="174059"/>
                        <a:pt x="743552" y="172549"/>
                        <a:pt x="791837" y="175567"/>
                      </a:cubicBezTo>
                      <a:cubicBezTo>
                        <a:pt x="788819" y="196692"/>
                        <a:pt x="794621" y="221186"/>
                        <a:pt x="782784" y="238941"/>
                      </a:cubicBezTo>
                      <a:cubicBezTo>
                        <a:pt x="773769" y="252463"/>
                        <a:pt x="753743" y="256147"/>
                        <a:pt x="737516" y="257048"/>
                      </a:cubicBezTo>
                      <a:cubicBezTo>
                        <a:pt x="698229" y="259230"/>
                        <a:pt x="659053" y="251012"/>
                        <a:pt x="619821" y="247994"/>
                      </a:cubicBezTo>
                      <a:cubicBezTo>
                        <a:pt x="622839" y="269119"/>
                        <a:pt x="630294" y="290077"/>
                        <a:pt x="628875" y="311369"/>
                      </a:cubicBezTo>
                      <a:cubicBezTo>
                        <a:pt x="627157" y="337136"/>
                        <a:pt x="595029" y="389020"/>
                        <a:pt x="619821" y="420010"/>
                      </a:cubicBezTo>
                      <a:cubicBezTo>
                        <a:pt x="625783" y="427462"/>
                        <a:pt x="637928" y="426046"/>
                        <a:pt x="646982" y="429064"/>
                      </a:cubicBezTo>
                      <a:cubicBezTo>
                        <a:pt x="667528" y="326328"/>
                        <a:pt x="657623" y="368386"/>
                        <a:pt x="674142" y="302315"/>
                      </a:cubicBezTo>
                      <a:cubicBezTo>
                        <a:pt x="680178" y="311369"/>
                        <a:pt x="689445" y="318962"/>
                        <a:pt x="692249" y="329476"/>
                      </a:cubicBezTo>
                      <a:cubicBezTo>
                        <a:pt x="720528" y="435523"/>
                        <a:pt x="691014" y="476802"/>
                        <a:pt x="728463" y="401903"/>
                      </a:cubicBezTo>
                      <a:cubicBezTo>
                        <a:pt x="731481" y="386814"/>
                        <a:pt x="726635" y="367517"/>
                        <a:pt x="737516" y="356636"/>
                      </a:cubicBezTo>
                      <a:cubicBezTo>
                        <a:pt x="744264" y="349888"/>
                        <a:pt x="744255" y="374538"/>
                        <a:pt x="746570" y="383796"/>
                      </a:cubicBezTo>
                      <a:lnTo>
                        <a:pt x="764677" y="456224"/>
                      </a:lnTo>
                      <a:cubicBezTo>
                        <a:pt x="767695" y="447171"/>
                        <a:pt x="771108" y="438240"/>
                        <a:pt x="773730" y="429064"/>
                      </a:cubicBezTo>
                      <a:cubicBezTo>
                        <a:pt x="780290" y="406105"/>
                        <a:pt x="782538" y="387387"/>
                        <a:pt x="791837" y="365689"/>
                      </a:cubicBezTo>
                      <a:cubicBezTo>
                        <a:pt x="797153" y="353284"/>
                        <a:pt x="803908" y="341547"/>
                        <a:pt x="809944" y="329476"/>
                      </a:cubicBezTo>
                      <a:cubicBezTo>
                        <a:pt x="818997" y="335512"/>
                        <a:pt x="830307" y="339087"/>
                        <a:pt x="837104" y="347583"/>
                      </a:cubicBezTo>
                      <a:cubicBezTo>
                        <a:pt x="841829" y="353489"/>
                        <a:pt x="854619" y="408588"/>
                        <a:pt x="855211" y="410957"/>
                      </a:cubicBezTo>
                      <a:cubicBezTo>
                        <a:pt x="852193" y="432082"/>
                        <a:pt x="854083" y="454518"/>
                        <a:pt x="846158" y="474331"/>
                      </a:cubicBezTo>
                      <a:cubicBezTo>
                        <a:pt x="841403" y="486219"/>
                        <a:pt x="830653" y="496193"/>
                        <a:pt x="818997" y="501491"/>
                      </a:cubicBezTo>
                      <a:cubicBezTo>
                        <a:pt x="776598" y="520763"/>
                        <a:pt x="634828" y="534497"/>
                        <a:pt x="610768" y="537705"/>
                      </a:cubicBezTo>
                      <a:cubicBezTo>
                        <a:pt x="623723" y="563614"/>
                        <a:pt x="622733" y="582973"/>
                        <a:pt x="656035" y="582973"/>
                      </a:cubicBezTo>
                      <a:cubicBezTo>
                        <a:pt x="665578" y="582973"/>
                        <a:pt x="674142" y="576937"/>
                        <a:pt x="683195" y="573919"/>
                      </a:cubicBezTo>
                      <a:cubicBezTo>
                        <a:pt x="692249" y="579955"/>
                        <a:pt x="704957" y="582579"/>
                        <a:pt x="710356" y="592026"/>
                      </a:cubicBezTo>
                      <a:cubicBezTo>
                        <a:pt x="717991" y="605386"/>
                        <a:pt x="704320" y="640311"/>
                        <a:pt x="719409" y="637293"/>
                      </a:cubicBezTo>
                      <a:cubicBezTo>
                        <a:pt x="740748" y="633025"/>
                        <a:pt x="755623" y="582973"/>
                        <a:pt x="755623" y="582973"/>
                      </a:cubicBezTo>
                      <a:cubicBezTo>
                        <a:pt x="764677" y="585991"/>
                        <a:pt x="780162" y="582850"/>
                        <a:pt x="782784" y="592026"/>
                      </a:cubicBezTo>
                      <a:cubicBezTo>
                        <a:pt x="792877" y="627353"/>
                        <a:pt x="771887" y="655423"/>
                        <a:pt x="746570" y="673507"/>
                      </a:cubicBezTo>
                      <a:cubicBezTo>
                        <a:pt x="735588" y="681351"/>
                        <a:pt x="722427" y="685578"/>
                        <a:pt x="710356" y="691614"/>
                      </a:cubicBezTo>
                      <a:cubicBezTo>
                        <a:pt x="671124" y="685578"/>
                        <a:pt x="630317" y="686059"/>
                        <a:pt x="592661" y="673507"/>
                      </a:cubicBezTo>
                      <a:cubicBezTo>
                        <a:pt x="584073" y="670644"/>
                        <a:pt x="558327" y="612013"/>
                        <a:pt x="556447" y="610133"/>
                      </a:cubicBezTo>
                      <a:cubicBezTo>
                        <a:pt x="549699" y="603385"/>
                        <a:pt x="538340" y="604098"/>
                        <a:pt x="529286" y="601080"/>
                      </a:cubicBezTo>
                      <a:cubicBezTo>
                        <a:pt x="520233" y="604098"/>
                        <a:pt x="509578" y="604172"/>
                        <a:pt x="502126" y="610133"/>
                      </a:cubicBezTo>
                      <a:cubicBezTo>
                        <a:pt x="480619" y="627338"/>
                        <a:pt x="477375" y="649960"/>
                        <a:pt x="493073" y="673507"/>
                      </a:cubicBezTo>
                      <a:cubicBezTo>
                        <a:pt x="499109" y="682560"/>
                        <a:pt x="511180" y="685578"/>
                        <a:pt x="520233" y="691614"/>
                      </a:cubicBezTo>
                      <a:cubicBezTo>
                        <a:pt x="514700" y="708214"/>
                        <a:pt x="503584" y="757443"/>
                        <a:pt x="484019" y="773095"/>
                      </a:cubicBezTo>
                      <a:cubicBezTo>
                        <a:pt x="476567" y="779057"/>
                        <a:pt x="465912" y="779131"/>
                        <a:pt x="456859" y="782149"/>
                      </a:cubicBezTo>
                      <a:cubicBezTo>
                        <a:pt x="522984" y="804191"/>
                        <a:pt x="529697" y="795627"/>
                        <a:pt x="474966" y="809309"/>
                      </a:cubicBezTo>
                      <a:cubicBezTo>
                        <a:pt x="404783" y="801511"/>
                        <a:pt x="399839" y="822016"/>
                        <a:pt x="375378" y="773095"/>
                      </a:cubicBezTo>
                      <a:cubicBezTo>
                        <a:pt x="371110" y="764559"/>
                        <a:pt x="369342" y="754988"/>
                        <a:pt x="366324" y="745935"/>
                      </a:cubicBezTo>
                      <a:cubicBezTo>
                        <a:pt x="375378" y="736882"/>
                        <a:pt x="382832" y="725877"/>
                        <a:pt x="393485" y="718775"/>
                      </a:cubicBezTo>
                      <a:cubicBezTo>
                        <a:pt x="401425" y="713481"/>
                        <a:pt x="412109" y="713989"/>
                        <a:pt x="420645" y="709721"/>
                      </a:cubicBezTo>
                      <a:cubicBezTo>
                        <a:pt x="430377" y="704855"/>
                        <a:pt x="438752" y="697650"/>
                        <a:pt x="447805" y="691614"/>
                      </a:cubicBezTo>
                      <a:cubicBezTo>
                        <a:pt x="460124" y="654661"/>
                        <a:pt x="460048" y="671090"/>
                        <a:pt x="447805" y="628240"/>
                      </a:cubicBezTo>
                      <a:cubicBezTo>
                        <a:pt x="445183" y="619064"/>
                        <a:pt x="445500" y="607828"/>
                        <a:pt x="438752" y="601080"/>
                      </a:cubicBezTo>
                      <a:cubicBezTo>
                        <a:pt x="432004" y="594332"/>
                        <a:pt x="420127" y="596294"/>
                        <a:pt x="411591" y="592026"/>
                      </a:cubicBezTo>
                      <a:cubicBezTo>
                        <a:pt x="347941" y="560201"/>
                        <a:pt x="430957" y="581673"/>
                        <a:pt x="330110" y="564866"/>
                      </a:cubicBezTo>
                      <a:cubicBezTo>
                        <a:pt x="312003" y="567884"/>
                        <a:pt x="287256" y="559585"/>
                        <a:pt x="275789" y="573919"/>
                      </a:cubicBezTo>
                      <a:cubicBezTo>
                        <a:pt x="267358" y="584458"/>
                        <a:pt x="284353" y="600590"/>
                        <a:pt x="293896" y="610133"/>
                      </a:cubicBezTo>
                      <a:cubicBezTo>
                        <a:pt x="305085" y="621322"/>
                        <a:pt x="341038" y="631882"/>
                        <a:pt x="357271" y="637293"/>
                      </a:cubicBezTo>
                      <a:cubicBezTo>
                        <a:pt x="360289" y="646347"/>
                        <a:pt x="370592" y="655918"/>
                        <a:pt x="366324" y="664454"/>
                      </a:cubicBezTo>
                      <a:cubicBezTo>
                        <a:pt x="362056" y="672990"/>
                        <a:pt x="348707" y="673507"/>
                        <a:pt x="339164" y="673507"/>
                      </a:cubicBezTo>
                      <a:cubicBezTo>
                        <a:pt x="326721" y="673507"/>
                        <a:pt x="315151" y="666894"/>
                        <a:pt x="302950" y="664454"/>
                      </a:cubicBezTo>
                      <a:cubicBezTo>
                        <a:pt x="284950" y="660854"/>
                        <a:pt x="266736" y="658418"/>
                        <a:pt x="248629" y="655400"/>
                      </a:cubicBezTo>
                      <a:cubicBezTo>
                        <a:pt x="265936" y="666938"/>
                        <a:pt x="292226" y="681901"/>
                        <a:pt x="302950" y="700668"/>
                      </a:cubicBezTo>
                      <a:cubicBezTo>
                        <a:pt x="309123" y="711471"/>
                        <a:pt x="308985" y="724811"/>
                        <a:pt x="312003" y="736882"/>
                      </a:cubicBezTo>
                      <a:cubicBezTo>
                        <a:pt x="308985" y="745935"/>
                        <a:pt x="310715" y="758495"/>
                        <a:pt x="302950" y="764042"/>
                      </a:cubicBezTo>
                      <a:cubicBezTo>
                        <a:pt x="287419" y="775136"/>
                        <a:pt x="248629" y="782149"/>
                        <a:pt x="248629" y="782149"/>
                      </a:cubicBezTo>
                      <a:cubicBezTo>
                        <a:pt x="236558" y="779131"/>
                        <a:pt x="222131" y="780868"/>
                        <a:pt x="212415" y="773095"/>
                      </a:cubicBezTo>
                      <a:cubicBezTo>
                        <a:pt x="204963" y="767133"/>
                        <a:pt x="209324" y="753387"/>
                        <a:pt x="203362" y="745935"/>
                      </a:cubicBezTo>
                      <a:cubicBezTo>
                        <a:pt x="196565" y="737438"/>
                        <a:pt x="185255" y="733864"/>
                        <a:pt x="176201" y="727828"/>
                      </a:cubicBezTo>
                      <a:cubicBezTo>
                        <a:pt x="182237" y="709721"/>
                        <a:pt x="185039" y="690191"/>
                        <a:pt x="194308" y="673507"/>
                      </a:cubicBezTo>
                      <a:cubicBezTo>
                        <a:pt x="200526" y="662315"/>
                        <a:pt x="213272" y="656183"/>
                        <a:pt x="221469" y="646347"/>
                      </a:cubicBezTo>
                      <a:cubicBezTo>
                        <a:pt x="290424" y="563603"/>
                        <a:pt x="166962" y="691803"/>
                        <a:pt x="275789" y="582973"/>
                      </a:cubicBezTo>
                      <a:cubicBezTo>
                        <a:pt x="278807" y="570902"/>
                        <a:pt x="289464" y="558312"/>
                        <a:pt x="284843" y="546759"/>
                      </a:cubicBezTo>
                      <a:cubicBezTo>
                        <a:pt x="281299" y="537898"/>
                        <a:pt x="267226" y="537705"/>
                        <a:pt x="257683" y="537705"/>
                      </a:cubicBezTo>
                      <a:cubicBezTo>
                        <a:pt x="246319" y="537705"/>
                        <a:pt x="207113" y="551544"/>
                        <a:pt x="194308" y="555812"/>
                      </a:cubicBezTo>
                      <a:cubicBezTo>
                        <a:pt x="185255" y="564866"/>
                        <a:pt x="174590" y="572554"/>
                        <a:pt x="167148" y="582973"/>
                      </a:cubicBezTo>
                      <a:cubicBezTo>
                        <a:pt x="159304" y="593955"/>
                        <a:pt x="157681" y="608819"/>
                        <a:pt x="149041" y="619187"/>
                      </a:cubicBezTo>
                      <a:cubicBezTo>
                        <a:pt x="142075" y="627546"/>
                        <a:pt x="130240" y="630327"/>
                        <a:pt x="121881" y="637293"/>
                      </a:cubicBezTo>
                      <a:cubicBezTo>
                        <a:pt x="52165" y="695389"/>
                        <a:pt x="134999" y="637601"/>
                        <a:pt x="67560" y="682561"/>
                      </a:cubicBezTo>
                      <a:cubicBezTo>
                        <a:pt x="61524" y="670490"/>
                        <a:pt x="47779" y="659739"/>
                        <a:pt x="49453" y="646347"/>
                      </a:cubicBezTo>
                      <a:cubicBezTo>
                        <a:pt x="51324" y="631374"/>
                        <a:pt x="64335" y="618903"/>
                        <a:pt x="76613" y="610133"/>
                      </a:cubicBezTo>
                      <a:cubicBezTo>
                        <a:pt x="86738" y="602901"/>
                        <a:pt x="100863" y="604498"/>
                        <a:pt x="112827" y="601080"/>
                      </a:cubicBezTo>
                      <a:cubicBezTo>
                        <a:pt x="131105" y="595858"/>
                        <a:pt x="172509" y="580292"/>
                        <a:pt x="185255" y="573919"/>
                      </a:cubicBezTo>
                      <a:cubicBezTo>
                        <a:pt x="194987" y="569053"/>
                        <a:pt x="203362" y="561848"/>
                        <a:pt x="212415" y="555812"/>
                      </a:cubicBezTo>
                      <a:cubicBezTo>
                        <a:pt x="229604" y="530030"/>
                        <a:pt x="251039" y="511293"/>
                        <a:pt x="221469" y="474331"/>
                      </a:cubicBezTo>
                      <a:cubicBezTo>
                        <a:pt x="215507" y="466879"/>
                        <a:pt x="203362" y="480367"/>
                        <a:pt x="194308" y="483385"/>
                      </a:cubicBezTo>
                      <a:cubicBezTo>
                        <a:pt x="146023" y="555812"/>
                        <a:pt x="209397" y="468296"/>
                        <a:pt x="149041" y="528652"/>
                      </a:cubicBezTo>
                      <a:cubicBezTo>
                        <a:pt x="141347" y="536346"/>
                        <a:pt x="139430" y="549015"/>
                        <a:pt x="130934" y="555812"/>
                      </a:cubicBezTo>
                      <a:cubicBezTo>
                        <a:pt x="125028" y="560537"/>
                        <a:pt x="69929" y="573327"/>
                        <a:pt x="67560" y="573919"/>
                      </a:cubicBezTo>
                      <a:lnTo>
                        <a:pt x="4185" y="564866"/>
                      </a:lnTo>
                      <a:cubicBezTo>
                        <a:pt x="-7761" y="550929"/>
                        <a:pt x="9257" y="528465"/>
                        <a:pt x="13239" y="510545"/>
                      </a:cubicBezTo>
                      <a:cubicBezTo>
                        <a:pt x="15309" y="501229"/>
                        <a:pt x="14527" y="488932"/>
                        <a:pt x="22292" y="483385"/>
                      </a:cubicBezTo>
                      <a:cubicBezTo>
                        <a:pt x="37823" y="472291"/>
                        <a:pt x="58506" y="471314"/>
                        <a:pt x="76613" y="465278"/>
                      </a:cubicBezTo>
                      <a:cubicBezTo>
                        <a:pt x="135398" y="445683"/>
                        <a:pt x="94263" y="457089"/>
                        <a:pt x="203362" y="447171"/>
                      </a:cubicBezTo>
                      <a:cubicBezTo>
                        <a:pt x="200344" y="438117"/>
                        <a:pt x="201056" y="426758"/>
                        <a:pt x="194308" y="420010"/>
                      </a:cubicBezTo>
                      <a:cubicBezTo>
                        <a:pt x="187560" y="413262"/>
                        <a:pt x="176464" y="413027"/>
                        <a:pt x="167148" y="410957"/>
                      </a:cubicBezTo>
                      <a:cubicBezTo>
                        <a:pt x="149228" y="406975"/>
                        <a:pt x="130934" y="404921"/>
                        <a:pt x="112827" y="401903"/>
                      </a:cubicBezTo>
                      <a:cubicBezTo>
                        <a:pt x="40316" y="409960"/>
                        <a:pt x="38627" y="434570"/>
                        <a:pt x="13239" y="383796"/>
                      </a:cubicBezTo>
                      <a:cubicBezTo>
                        <a:pt x="8971" y="375260"/>
                        <a:pt x="7203" y="365689"/>
                        <a:pt x="4185" y="356636"/>
                      </a:cubicBezTo>
                      <a:cubicBezTo>
                        <a:pt x="32848" y="337528"/>
                        <a:pt x="43846" y="324829"/>
                        <a:pt x="85667" y="329476"/>
                      </a:cubicBezTo>
                      <a:cubicBezTo>
                        <a:pt x="96481" y="330678"/>
                        <a:pt x="103380" y="342185"/>
                        <a:pt x="112827" y="347583"/>
                      </a:cubicBezTo>
                      <a:cubicBezTo>
                        <a:pt x="144147" y="365480"/>
                        <a:pt x="145734" y="364587"/>
                        <a:pt x="176201" y="374743"/>
                      </a:cubicBezTo>
                      <a:cubicBezTo>
                        <a:pt x="194308" y="371725"/>
                        <a:pt x="214584" y="374796"/>
                        <a:pt x="230522" y="365689"/>
                      </a:cubicBezTo>
                      <a:cubicBezTo>
                        <a:pt x="242424" y="358888"/>
                        <a:pt x="242764" y="318170"/>
                        <a:pt x="230522" y="311369"/>
                      </a:cubicBezTo>
                      <a:cubicBezTo>
                        <a:pt x="208768" y="299284"/>
                        <a:pt x="182103" y="299810"/>
                        <a:pt x="158094" y="293262"/>
                      </a:cubicBezTo>
                      <a:cubicBezTo>
                        <a:pt x="148887" y="290751"/>
                        <a:pt x="139987" y="287226"/>
                        <a:pt x="130934" y="284208"/>
                      </a:cubicBezTo>
                      <a:cubicBezTo>
                        <a:pt x="133952" y="275155"/>
                        <a:pt x="134025" y="264500"/>
                        <a:pt x="139987" y="257048"/>
                      </a:cubicBezTo>
                      <a:cubicBezTo>
                        <a:pt x="146784" y="248551"/>
                        <a:pt x="158789" y="245907"/>
                        <a:pt x="167148" y="238941"/>
                      </a:cubicBezTo>
                      <a:cubicBezTo>
                        <a:pt x="193289" y="217157"/>
                        <a:pt x="194611" y="211326"/>
                        <a:pt x="212415" y="184620"/>
                      </a:cubicBezTo>
                      <a:cubicBezTo>
                        <a:pt x="203362" y="178584"/>
                        <a:pt x="195577" y="163072"/>
                        <a:pt x="185255" y="166513"/>
                      </a:cubicBezTo>
                      <a:cubicBezTo>
                        <a:pt x="170940" y="171285"/>
                        <a:pt x="168764" y="192057"/>
                        <a:pt x="158094" y="202727"/>
                      </a:cubicBezTo>
                      <a:cubicBezTo>
                        <a:pt x="145297" y="215524"/>
                        <a:pt x="108923" y="231840"/>
                        <a:pt x="94720" y="238941"/>
                      </a:cubicBezTo>
                      <a:cubicBezTo>
                        <a:pt x="79631" y="235923"/>
                        <a:pt x="57989" y="242690"/>
                        <a:pt x="49453" y="229887"/>
                      </a:cubicBezTo>
                      <a:cubicBezTo>
                        <a:pt x="21643" y="188172"/>
                        <a:pt x="67930" y="181479"/>
                        <a:pt x="85667" y="175567"/>
                      </a:cubicBezTo>
                      <a:cubicBezTo>
                        <a:pt x="100755" y="130299"/>
                        <a:pt x="85666" y="151424"/>
                        <a:pt x="149041" y="130299"/>
                      </a:cubicBezTo>
                      <a:lnTo>
                        <a:pt x="176201" y="121246"/>
                      </a:lnTo>
                      <a:cubicBezTo>
                        <a:pt x="172752" y="131593"/>
                        <a:pt x="155508" y="165221"/>
                        <a:pt x="176201" y="175567"/>
                      </a:cubicBezTo>
                      <a:cubicBezTo>
                        <a:pt x="184737" y="179835"/>
                        <a:pt x="194308" y="169531"/>
                        <a:pt x="203362" y="166513"/>
                      </a:cubicBezTo>
                      <a:cubicBezTo>
                        <a:pt x="206380" y="157460"/>
                        <a:pt x="206453" y="146805"/>
                        <a:pt x="212415" y="139353"/>
                      </a:cubicBezTo>
                      <a:cubicBezTo>
                        <a:pt x="239599" y="105373"/>
                        <a:pt x="257068" y="127077"/>
                        <a:pt x="293896" y="139353"/>
                      </a:cubicBezTo>
                      <a:cubicBezTo>
                        <a:pt x="245608" y="211784"/>
                        <a:pt x="308988" y="124260"/>
                        <a:pt x="248629" y="184620"/>
                      </a:cubicBezTo>
                      <a:cubicBezTo>
                        <a:pt x="240935" y="192314"/>
                        <a:pt x="236558" y="202727"/>
                        <a:pt x="230522" y="211781"/>
                      </a:cubicBezTo>
                      <a:cubicBezTo>
                        <a:pt x="239576" y="214799"/>
                        <a:pt x="248140" y="220834"/>
                        <a:pt x="257683" y="220834"/>
                      </a:cubicBezTo>
                      <a:cubicBezTo>
                        <a:pt x="273071" y="220834"/>
                        <a:pt x="287681" y="209872"/>
                        <a:pt x="302950" y="211781"/>
                      </a:cubicBezTo>
                      <a:cubicBezTo>
                        <a:pt x="313747" y="213131"/>
                        <a:pt x="321057" y="223852"/>
                        <a:pt x="330110" y="229887"/>
                      </a:cubicBezTo>
                      <a:cubicBezTo>
                        <a:pt x="342181" y="223852"/>
                        <a:pt x="359770" y="223579"/>
                        <a:pt x="366324" y="211781"/>
                      </a:cubicBezTo>
                      <a:cubicBezTo>
                        <a:pt x="376688" y="193127"/>
                        <a:pt x="371193" y="169331"/>
                        <a:pt x="375378" y="148406"/>
                      </a:cubicBezTo>
                      <a:cubicBezTo>
                        <a:pt x="397743" y="36583"/>
                        <a:pt x="365236" y="211301"/>
                        <a:pt x="411591" y="103139"/>
                      </a:cubicBezTo>
                      <a:cubicBezTo>
                        <a:pt x="417535" y="89270"/>
                        <a:pt x="411591" y="72961"/>
                        <a:pt x="411591" y="57872"/>
                      </a:cubicBezTo>
                    </a:path>
                  </a:pathLst>
                </a:custGeom>
                <a:noFill/>
                <a:ln w="9525">
                  <a:solidFill>
                    <a:srgbClr val="009900"/>
                  </a:solidFill>
                </a:ln>
                <a:effectLst>
                  <a:outerShdw sx="1000" sy="1000" algn="ctr" rotWithShape="0">
                    <a:srgbClr val="92D050">
                      <a:alpha val="98000"/>
                    </a:srgbClr>
                  </a:outerShdw>
                </a:effectLst>
                <a:sp3d extrusionH="76200" prstMaterial="matte">
                  <a:extrusionClr>
                    <a:srgbClr val="009900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336" name="Forma livre 335"/>
                <p:cNvSpPr/>
                <p:nvPr/>
              </p:nvSpPr>
              <p:spPr>
                <a:xfrm>
                  <a:off x="4841548" y="1300923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sp3d extrusionH="76200" prstMaterial="matte">
                  <a:extrusionClr>
                    <a:srgbClr val="009900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7" name="Forma livre 336"/>
                <p:cNvSpPr/>
                <p:nvPr/>
              </p:nvSpPr>
              <p:spPr>
                <a:xfrm>
                  <a:off x="4872053" y="156456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sp3d extrusionH="76200" prstMaterial="matte">
                  <a:extrusionClr>
                    <a:srgbClr val="009900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Forma livre 337"/>
                <p:cNvSpPr/>
                <p:nvPr/>
              </p:nvSpPr>
              <p:spPr>
                <a:xfrm>
                  <a:off x="4788024" y="1268760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sp3d extrusionH="76200" prstMaterial="matte">
                  <a:extrusionClr>
                    <a:srgbClr val="009900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Forma livre 338"/>
                <p:cNvSpPr/>
                <p:nvPr/>
              </p:nvSpPr>
              <p:spPr>
                <a:xfrm>
                  <a:off x="4898119" y="1496717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sp3d extrusionH="76200" prstMaterial="matte">
                  <a:extrusionClr>
                    <a:srgbClr val="009900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Forma livre 339"/>
                <p:cNvSpPr/>
                <p:nvPr/>
              </p:nvSpPr>
              <p:spPr>
                <a:xfrm>
                  <a:off x="4716016" y="1617076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sp3d extrusionH="76200" prstMaterial="matte">
                  <a:extrusionClr>
                    <a:srgbClr val="009900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Forma livre 340"/>
                <p:cNvSpPr/>
                <p:nvPr/>
              </p:nvSpPr>
              <p:spPr>
                <a:xfrm>
                  <a:off x="4893160" y="137293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sp3d extrusionH="76200" prstMaterial="matte">
                  <a:extrusionClr>
                    <a:srgbClr val="009900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Forma livre 341"/>
                <p:cNvSpPr/>
                <p:nvPr/>
              </p:nvSpPr>
              <p:spPr>
                <a:xfrm>
                  <a:off x="4775651" y="1505085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sp3d extrusionH="76200" prstMaterial="matte">
                  <a:extrusionClr>
                    <a:srgbClr val="009900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Forma livre 342"/>
                <p:cNvSpPr/>
                <p:nvPr/>
              </p:nvSpPr>
              <p:spPr>
                <a:xfrm>
                  <a:off x="4770747" y="141508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sp3d extrusionH="76200" prstMaterial="matte">
                  <a:extrusionClr>
                    <a:srgbClr val="009900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Forma livre 343"/>
                <p:cNvSpPr/>
                <p:nvPr/>
              </p:nvSpPr>
              <p:spPr>
                <a:xfrm>
                  <a:off x="4794124" y="1517531"/>
                  <a:ext cx="47625" cy="39845"/>
                </a:xfrm>
                <a:custGeom>
                  <a:avLst/>
                  <a:gdLst>
                    <a:gd name="connsiteX0" fmla="*/ 0 w 47625"/>
                    <a:gd name="connsiteY0" fmla="*/ 20516 h 39845"/>
                    <a:gd name="connsiteX1" fmla="*/ 42862 w 47625"/>
                    <a:gd name="connsiteY1" fmla="*/ 30041 h 39845"/>
                    <a:gd name="connsiteX2" fmla="*/ 47625 w 47625"/>
                    <a:gd name="connsiteY2" fmla="*/ 15753 h 39845"/>
                    <a:gd name="connsiteX3" fmla="*/ 42862 w 47625"/>
                    <a:gd name="connsiteY3" fmla="*/ 1466 h 39845"/>
                    <a:gd name="connsiteX4" fmla="*/ 14287 w 47625"/>
                    <a:gd name="connsiteY4" fmla="*/ 6228 h 39845"/>
                    <a:gd name="connsiteX5" fmla="*/ 28575 w 47625"/>
                    <a:gd name="connsiteY5" fmla="*/ 15753 h 39845"/>
                    <a:gd name="connsiteX6" fmla="*/ 0 w 47625"/>
                    <a:gd name="connsiteY6" fmla="*/ 20516 h 39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25" h="39845">
                      <a:moveTo>
                        <a:pt x="0" y="20516"/>
                      </a:moveTo>
                      <a:cubicBezTo>
                        <a:pt x="18164" y="35047"/>
                        <a:pt x="22537" y="50366"/>
                        <a:pt x="42862" y="30041"/>
                      </a:cubicBezTo>
                      <a:cubicBezTo>
                        <a:pt x="46412" y="26491"/>
                        <a:pt x="46037" y="20516"/>
                        <a:pt x="47625" y="15753"/>
                      </a:cubicBezTo>
                      <a:cubicBezTo>
                        <a:pt x="46037" y="10991"/>
                        <a:pt x="47689" y="2845"/>
                        <a:pt x="42862" y="1466"/>
                      </a:cubicBezTo>
                      <a:cubicBezTo>
                        <a:pt x="33577" y="-1187"/>
                        <a:pt x="21115" y="-600"/>
                        <a:pt x="14287" y="6228"/>
                      </a:cubicBezTo>
                      <a:cubicBezTo>
                        <a:pt x="10240" y="10275"/>
                        <a:pt x="23812" y="12578"/>
                        <a:pt x="28575" y="15753"/>
                      </a:cubicBezTo>
                      <a:lnTo>
                        <a:pt x="0" y="2051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sp3d extrusionH="76200" prstMaterial="matte">
                  <a:extrusionClr>
                    <a:srgbClr val="009900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1" name="Forma livre 260"/>
              <p:cNvSpPr/>
              <p:nvPr/>
            </p:nvSpPr>
            <p:spPr>
              <a:xfrm>
                <a:off x="7768427" y="2104637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Forma livre 261"/>
              <p:cNvSpPr/>
              <p:nvPr/>
            </p:nvSpPr>
            <p:spPr>
              <a:xfrm>
                <a:off x="7789544" y="1311640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Forma livre 262"/>
              <p:cNvSpPr/>
              <p:nvPr/>
            </p:nvSpPr>
            <p:spPr>
              <a:xfrm>
                <a:off x="7558011" y="1207931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Forma livre 263"/>
              <p:cNvSpPr/>
              <p:nvPr/>
            </p:nvSpPr>
            <p:spPr>
              <a:xfrm>
                <a:off x="7488661" y="1191649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7462180" y="1475868"/>
                <a:ext cx="642304" cy="5365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76200">
                <a:extrusionClr>
                  <a:srgbClr val="009900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Forma livre 265"/>
              <p:cNvSpPr/>
              <p:nvPr/>
            </p:nvSpPr>
            <p:spPr>
              <a:xfrm rot="3447909">
                <a:off x="7852066" y="1255043"/>
                <a:ext cx="215785" cy="432633"/>
              </a:xfrm>
              <a:custGeom>
                <a:avLst/>
                <a:gdLst>
                  <a:gd name="connsiteX0" fmla="*/ 212415 w 855211"/>
                  <a:gd name="connsiteY0" fmla="*/ 21658 h 809309"/>
                  <a:gd name="connsiteX1" fmla="*/ 293896 w 855211"/>
                  <a:gd name="connsiteY1" fmla="*/ 48818 h 809309"/>
                  <a:gd name="connsiteX2" fmla="*/ 302950 w 855211"/>
                  <a:gd name="connsiteY2" fmla="*/ 3551 h 809309"/>
                  <a:gd name="connsiteX3" fmla="*/ 375378 w 855211"/>
                  <a:gd name="connsiteY3" fmla="*/ 12604 h 809309"/>
                  <a:gd name="connsiteX4" fmla="*/ 393485 w 855211"/>
                  <a:gd name="connsiteY4" fmla="*/ 57872 h 809309"/>
                  <a:gd name="connsiteX5" fmla="*/ 339164 w 855211"/>
                  <a:gd name="connsiteY5" fmla="*/ 103139 h 809309"/>
                  <a:gd name="connsiteX6" fmla="*/ 447805 w 855211"/>
                  <a:gd name="connsiteY6" fmla="*/ 121246 h 809309"/>
                  <a:gd name="connsiteX7" fmla="*/ 456859 w 855211"/>
                  <a:gd name="connsiteY7" fmla="*/ 85032 h 809309"/>
                  <a:gd name="connsiteX8" fmla="*/ 465912 w 855211"/>
                  <a:gd name="connsiteY8" fmla="*/ 57872 h 809309"/>
                  <a:gd name="connsiteX9" fmla="*/ 456859 w 855211"/>
                  <a:gd name="connsiteY9" fmla="*/ 30711 h 809309"/>
                  <a:gd name="connsiteX10" fmla="*/ 538340 w 855211"/>
                  <a:gd name="connsiteY10" fmla="*/ 12604 h 809309"/>
                  <a:gd name="connsiteX11" fmla="*/ 511180 w 855211"/>
                  <a:gd name="connsiteY11" fmla="*/ 21658 h 809309"/>
                  <a:gd name="connsiteX12" fmla="*/ 493073 w 855211"/>
                  <a:gd name="connsiteY12" fmla="*/ 75979 h 809309"/>
                  <a:gd name="connsiteX13" fmla="*/ 502126 w 855211"/>
                  <a:gd name="connsiteY13" fmla="*/ 112192 h 809309"/>
                  <a:gd name="connsiteX14" fmla="*/ 520233 w 855211"/>
                  <a:gd name="connsiteY14" fmla="*/ 148406 h 809309"/>
                  <a:gd name="connsiteX15" fmla="*/ 529286 w 855211"/>
                  <a:gd name="connsiteY15" fmla="*/ 229887 h 809309"/>
                  <a:gd name="connsiteX16" fmla="*/ 565500 w 855211"/>
                  <a:gd name="connsiteY16" fmla="*/ 220834 h 809309"/>
                  <a:gd name="connsiteX17" fmla="*/ 556447 w 855211"/>
                  <a:gd name="connsiteY17" fmla="*/ 157460 h 809309"/>
                  <a:gd name="connsiteX18" fmla="*/ 547393 w 855211"/>
                  <a:gd name="connsiteY18" fmla="*/ 121246 h 809309"/>
                  <a:gd name="connsiteX19" fmla="*/ 556447 w 855211"/>
                  <a:gd name="connsiteY19" fmla="*/ 75979 h 809309"/>
                  <a:gd name="connsiteX20" fmla="*/ 674142 w 855211"/>
                  <a:gd name="connsiteY20" fmla="*/ 112192 h 809309"/>
                  <a:gd name="connsiteX21" fmla="*/ 646982 w 855211"/>
                  <a:gd name="connsiteY21" fmla="*/ 121246 h 809309"/>
                  <a:gd name="connsiteX22" fmla="*/ 619821 w 855211"/>
                  <a:gd name="connsiteY22" fmla="*/ 148406 h 809309"/>
                  <a:gd name="connsiteX23" fmla="*/ 646982 w 855211"/>
                  <a:gd name="connsiteY23" fmla="*/ 166513 h 809309"/>
                  <a:gd name="connsiteX24" fmla="*/ 791837 w 855211"/>
                  <a:gd name="connsiteY24" fmla="*/ 175567 h 809309"/>
                  <a:gd name="connsiteX25" fmla="*/ 782784 w 855211"/>
                  <a:gd name="connsiteY25" fmla="*/ 238941 h 809309"/>
                  <a:gd name="connsiteX26" fmla="*/ 737516 w 855211"/>
                  <a:gd name="connsiteY26" fmla="*/ 257048 h 809309"/>
                  <a:gd name="connsiteX27" fmla="*/ 619821 w 855211"/>
                  <a:gd name="connsiteY27" fmla="*/ 247994 h 809309"/>
                  <a:gd name="connsiteX28" fmla="*/ 628875 w 855211"/>
                  <a:gd name="connsiteY28" fmla="*/ 311369 h 809309"/>
                  <a:gd name="connsiteX29" fmla="*/ 619821 w 855211"/>
                  <a:gd name="connsiteY29" fmla="*/ 420010 h 809309"/>
                  <a:gd name="connsiteX30" fmla="*/ 646982 w 855211"/>
                  <a:gd name="connsiteY30" fmla="*/ 429064 h 809309"/>
                  <a:gd name="connsiteX31" fmla="*/ 674142 w 855211"/>
                  <a:gd name="connsiteY31" fmla="*/ 302315 h 809309"/>
                  <a:gd name="connsiteX32" fmla="*/ 692249 w 855211"/>
                  <a:gd name="connsiteY32" fmla="*/ 329476 h 809309"/>
                  <a:gd name="connsiteX33" fmla="*/ 728463 w 855211"/>
                  <a:gd name="connsiteY33" fmla="*/ 401903 h 809309"/>
                  <a:gd name="connsiteX34" fmla="*/ 737516 w 855211"/>
                  <a:gd name="connsiteY34" fmla="*/ 356636 h 809309"/>
                  <a:gd name="connsiteX35" fmla="*/ 746570 w 855211"/>
                  <a:gd name="connsiteY35" fmla="*/ 383796 h 809309"/>
                  <a:gd name="connsiteX36" fmla="*/ 764677 w 855211"/>
                  <a:gd name="connsiteY36" fmla="*/ 456224 h 809309"/>
                  <a:gd name="connsiteX37" fmla="*/ 773730 w 855211"/>
                  <a:gd name="connsiteY37" fmla="*/ 429064 h 809309"/>
                  <a:gd name="connsiteX38" fmla="*/ 791837 w 855211"/>
                  <a:gd name="connsiteY38" fmla="*/ 365689 h 809309"/>
                  <a:gd name="connsiteX39" fmla="*/ 809944 w 855211"/>
                  <a:gd name="connsiteY39" fmla="*/ 329476 h 809309"/>
                  <a:gd name="connsiteX40" fmla="*/ 837104 w 855211"/>
                  <a:gd name="connsiteY40" fmla="*/ 347583 h 809309"/>
                  <a:gd name="connsiteX41" fmla="*/ 855211 w 855211"/>
                  <a:gd name="connsiteY41" fmla="*/ 410957 h 809309"/>
                  <a:gd name="connsiteX42" fmla="*/ 846158 w 855211"/>
                  <a:gd name="connsiteY42" fmla="*/ 474331 h 809309"/>
                  <a:gd name="connsiteX43" fmla="*/ 818997 w 855211"/>
                  <a:gd name="connsiteY43" fmla="*/ 501491 h 809309"/>
                  <a:gd name="connsiteX44" fmla="*/ 610768 w 855211"/>
                  <a:gd name="connsiteY44" fmla="*/ 537705 h 809309"/>
                  <a:gd name="connsiteX45" fmla="*/ 656035 w 855211"/>
                  <a:gd name="connsiteY45" fmla="*/ 582973 h 809309"/>
                  <a:gd name="connsiteX46" fmla="*/ 683195 w 855211"/>
                  <a:gd name="connsiteY46" fmla="*/ 573919 h 809309"/>
                  <a:gd name="connsiteX47" fmla="*/ 710356 w 855211"/>
                  <a:gd name="connsiteY47" fmla="*/ 592026 h 809309"/>
                  <a:gd name="connsiteX48" fmla="*/ 719409 w 855211"/>
                  <a:gd name="connsiteY48" fmla="*/ 637293 h 809309"/>
                  <a:gd name="connsiteX49" fmla="*/ 755623 w 855211"/>
                  <a:gd name="connsiteY49" fmla="*/ 582973 h 809309"/>
                  <a:gd name="connsiteX50" fmla="*/ 782784 w 855211"/>
                  <a:gd name="connsiteY50" fmla="*/ 592026 h 809309"/>
                  <a:gd name="connsiteX51" fmla="*/ 746570 w 855211"/>
                  <a:gd name="connsiteY51" fmla="*/ 673507 h 809309"/>
                  <a:gd name="connsiteX52" fmla="*/ 710356 w 855211"/>
                  <a:gd name="connsiteY52" fmla="*/ 691614 h 809309"/>
                  <a:gd name="connsiteX53" fmla="*/ 592661 w 855211"/>
                  <a:gd name="connsiteY53" fmla="*/ 673507 h 809309"/>
                  <a:gd name="connsiteX54" fmla="*/ 556447 w 855211"/>
                  <a:gd name="connsiteY54" fmla="*/ 610133 h 809309"/>
                  <a:gd name="connsiteX55" fmla="*/ 529286 w 855211"/>
                  <a:gd name="connsiteY55" fmla="*/ 601080 h 809309"/>
                  <a:gd name="connsiteX56" fmla="*/ 502126 w 855211"/>
                  <a:gd name="connsiteY56" fmla="*/ 610133 h 809309"/>
                  <a:gd name="connsiteX57" fmla="*/ 493073 w 855211"/>
                  <a:gd name="connsiteY57" fmla="*/ 673507 h 809309"/>
                  <a:gd name="connsiteX58" fmla="*/ 520233 w 855211"/>
                  <a:gd name="connsiteY58" fmla="*/ 691614 h 809309"/>
                  <a:gd name="connsiteX59" fmla="*/ 484019 w 855211"/>
                  <a:gd name="connsiteY59" fmla="*/ 773095 h 809309"/>
                  <a:gd name="connsiteX60" fmla="*/ 456859 w 855211"/>
                  <a:gd name="connsiteY60" fmla="*/ 782149 h 809309"/>
                  <a:gd name="connsiteX61" fmla="*/ 474966 w 855211"/>
                  <a:gd name="connsiteY61" fmla="*/ 809309 h 809309"/>
                  <a:gd name="connsiteX62" fmla="*/ 375378 w 855211"/>
                  <a:gd name="connsiteY62" fmla="*/ 773095 h 809309"/>
                  <a:gd name="connsiteX63" fmla="*/ 366324 w 855211"/>
                  <a:gd name="connsiteY63" fmla="*/ 745935 h 809309"/>
                  <a:gd name="connsiteX64" fmla="*/ 393485 w 855211"/>
                  <a:gd name="connsiteY64" fmla="*/ 718775 h 809309"/>
                  <a:gd name="connsiteX65" fmla="*/ 420645 w 855211"/>
                  <a:gd name="connsiteY65" fmla="*/ 709721 h 809309"/>
                  <a:gd name="connsiteX66" fmla="*/ 447805 w 855211"/>
                  <a:gd name="connsiteY66" fmla="*/ 691614 h 809309"/>
                  <a:gd name="connsiteX67" fmla="*/ 447805 w 855211"/>
                  <a:gd name="connsiteY67" fmla="*/ 628240 h 809309"/>
                  <a:gd name="connsiteX68" fmla="*/ 438752 w 855211"/>
                  <a:gd name="connsiteY68" fmla="*/ 601080 h 809309"/>
                  <a:gd name="connsiteX69" fmla="*/ 411591 w 855211"/>
                  <a:gd name="connsiteY69" fmla="*/ 592026 h 809309"/>
                  <a:gd name="connsiteX70" fmla="*/ 330110 w 855211"/>
                  <a:gd name="connsiteY70" fmla="*/ 564866 h 809309"/>
                  <a:gd name="connsiteX71" fmla="*/ 275789 w 855211"/>
                  <a:gd name="connsiteY71" fmla="*/ 573919 h 809309"/>
                  <a:gd name="connsiteX72" fmla="*/ 293896 w 855211"/>
                  <a:gd name="connsiteY72" fmla="*/ 610133 h 809309"/>
                  <a:gd name="connsiteX73" fmla="*/ 357271 w 855211"/>
                  <a:gd name="connsiteY73" fmla="*/ 637293 h 809309"/>
                  <a:gd name="connsiteX74" fmla="*/ 366324 w 855211"/>
                  <a:gd name="connsiteY74" fmla="*/ 664454 h 809309"/>
                  <a:gd name="connsiteX75" fmla="*/ 339164 w 855211"/>
                  <a:gd name="connsiteY75" fmla="*/ 673507 h 809309"/>
                  <a:gd name="connsiteX76" fmla="*/ 302950 w 855211"/>
                  <a:gd name="connsiteY76" fmla="*/ 664454 h 809309"/>
                  <a:gd name="connsiteX77" fmla="*/ 248629 w 855211"/>
                  <a:gd name="connsiteY77" fmla="*/ 655400 h 809309"/>
                  <a:gd name="connsiteX78" fmla="*/ 302950 w 855211"/>
                  <a:gd name="connsiteY78" fmla="*/ 700668 h 809309"/>
                  <a:gd name="connsiteX79" fmla="*/ 312003 w 855211"/>
                  <a:gd name="connsiteY79" fmla="*/ 736882 h 809309"/>
                  <a:gd name="connsiteX80" fmla="*/ 302950 w 855211"/>
                  <a:gd name="connsiteY80" fmla="*/ 764042 h 809309"/>
                  <a:gd name="connsiteX81" fmla="*/ 248629 w 855211"/>
                  <a:gd name="connsiteY81" fmla="*/ 782149 h 809309"/>
                  <a:gd name="connsiteX82" fmla="*/ 212415 w 855211"/>
                  <a:gd name="connsiteY82" fmla="*/ 773095 h 809309"/>
                  <a:gd name="connsiteX83" fmla="*/ 203362 w 855211"/>
                  <a:gd name="connsiteY83" fmla="*/ 745935 h 809309"/>
                  <a:gd name="connsiteX84" fmla="*/ 176201 w 855211"/>
                  <a:gd name="connsiteY84" fmla="*/ 727828 h 809309"/>
                  <a:gd name="connsiteX85" fmla="*/ 194308 w 855211"/>
                  <a:gd name="connsiteY85" fmla="*/ 673507 h 809309"/>
                  <a:gd name="connsiteX86" fmla="*/ 221469 w 855211"/>
                  <a:gd name="connsiteY86" fmla="*/ 646347 h 809309"/>
                  <a:gd name="connsiteX87" fmla="*/ 275789 w 855211"/>
                  <a:gd name="connsiteY87" fmla="*/ 582973 h 809309"/>
                  <a:gd name="connsiteX88" fmla="*/ 284843 w 855211"/>
                  <a:gd name="connsiteY88" fmla="*/ 546759 h 809309"/>
                  <a:gd name="connsiteX89" fmla="*/ 257683 w 855211"/>
                  <a:gd name="connsiteY89" fmla="*/ 537705 h 809309"/>
                  <a:gd name="connsiteX90" fmla="*/ 194308 w 855211"/>
                  <a:gd name="connsiteY90" fmla="*/ 555812 h 809309"/>
                  <a:gd name="connsiteX91" fmla="*/ 167148 w 855211"/>
                  <a:gd name="connsiteY91" fmla="*/ 582973 h 809309"/>
                  <a:gd name="connsiteX92" fmla="*/ 149041 w 855211"/>
                  <a:gd name="connsiteY92" fmla="*/ 619187 h 809309"/>
                  <a:gd name="connsiteX93" fmla="*/ 121881 w 855211"/>
                  <a:gd name="connsiteY93" fmla="*/ 637293 h 809309"/>
                  <a:gd name="connsiteX94" fmla="*/ 67560 w 855211"/>
                  <a:gd name="connsiteY94" fmla="*/ 682561 h 809309"/>
                  <a:gd name="connsiteX95" fmla="*/ 49453 w 855211"/>
                  <a:gd name="connsiteY95" fmla="*/ 646347 h 809309"/>
                  <a:gd name="connsiteX96" fmla="*/ 76613 w 855211"/>
                  <a:gd name="connsiteY96" fmla="*/ 610133 h 809309"/>
                  <a:gd name="connsiteX97" fmla="*/ 112827 w 855211"/>
                  <a:gd name="connsiteY97" fmla="*/ 601080 h 809309"/>
                  <a:gd name="connsiteX98" fmla="*/ 185255 w 855211"/>
                  <a:gd name="connsiteY98" fmla="*/ 573919 h 809309"/>
                  <a:gd name="connsiteX99" fmla="*/ 212415 w 855211"/>
                  <a:gd name="connsiteY99" fmla="*/ 555812 h 809309"/>
                  <a:gd name="connsiteX100" fmla="*/ 221469 w 855211"/>
                  <a:gd name="connsiteY100" fmla="*/ 474331 h 809309"/>
                  <a:gd name="connsiteX101" fmla="*/ 194308 w 855211"/>
                  <a:gd name="connsiteY101" fmla="*/ 483385 h 809309"/>
                  <a:gd name="connsiteX102" fmla="*/ 149041 w 855211"/>
                  <a:gd name="connsiteY102" fmla="*/ 528652 h 809309"/>
                  <a:gd name="connsiteX103" fmla="*/ 130934 w 855211"/>
                  <a:gd name="connsiteY103" fmla="*/ 555812 h 809309"/>
                  <a:gd name="connsiteX104" fmla="*/ 67560 w 855211"/>
                  <a:gd name="connsiteY104" fmla="*/ 573919 h 809309"/>
                  <a:gd name="connsiteX105" fmla="*/ 4185 w 855211"/>
                  <a:gd name="connsiteY105" fmla="*/ 564866 h 809309"/>
                  <a:gd name="connsiteX106" fmla="*/ 13239 w 855211"/>
                  <a:gd name="connsiteY106" fmla="*/ 510545 h 809309"/>
                  <a:gd name="connsiteX107" fmla="*/ 22292 w 855211"/>
                  <a:gd name="connsiteY107" fmla="*/ 483385 h 809309"/>
                  <a:gd name="connsiteX108" fmla="*/ 76613 w 855211"/>
                  <a:gd name="connsiteY108" fmla="*/ 465278 h 809309"/>
                  <a:gd name="connsiteX109" fmla="*/ 203362 w 855211"/>
                  <a:gd name="connsiteY109" fmla="*/ 447171 h 809309"/>
                  <a:gd name="connsiteX110" fmla="*/ 194308 w 855211"/>
                  <a:gd name="connsiteY110" fmla="*/ 420010 h 809309"/>
                  <a:gd name="connsiteX111" fmla="*/ 167148 w 855211"/>
                  <a:gd name="connsiteY111" fmla="*/ 410957 h 809309"/>
                  <a:gd name="connsiteX112" fmla="*/ 112827 w 855211"/>
                  <a:gd name="connsiteY112" fmla="*/ 401903 h 809309"/>
                  <a:gd name="connsiteX113" fmla="*/ 13239 w 855211"/>
                  <a:gd name="connsiteY113" fmla="*/ 383796 h 809309"/>
                  <a:gd name="connsiteX114" fmla="*/ 4185 w 855211"/>
                  <a:gd name="connsiteY114" fmla="*/ 356636 h 809309"/>
                  <a:gd name="connsiteX115" fmla="*/ 85667 w 855211"/>
                  <a:gd name="connsiteY115" fmla="*/ 329476 h 809309"/>
                  <a:gd name="connsiteX116" fmla="*/ 112827 w 855211"/>
                  <a:gd name="connsiteY116" fmla="*/ 347583 h 809309"/>
                  <a:gd name="connsiteX117" fmla="*/ 176201 w 855211"/>
                  <a:gd name="connsiteY117" fmla="*/ 374743 h 809309"/>
                  <a:gd name="connsiteX118" fmla="*/ 230522 w 855211"/>
                  <a:gd name="connsiteY118" fmla="*/ 365689 h 809309"/>
                  <a:gd name="connsiteX119" fmla="*/ 230522 w 855211"/>
                  <a:gd name="connsiteY119" fmla="*/ 311369 h 809309"/>
                  <a:gd name="connsiteX120" fmla="*/ 158094 w 855211"/>
                  <a:gd name="connsiteY120" fmla="*/ 293262 h 809309"/>
                  <a:gd name="connsiteX121" fmla="*/ 130934 w 855211"/>
                  <a:gd name="connsiteY121" fmla="*/ 284208 h 809309"/>
                  <a:gd name="connsiteX122" fmla="*/ 139987 w 855211"/>
                  <a:gd name="connsiteY122" fmla="*/ 257048 h 809309"/>
                  <a:gd name="connsiteX123" fmla="*/ 167148 w 855211"/>
                  <a:gd name="connsiteY123" fmla="*/ 238941 h 809309"/>
                  <a:gd name="connsiteX124" fmla="*/ 212415 w 855211"/>
                  <a:gd name="connsiteY124" fmla="*/ 184620 h 809309"/>
                  <a:gd name="connsiteX125" fmla="*/ 185255 w 855211"/>
                  <a:gd name="connsiteY125" fmla="*/ 166513 h 809309"/>
                  <a:gd name="connsiteX126" fmla="*/ 158094 w 855211"/>
                  <a:gd name="connsiteY126" fmla="*/ 202727 h 809309"/>
                  <a:gd name="connsiteX127" fmla="*/ 94720 w 855211"/>
                  <a:gd name="connsiteY127" fmla="*/ 238941 h 809309"/>
                  <a:gd name="connsiteX128" fmla="*/ 49453 w 855211"/>
                  <a:gd name="connsiteY128" fmla="*/ 229887 h 809309"/>
                  <a:gd name="connsiteX129" fmla="*/ 85667 w 855211"/>
                  <a:gd name="connsiteY129" fmla="*/ 175567 h 809309"/>
                  <a:gd name="connsiteX130" fmla="*/ 149041 w 855211"/>
                  <a:gd name="connsiteY130" fmla="*/ 130299 h 809309"/>
                  <a:gd name="connsiteX131" fmla="*/ 176201 w 855211"/>
                  <a:gd name="connsiteY131" fmla="*/ 121246 h 809309"/>
                  <a:gd name="connsiteX132" fmla="*/ 176201 w 855211"/>
                  <a:gd name="connsiteY132" fmla="*/ 175567 h 809309"/>
                  <a:gd name="connsiteX133" fmla="*/ 203362 w 855211"/>
                  <a:gd name="connsiteY133" fmla="*/ 166513 h 809309"/>
                  <a:gd name="connsiteX134" fmla="*/ 212415 w 855211"/>
                  <a:gd name="connsiteY134" fmla="*/ 139353 h 809309"/>
                  <a:gd name="connsiteX135" fmla="*/ 293896 w 855211"/>
                  <a:gd name="connsiteY135" fmla="*/ 139353 h 809309"/>
                  <a:gd name="connsiteX136" fmla="*/ 248629 w 855211"/>
                  <a:gd name="connsiteY136" fmla="*/ 184620 h 809309"/>
                  <a:gd name="connsiteX137" fmla="*/ 230522 w 855211"/>
                  <a:gd name="connsiteY137" fmla="*/ 211781 h 809309"/>
                  <a:gd name="connsiteX138" fmla="*/ 257683 w 855211"/>
                  <a:gd name="connsiteY138" fmla="*/ 220834 h 809309"/>
                  <a:gd name="connsiteX139" fmla="*/ 302950 w 855211"/>
                  <a:gd name="connsiteY139" fmla="*/ 211781 h 809309"/>
                  <a:gd name="connsiteX140" fmla="*/ 330110 w 855211"/>
                  <a:gd name="connsiteY140" fmla="*/ 229887 h 809309"/>
                  <a:gd name="connsiteX141" fmla="*/ 366324 w 855211"/>
                  <a:gd name="connsiteY141" fmla="*/ 211781 h 809309"/>
                  <a:gd name="connsiteX142" fmla="*/ 375378 w 855211"/>
                  <a:gd name="connsiteY142" fmla="*/ 148406 h 809309"/>
                  <a:gd name="connsiteX143" fmla="*/ 411591 w 855211"/>
                  <a:gd name="connsiteY143" fmla="*/ 103139 h 809309"/>
                  <a:gd name="connsiteX144" fmla="*/ 411591 w 855211"/>
                  <a:gd name="connsiteY144" fmla="*/ 57872 h 809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855211" h="809309">
                    <a:moveTo>
                      <a:pt x="212415" y="21658"/>
                    </a:moveTo>
                    <a:cubicBezTo>
                      <a:pt x="226856" y="33211"/>
                      <a:pt x="265042" y="83443"/>
                      <a:pt x="293896" y="48818"/>
                    </a:cubicBezTo>
                    <a:cubicBezTo>
                      <a:pt x="303747" y="36997"/>
                      <a:pt x="299932" y="18640"/>
                      <a:pt x="302950" y="3551"/>
                    </a:cubicBezTo>
                    <a:cubicBezTo>
                      <a:pt x="327093" y="6569"/>
                      <a:pt x="354515" y="86"/>
                      <a:pt x="375378" y="12604"/>
                    </a:cubicBezTo>
                    <a:cubicBezTo>
                      <a:pt x="389314" y="20965"/>
                      <a:pt x="395501" y="41746"/>
                      <a:pt x="393485" y="57872"/>
                    </a:cubicBezTo>
                    <a:cubicBezTo>
                      <a:pt x="391901" y="70545"/>
                      <a:pt x="348703" y="96780"/>
                      <a:pt x="339164" y="103139"/>
                    </a:cubicBezTo>
                    <a:cubicBezTo>
                      <a:pt x="355780" y="152988"/>
                      <a:pt x="349114" y="162367"/>
                      <a:pt x="447805" y="121246"/>
                    </a:cubicBezTo>
                    <a:cubicBezTo>
                      <a:pt x="459291" y="116460"/>
                      <a:pt x="453441" y="96996"/>
                      <a:pt x="456859" y="85032"/>
                    </a:cubicBezTo>
                    <a:cubicBezTo>
                      <a:pt x="459481" y="75856"/>
                      <a:pt x="462894" y="66925"/>
                      <a:pt x="465912" y="57872"/>
                    </a:cubicBezTo>
                    <a:cubicBezTo>
                      <a:pt x="462894" y="48818"/>
                      <a:pt x="456859" y="40254"/>
                      <a:pt x="456859" y="30711"/>
                    </a:cubicBezTo>
                    <a:cubicBezTo>
                      <a:pt x="456859" y="-21624"/>
                      <a:pt x="499140" y="7704"/>
                      <a:pt x="538340" y="12604"/>
                    </a:cubicBezTo>
                    <a:cubicBezTo>
                      <a:pt x="529287" y="15622"/>
                      <a:pt x="516727" y="13892"/>
                      <a:pt x="511180" y="21658"/>
                    </a:cubicBezTo>
                    <a:cubicBezTo>
                      <a:pt x="500086" y="37189"/>
                      <a:pt x="493073" y="75979"/>
                      <a:pt x="493073" y="75979"/>
                    </a:cubicBezTo>
                    <a:cubicBezTo>
                      <a:pt x="496091" y="88050"/>
                      <a:pt x="497757" y="100542"/>
                      <a:pt x="502126" y="112192"/>
                    </a:cubicBezTo>
                    <a:cubicBezTo>
                      <a:pt x="506865" y="124829"/>
                      <a:pt x="517198" y="135255"/>
                      <a:pt x="520233" y="148406"/>
                    </a:cubicBezTo>
                    <a:cubicBezTo>
                      <a:pt x="526378" y="175034"/>
                      <a:pt x="526268" y="202727"/>
                      <a:pt x="529286" y="229887"/>
                    </a:cubicBezTo>
                    <a:cubicBezTo>
                      <a:pt x="541357" y="226869"/>
                      <a:pt x="555784" y="228607"/>
                      <a:pt x="565500" y="220834"/>
                    </a:cubicBezTo>
                    <a:cubicBezTo>
                      <a:pt x="590318" y="200980"/>
                      <a:pt x="562563" y="173770"/>
                      <a:pt x="556447" y="157460"/>
                    </a:cubicBezTo>
                    <a:cubicBezTo>
                      <a:pt x="552078" y="145809"/>
                      <a:pt x="550411" y="133317"/>
                      <a:pt x="547393" y="121246"/>
                    </a:cubicBezTo>
                    <a:cubicBezTo>
                      <a:pt x="550411" y="106157"/>
                      <a:pt x="541849" y="80845"/>
                      <a:pt x="556447" y="75979"/>
                    </a:cubicBezTo>
                    <a:cubicBezTo>
                      <a:pt x="641318" y="47689"/>
                      <a:pt x="645886" y="69809"/>
                      <a:pt x="674142" y="112192"/>
                    </a:cubicBezTo>
                    <a:cubicBezTo>
                      <a:pt x="665089" y="115210"/>
                      <a:pt x="654922" y="115952"/>
                      <a:pt x="646982" y="121246"/>
                    </a:cubicBezTo>
                    <a:cubicBezTo>
                      <a:pt x="636329" y="128348"/>
                      <a:pt x="619821" y="135602"/>
                      <a:pt x="619821" y="148406"/>
                    </a:cubicBezTo>
                    <a:cubicBezTo>
                      <a:pt x="619821" y="159287"/>
                      <a:pt x="636234" y="164816"/>
                      <a:pt x="646982" y="166513"/>
                    </a:cubicBezTo>
                    <a:cubicBezTo>
                      <a:pt x="694769" y="174059"/>
                      <a:pt x="743552" y="172549"/>
                      <a:pt x="791837" y="175567"/>
                    </a:cubicBezTo>
                    <a:cubicBezTo>
                      <a:pt x="788819" y="196692"/>
                      <a:pt x="794621" y="221186"/>
                      <a:pt x="782784" y="238941"/>
                    </a:cubicBezTo>
                    <a:cubicBezTo>
                      <a:pt x="773769" y="252463"/>
                      <a:pt x="753743" y="256147"/>
                      <a:pt x="737516" y="257048"/>
                    </a:cubicBezTo>
                    <a:cubicBezTo>
                      <a:pt x="698229" y="259230"/>
                      <a:pt x="659053" y="251012"/>
                      <a:pt x="619821" y="247994"/>
                    </a:cubicBezTo>
                    <a:cubicBezTo>
                      <a:pt x="622839" y="269119"/>
                      <a:pt x="630294" y="290077"/>
                      <a:pt x="628875" y="311369"/>
                    </a:cubicBezTo>
                    <a:cubicBezTo>
                      <a:pt x="627157" y="337136"/>
                      <a:pt x="595029" y="389020"/>
                      <a:pt x="619821" y="420010"/>
                    </a:cubicBezTo>
                    <a:cubicBezTo>
                      <a:pt x="625783" y="427462"/>
                      <a:pt x="637928" y="426046"/>
                      <a:pt x="646982" y="429064"/>
                    </a:cubicBezTo>
                    <a:cubicBezTo>
                      <a:pt x="667528" y="326328"/>
                      <a:pt x="657623" y="368386"/>
                      <a:pt x="674142" y="302315"/>
                    </a:cubicBezTo>
                    <a:cubicBezTo>
                      <a:pt x="680178" y="311369"/>
                      <a:pt x="689445" y="318962"/>
                      <a:pt x="692249" y="329476"/>
                    </a:cubicBezTo>
                    <a:cubicBezTo>
                      <a:pt x="720528" y="435523"/>
                      <a:pt x="691014" y="476802"/>
                      <a:pt x="728463" y="401903"/>
                    </a:cubicBezTo>
                    <a:cubicBezTo>
                      <a:pt x="731481" y="386814"/>
                      <a:pt x="726635" y="367517"/>
                      <a:pt x="737516" y="356636"/>
                    </a:cubicBezTo>
                    <a:cubicBezTo>
                      <a:pt x="744264" y="349888"/>
                      <a:pt x="744255" y="374538"/>
                      <a:pt x="746570" y="383796"/>
                    </a:cubicBezTo>
                    <a:lnTo>
                      <a:pt x="764677" y="456224"/>
                    </a:lnTo>
                    <a:cubicBezTo>
                      <a:pt x="767695" y="447171"/>
                      <a:pt x="771108" y="438240"/>
                      <a:pt x="773730" y="429064"/>
                    </a:cubicBezTo>
                    <a:cubicBezTo>
                      <a:pt x="780290" y="406105"/>
                      <a:pt x="782538" y="387387"/>
                      <a:pt x="791837" y="365689"/>
                    </a:cubicBezTo>
                    <a:cubicBezTo>
                      <a:pt x="797153" y="353284"/>
                      <a:pt x="803908" y="341547"/>
                      <a:pt x="809944" y="329476"/>
                    </a:cubicBezTo>
                    <a:cubicBezTo>
                      <a:pt x="818997" y="335512"/>
                      <a:pt x="830307" y="339087"/>
                      <a:pt x="837104" y="347583"/>
                    </a:cubicBezTo>
                    <a:cubicBezTo>
                      <a:pt x="841829" y="353489"/>
                      <a:pt x="854619" y="408588"/>
                      <a:pt x="855211" y="410957"/>
                    </a:cubicBezTo>
                    <a:cubicBezTo>
                      <a:pt x="852193" y="432082"/>
                      <a:pt x="854083" y="454518"/>
                      <a:pt x="846158" y="474331"/>
                    </a:cubicBezTo>
                    <a:cubicBezTo>
                      <a:pt x="841403" y="486219"/>
                      <a:pt x="830653" y="496193"/>
                      <a:pt x="818997" y="501491"/>
                    </a:cubicBezTo>
                    <a:cubicBezTo>
                      <a:pt x="776598" y="520763"/>
                      <a:pt x="634828" y="534497"/>
                      <a:pt x="610768" y="537705"/>
                    </a:cubicBezTo>
                    <a:cubicBezTo>
                      <a:pt x="623723" y="563614"/>
                      <a:pt x="622733" y="582973"/>
                      <a:pt x="656035" y="582973"/>
                    </a:cubicBezTo>
                    <a:cubicBezTo>
                      <a:pt x="665578" y="582973"/>
                      <a:pt x="674142" y="576937"/>
                      <a:pt x="683195" y="573919"/>
                    </a:cubicBezTo>
                    <a:cubicBezTo>
                      <a:pt x="692249" y="579955"/>
                      <a:pt x="704957" y="582579"/>
                      <a:pt x="710356" y="592026"/>
                    </a:cubicBezTo>
                    <a:cubicBezTo>
                      <a:pt x="717991" y="605386"/>
                      <a:pt x="704320" y="640311"/>
                      <a:pt x="719409" y="637293"/>
                    </a:cubicBezTo>
                    <a:cubicBezTo>
                      <a:pt x="740748" y="633025"/>
                      <a:pt x="755623" y="582973"/>
                      <a:pt x="755623" y="582973"/>
                    </a:cubicBezTo>
                    <a:cubicBezTo>
                      <a:pt x="764677" y="585991"/>
                      <a:pt x="780162" y="582850"/>
                      <a:pt x="782784" y="592026"/>
                    </a:cubicBezTo>
                    <a:cubicBezTo>
                      <a:pt x="792877" y="627353"/>
                      <a:pt x="771887" y="655423"/>
                      <a:pt x="746570" y="673507"/>
                    </a:cubicBezTo>
                    <a:cubicBezTo>
                      <a:pt x="735588" y="681351"/>
                      <a:pt x="722427" y="685578"/>
                      <a:pt x="710356" y="691614"/>
                    </a:cubicBezTo>
                    <a:cubicBezTo>
                      <a:pt x="671124" y="685578"/>
                      <a:pt x="630317" y="686059"/>
                      <a:pt x="592661" y="673507"/>
                    </a:cubicBezTo>
                    <a:cubicBezTo>
                      <a:pt x="584073" y="670644"/>
                      <a:pt x="558327" y="612013"/>
                      <a:pt x="556447" y="610133"/>
                    </a:cubicBezTo>
                    <a:cubicBezTo>
                      <a:pt x="549699" y="603385"/>
                      <a:pt x="538340" y="604098"/>
                      <a:pt x="529286" y="601080"/>
                    </a:cubicBezTo>
                    <a:cubicBezTo>
                      <a:pt x="520233" y="604098"/>
                      <a:pt x="509578" y="604172"/>
                      <a:pt x="502126" y="610133"/>
                    </a:cubicBezTo>
                    <a:cubicBezTo>
                      <a:pt x="480619" y="627338"/>
                      <a:pt x="477375" y="649960"/>
                      <a:pt x="493073" y="673507"/>
                    </a:cubicBezTo>
                    <a:cubicBezTo>
                      <a:pt x="499109" y="682560"/>
                      <a:pt x="511180" y="685578"/>
                      <a:pt x="520233" y="691614"/>
                    </a:cubicBezTo>
                    <a:cubicBezTo>
                      <a:pt x="514700" y="708214"/>
                      <a:pt x="503584" y="757443"/>
                      <a:pt x="484019" y="773095"/>
                    </a:cubicBezTo>
                    <a:cubicBezTo>
                      <a:pt x="476567" y="779057"/>
                      <a:pt x="465912" y="779131"/>
                      <a:pt x="456859" y="782149"/>
                    </a:cubicBezTo>
                    <a:cubicBezTo>
                      <a:pt x="522984" y="804191"/>
                      <a:pt x="529697" y="795627"/>
                      <a:pt x="474966" y="809309"/>
                    </a:cubicBezTo>
                    <a:cubicBezTo>
                      <a:pt x="404783" y="801511"/>
                      <a:pt x="399839" y="822016"/>
                      <a:pt x="375378" y="773095"/>
                    </a:cubicBezTo>
                    <a:cubicBezTo>
                      <a:pt x="371110" y="764559"/>
                      <a:pt x="369342" y="754988"/>
                      <a:pt x="366324" y="745935"/>
                    </a:cubicBezTo>
                    <a:cubicBezTo>
                      <a:pt x="375378" y="736882"/>
                      <a:pt x="382832" y="725877"/>
                      <a:pt x="393485" y="718775"/>
                    </a:cubicBezTo>
                    <a:cubicBezTo>
                      <a:pt x="401425" y="713481"/>
                      <a:pt x="412109" y="713989"/>
                      <a:pt x="420645" y="709721"/>
                    </a:cubicBezTo>
                    <a:cubicBezTo>
                      <a:pt x="430377" y="704855"/>
                      <a:pt x="438752" y="697650"/>
                      <a:pt x="447805" y="691614"/>
                    </a:cubicBezTo>
                    <a:cubicBezTo>
                      <a:pt x="460124" y="654661"/>
                      <a:pt x="460048" y="671090"/>
                      <a:pt x="447805" y="628240"/>
                    </a:cubicBezTo>
                    <a:cubicBezTo>
                      <a:pt x="445183" y="619064"/>
                      <a:pt x="445500" y="607828"/>
                      <a:pt x="438752" y="601080"/>
                    </a:cubicBezTo>
                    <a:cubicBezTo>
                      <a:pt x="432004" y="594332"/>
                      <a:pt x="420127" y="596294"/>
                      <a:pt x="411591" y="592026"/>
                    </a:cubicBezTo>
                    <a:cubicBezTo>
                      <a:pt x="347941" y="560201"/>
                      <a:pt x="430957" y="581673"/>
                      <a:pt x="330110" y="564866"/>
                    </a:cubicBezTo>
                    <a:cubicBezTo>
                      <a:pt x="312003" y="567884"/>
                      <a:pt x="287256" y="559585"/>
                      <a:pt x="275789" y="573919"/>
                    </a:cubicBezTo>
                    <a:cubicBezTo>
                      <a:pt x="267358" y="584458"/>
                      <a:pt x="284353" y="600590"/>
                      <a:pt x="293896" y="610133"/>
                    </a:cubicBezTo>
                    <a:cubicBezTo>
                      <a:pt x="305085" y="621322"/>
                      <a:pt x="341038" y="631882"/>
                      <a:pt x="357271" y="637293"/>
                    </a:cubicBezTo>
                    <a:cubicBezTo>
                      <a:pt x="360289" y="646347"/>
                      <a:pt x="370592" y="655918"/>
                      <a:pt x="366324" y="664454"/>
                    </a:cubicBezTo>
                    <a:cubicBezTo>
                      <a:pt x="362056" y="672990"/>
                      <a:pt x="348707" y="673507"/>
                      <a:pt x="339164" y="673507"/>
                    </a:cubicBezTo>
                    <a:cubicBezTo>
                      <a:pt x="326721" y="673507"/>
                      <a:pt x="315151" y="666894"/>
                      <a:pt x="302950" y="664454"/>
                    </a:cubicBezTo>
                    <a:cubicBezTo>
                      <a:pt x="284950" y="660854"/>
                      <a:pt x="266736" y="658418"/>
                      <a:pt x="248629" y="655400"/>
                    </a:cubicBezTo>
                    <a:cubicBezTo>
                      <a:pt x="265936" y="666938"/>
                      <a:pt x="292226" y="681901"/>
                      <a:pt x="302950" y="700668"/>
                    </a:cubicBezTo>
                    <a:cubicBezTo>
                      <a:pt x="309123" y="711471"/>
                      <a:pt x="308985" y="724811"/>
                      <a:pt x="312003" y="736882"/>
                    </a:cubicBezTo>
                    <a:cubicBezTo>
                      <a:pt x="308985" y="745935"/>
                      <a:pt x="310715" y="758495"/>
                      <a:pt x="302950" y="764042"/>
                    </a:cubicBezTo>
                    <a:cubicBezTo>
                      <a:pt x="287419" y="775136"/>
                      <a:pt x="248629" y="782149"/>
                      <a:pt x="248629" y="782149"/>
                    </a:cubicBezTo>
                    <a:cubicBezTo>
                      <a:pt x="236558" y="779131"/>
                      <a:pt x="222131" y="780868"/>
                      <a:pt x="212415" y="773095"/>
                    </a:cubicBezTo>
                    <a:cubicBezTo>
                      <a:pt x="204963" y="767133"/>
                      <a:pt x="209324" y="753387"/>
                      <a:pt x="203362" y="745935"/>
                    </a:cubicBezTo>
                    <a:cubicBezTo>
                      <a:pt x="196565" y="737438"/>
                      <a:pt x="185255" y="733864"/>
                      <a:pt x="176201" y="727828"/>
                    </a:cubicBezTo>
                    <a:cubicBezTo>
                      <a:pt x="182237" y="709721"/>
                      <a:pt x="185039" y="690191"/>
                      <a:pt x="194308" y="673507"/>
                    </a:cubicBezTo>
                    <a:cubicBezTo>
                      <a:pt x="200526" y="662315"/>
                      <a:pt x="213272" y="656183"/>
                      <a:pt x="221469" y="646347"/>
                    </a:cubicBezTo>
                    <a:cubicBezTo>
                      <a:pt x="290424" y="563603"/>
                      <a:pt x="166962" y="691803"/>
                      <a:pt x="275789" y="582973"/>
                    </a:cubicBezTo>
                    <a:cubicBezTo>
                      <a:pt x="278807" y="570902"/>
                      <a:pt x="289464" y="558312"/>
                      <a:pt x="284843" y="546759"/>
                    </a:cubicBezTo>
                    <a:cubicBezTo>
                      <a:pt x="281299" y="537898"/>
                      <a:pt x="267226" y="537705"/>
                      <a:pt x="257683" y="537705"/>
                    </a:cubicBezTo>
                    <a:cubicBezTo>
                      <a:pt x="246319" y="537705"/>
                      <a:pt x="207113" y="551544"/>
                      <a:pt x="194308" y="555812"/>
                    </a:cubicBezTo>
                    <a:cubicBezTo>
                      <a:pt x="185255" y="564866"/>
                      <a:pt x="174590" y="572554"/>
                      <a:pt x="167148" y="582973"/>
                    </a:cubicBezTo>
                    <a:cubicBezTo>
                      <a:pt x="159304" y="593955"/>
                      <a:pt x="157681" y="608819"/>
                      <a:pt x="149041" y="619187"/>
                    </a:cubicBezTo>
                    <a:cubicBezTo>
                      <a:pt x="142075" y="627546"/>
                      <a:pt x="130240" y="630327"/>
                      <a:pt x="121881" y="637293"/>
                    </a:cubicBezTo>
                    <a:cubicBezTo>
                      <a:pt x="52165" y="695389"/>
                      <a:pt x="134999" y="637601"/>
                      <a:pt x="67560" y="682561"/>
                    </a:cubicBezTo>
                    <a:cubicBezTo>
                      <a:pt x="61524" y="670490"/>
                      <a:pt x="47779" y="659739"/>
                      <a:pt x="49453" y="646347"/>
                    </a:cubicBezTo>
                    <a:cubicBezTo>
                      <a:pt x="51324" y="631374"/>
                      <a:pt x="64335" y="618903"/>
                      <a:pt x="76613" y="610133"/>
                    </a:cubicBezTo>
                    <a:cubicBezTo>
                      <a:pt x="86738" y="602901"/>
                      <a:pt x="100863" y="604498"/>
                      <a:pt x="112827" y="601080"/>
                    </a:cubicBezTo>
                    <a:cubicBezTo>
                      <a:pt x="131105" y="595858"/>
                      <a:pt x="172509" y="580292"/>
                      <a:pt x="185255" y="573919"/>
                    </a:cubicBezTo>
                    <a:cubicBezTo>
                      <a:pt x="194987" y="569053"/>
                      <a:pt x="203362" y="561848"/>
                      <a:pt x="212415" y="555812"/>
                    </a:cubicBezTo>
                    <a:cubicBezTo>
                      <a:pt x="229604" y="530030"/>
                      <a:pt x="251039" y="511293"/>
                      <a:pt x="221469" y="474331"/>
                    </a:cubicBezTo>
                    <a:cubicBezTo>
                      <a:pt x="215507" y="466879"/>
                      <a:pt x="203362" y="480367"/>
                      <a:pt x="194308" y="483385"/>
                    </a:cubicBezTo>
                    <a:cubicBezTo>
                      <a:pt x="146023" y="555812"/>
                      <a:pt x="209397" y="468296"/>
                      <a:pt x="149041" y="528652"/>
                    </a:cubicBezTo>
                    <a:cubicBezTo>
                      <a:pt x="141347" y="536346"/>
                      <a:pt x="139430" y="549015"/>
                      <a:pt x="130934" y="555812"/>
                    </a:cubicBezTo>
                    <a:cubicBezTo>
                      <a:pt x="125028" y="560537"/>
                      <a:pt x="69929" y="573327"/>
                      <a:pt x="67560" y="573919"/>
                    </a:cubicBezTo>
                    <a:lnTo>
                      <a:pt x="4185" y="564866"/>
                    </a:lnTo>
                    <a:cubicBezTo>
                      <a:pt x="-7761" y="550929"/>
                      <a:pt x="9257" y="528465"/>
                      <a:pt x="13239" y="510545"/>
                    </a:cubicBezTo>
                    <a:cubicBezTo>
                      <a:pt x="15309" y="501229"/>
                      <a:pt x="14527" y="488932"/>
                      <a:pt x="22292" y="483385"/>
                    </a:cubicBezTo>
                    <a:cubicBezTo>
                      <a:pt x="37823" y="472291"/>
                      <a:pt x="58506" y="471314"/>
                      <a:pt x="76613" y="465278"/>
                    </a:cubicBezTo>
                    <a:cubicBezTo>
                      <a:pt x="135398" y="445683"/>
                      <a:pt x="94263" y="457089"/>
                      <a:pt x="203362" y="447171"/>
                    </a:cubicBezTo>
                    <a:cubicBezTo>
                      <a:pt x="200344" y="438117"/>
                      <a:pt x="201056" y="426758"/>
                      <a:pt x="194308" y="420010"/>
                    </a:cubicBezTo>
                    <a:cubicBezTo>
                      <a:pt x="187560" y="413262"/>
                      <a:pt x="176464" y="413027"/>
                      <a:pt x="167148" y="410957"/>
                    </a:cubicBezTo>
                    <a:cubicBezTo>
                      <a:pt x="149228" y="406975"/>
                      <a:pt x="130934" y="404921"/>
                      <a:pt x="112827" y="401903"/>
                    </a:cubicBezTo>
                    <a:cubicBezTo>
                      <a:pt x="40316" y="409960"/>
                      <a:pt x="38627" y="434570"/>
                      <a:pt x="13239" y="383796"/>
                    </a:cubicBezTo>
                    <a:cubicBezTo>
                      <a:pt x="8971" y="375260"/>
                      <a:pt x="7203" y="365689"/>
                      <a:pt x="4185" y="356636"/>
                    </a:cubicBezTo>
                    <a:cubicBezTo>
                      <a:pt x="32848" y="337528"/>
                      <a:pt x="43846" y="324829"/>
                      <a:pt x="85667" y="329476"/>
                    </a:cubicBezTo>
                    <a:cubicBezTo>
                      <a:pt x="96481" y="330678"/>
                      <a:pt x="103380" y="342185"/>
                      <a:pt x="112827" y="347583"/>
                    </a:cubicBezTo>
                    <a:cubicBezTo>
                      <a:pt x="144147" y="365480"/>
                      <a:pt x="145734" y="364587"/>
                      <a:pt x="176201" y="374743"/>
                    </a:cubicBezTo>
                    <a:cubicBezTo>
                      <a:pt x="194308" y="371725"/>
                      <a:pt x="214584" y="374796"/>
                      <a:pt x="230522" y="365689"/>
                    </a:cubicBezTo>
                    <a:cubicBezTo>
                      <a:pt x="242424" y="358888"/>
                      <a:pt x="242764" y="318170"/>
                      <a:pt x="230522" y="311369"/>
                    </a:cubicBezTo>
                    <a:cubicBezTo>
                      <a:pt x="208768" y="299284"/>
                      <a:pt x="182103" y="299810"/>
                      <a:pt x="158094" y="293262"/>
                    </a:cubicBezTo>
                    <a:cubicBezTo>
                      <a:pt x="148887" y="290751"/>
                      <a:pt x="139987" y="287226"/>
                      <a:pt x="130934" y="284208"/>
                    </a:cubicBezTo>
                    <a:cubicBezTo>
                      <a:pt x="133952" y="275155"/>
                      <a:pt x="134025" y="264500"/>
                      <a:pt x="139987" y="257048"/>
                    </a:cubicBezTo>
                    <a:cubicBezTo>
                      <a:pt x="146784" y="248551"/>
                      <a:pt x="158789" y="245907"/>
                      <a:pt x="167148" y="238941"/>
                    </a:cubicBezTo>
                    <a:cubicBezTo>
                      <a:pt x="193289" y="217157"/>
                      <a:pt x="194611" y="211326"/>
                      <a:pt x="212415" y="184620"/>
                    </a:cubicBezTo>
                    <a:cubicBezTo>
                      <a:pt x="203362" y="178584"/>
                      <a:pt x="195577" y="163072"/>
                      <a:pt x="185255" y="166513"/>
                    </a:cubicBezTo>
                    <a:cubicBezTo>
                      <a:pt x="170940" y="171285"/>
                      <a:pt x="168764" y="192057"/>
                      <a:pt x="158094" y="202727"/>
                    </a:cubicBezTo>
                    <a:cubicBezTo>
                      <a:pt x="145297" y="215524"/>
                      <a:pt x="108923" y="231840"/>
                      <a:pt x="94720" y="238941"/>
                    </a:cubicBezTo>
                    <a:cubicBezTo>
                      <a:pt x="79631" y="235923"/>
                      <a:pt x="57989" y="242690"/>
                      <a:pt x="49453" y="229887"/>
                    </a:cubicBezTo>
                    <a:cubicBezTo>
                      <a:pt x="21643" y="188172"/>
                      <a:pt x="67930" y="181479"/>
                      <a:pt x="85667" y="175567"/>
                    </a:cubicBezTo>
                    <a:cubicBezTo>
                      <a:pt x="100755" y="130299"/>
                      <a:pt x="85666" y="151424"/>
                      <a:pt x="149041" y="130299"/>
                    </a:cubicBezTo>
                    <a:lnTo>
                      <a:pt x="176201" y="121246"/>
                    </a:lnTo>
                    <a:cubicBezTo>
                      <a:pt x="172752" y="131593"/>
                      <a:pt x="155508" y="165221"/>
                      <a:pt x="176201" y="175567"/>
                    </a:cubicBezTo>
                    <a:cubicBezTo>
                      <a:pt x="184737" y="179835"/>
                      <a:pt x="194308" y="169531"/>
                      <a:pt x="203362" y="166513"/>
                    </a:cubicBezTo>
                    <a:cubicBezTo>
                      <a:pt x="206380" y="157460"/>
                      <a:pt x="206453" y="146805"/>
                      <a:pt x="212415" y="139353"/>
                    </a:cubicBezTo>
                    <a:cubicBezTo>
                      <a:pt x="239599" y="105373"/>
                      <a:pt x="257068" y="127077"/>
                      <a:pt x="293896" y="139353"/>
                    </a:cubicBezTo>
                    <a:cubicBezTo>
                      <a:pt x="245608" y="211784"/>
                      <a:pt x="308988" y="124260"/>
                      <a:pt x="248629" y="184620"/>
                    </a:cubicBezTo>
                    <a:cubicBezTo>
                      <a:pt x="240935" y="192314"/>
                      <a:pt x="236558" y="202727"/>
                      <a:pt x="230522" y="211781"/>
                    </a:cubicBezTo>
                    <a:cubicBezTo>
                      <a:pt x="239576" y="214799"/>
                      <a:pt x="248140" y="220834"/>
                      <a:pt x="257683" y="220834"/>
                    </a:cubicBezTo>
                    <a:cubicBezTo>
                      <a:pt x="273071" y="220834"/>
                      <a:pt x="287681" y="209872"/>
                      <a:pt x="302950" y="211781"/>
                    </a:cubicBezTo>
                    <a:cubicBezTo>
                      <a:pt x="313747" y="213131"/>
                      <a:pt x="321057" y="223852"/>
                      <a:pt x="330110" y="229887"/>
                    </a:cubicBezTo>
                    <a:cubicBezTo>
                      <a:pt x="342181" y="223852"/>
                      <a:pt x="359770" y="223579"/>
                      <a:pt x="366324" y="211781"/>
                    </a:cubicBezTo>
                    <a:cubicBezTo>
                      <a:pt x="376688" y="193127"/>
                      <a:pt x="371193" y="169331"/>
                      <a:pt x="375378" y="148406"/>
                    </a:cubicBezTo>
                    <a:cubicBezTo>
                      <a:pt x="397743" y="36583"/>
                      <a:pt x="365236" y="211301"/>
                      <a:pt x="411591" y="103139"/>
                    </a:cubicBezTo>
                    <a:cubicBezTo>
                      <a:pt x="417535" y="89270"/>
                      <a:pt x="411591" y="72961"/>
                      <a:pt x="411591" y="57872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</a:ln>
              <a:effectLst>
                <a:outerShdw sx="1000" sy="1000" algn="ctr" rotWithShape="0">
                  <a:srgbClr val="92D050">
                    <a:alpha val="9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67" name="Forma livre 266"/>
              <p:cNvSpPr/>
              <p:nvPr/>
            </p:nvSpPr>
            <p:spPr>
              <a:xfrm>
                <a:off x="7644733" y="1636284"/>
                <a:ext cx="404197" cy="357086"/>
              </a:xfrm>
              <a:custGeom>
                <a:avLst/>
                <a:gdLst>
                  <a:gd name="connsiteX0" fmla="*/ 212415 w 855211"/>
                  <a:gd name="connsiteY0" fmla="*/ 21658 h 809309"/>
                  <a:gd name="connsiteX1" fmla="*/ 293896 w 855211"/>
                  <a:gd name="connsiteY1" fmla="*/ 48818 h 809309"/>
                  <a:gd name="connsiteX2" fmla="*/ 302950 w 855211"/>
                  <a:gd name="connsiteY2" fmla="*/ 3551 h 809309"/>
                  <a:gd name="connsiteX3" fmla="*/ 375378 w 855211"/>
                  <a:gd name="connsiteY3" fmla="*/ 12604 h 809309"/>
                  <a:gd name="connsiteX4" fmla="*/ 393485 w 855211"/>
                  <a:gd name="connsiteY4" fmla="*/ 57872 h 809309"/>
                  <a:gd name="connsiteX5" fmla="*/ 339164 w 855211"/>
                  <a:gd name="connsiteY5" fmla="*/ 103139 h 809309"/>
                  <a:gd name="connsiteX6" fmla="*/ 447805 w 855211"/>
                  <a:gd name="connsiteY6" fmla="*/ 121246 h 809309"/>
                  <a:gd name="connsiteX7" fmla="*/ 456859 w 855211"/>
                  <a:gd name="connsiteY7" fmla="*/ 85032 h 809309"/>
                  <a:gd name="connsiteX8" fmla="*/ 465912 w 855211"/>
                  <a:gd name="connsiteY8" fmla="*/ 57872 h 809309"/>
                  <a:gd name="connsiteX9" fmla="*/ 456859 w 855211"/>
                  <a:gd name="connsiteY9" fmla="*/ 30711 h 809309"/>
                  <a:gd name="connsiteX10" fmla="*/ 538340 w 855211"/>
                  <a:gd name="connsiteY10" fmla="*/ 12604 h 809309"/>
                  <a:gd name="connsiteX11" fmla="*/ 511180 w 855211"/>
                  <a:gd name="connsiteY11" fmla="*/ 21658 h 809309"/>
                  <a:gd name="connsiteX12" fmla="*/ 493073 w 855211"/>
                  <a:gd name="connsiteY12" fmla="*/ 75979 h 809309"/>
                  <a:gd name="connsiteX13" fmla="*/ 502126 w 855211"/>
                  <a:gd name="connsiteY13" fmla="*/ 112192 h 809309"/>
                  <a:gd name="connsiteX14" fmla="*/ 520233 w 855211"/>
                  <a:gd name="connsiteY14" fmla="*/ 148406 h 809309"/>
                  <a:gd name="connsiteX15" fmla="*/ 529286 w 855211"/>
                  <a:gd name="connsiteY15" fmla="*/ 229887 h 809309"/>
                  <a:gd name="connsiteX16" fmla="*/ 565500 w 855211"/>
                  <a:gd name="connsiteY16" fmla="*/ 220834 h 809309"/>
                  <a:gd name="connsiteX17" fmla="*/ 556447 w 855211"/>
                  <a:gd name="connsiteY17" fmla="*/ 157460 h 809309"/>
                  <a:gd name="connsiteX18" fmla="*/ 547393 w 855211"/>
                  <a:gd name="connsiteY18" fmla="*/ 121246 h 809309"/>
                  <a:gd name="connsiteX19" fmla="*/ 556447 w 855211"/>
                  <a:gd name="connsiteY19" fmla="*/ 75979 h 809309"/>
                  <a:gd name="connsiteX20" fmla="*/ 674142 w 855211"/>
                  <a:gd name="connsiteY20" fmla="*/ 112192 h 809309"/>
                  <a:gd name="connsiteX21" fmla="*/ 646982 w 855211"/>
                  <a:gd name="connsiteY21" fmla="*/ 121246 h 809309"/>
                  <a:gd name="connsiteX22" fmla="*/ 619821 w 855211"/>
                  <a:gd name="connsiteY22" fmla="*/ 148406 h 809309"/>
                  <a:gd name="connsiteX23" fmla="*/ 646982 w 855211"/>
                  <a:gd name="connsiteY23" fmla="*/ 166513 h 809309"/>
                  <a:gd name="connsiteX24" fmla="*/ 791837 w 855211"/>
                  <a:gd name="connsiteY24" fmla="*/ 175567 h 809309"/>
                  <a:gd name="connsiteX25" fmla="*/ 782784 w 855211"/>
                  <a:gd name="connsiteY25" fmla="*/ 238941 h 809309"/>
                  <a:gd name="connsiteX26" fmla="*/ 737516 w 855211"/>
                  <a:gd name="connsiteY26" fmla="*/ 257048 h 809309"/>
                  <a:gd name="connsiteX27" fmla="*/ 619821 w 855211"/>
                  <a:gd name="connsiteY27" fmla="*/ 247994 h 809309"/>
                  <a:gd name="connsiteX28" fmla="*/ 628875 w 855211"/>
                  <a:gd name="connsiteY28" fmla="*/ 311369 h 809309"/>
                  <a:gd name="connsiteX29" fmla="*/ 619821 w 855211"/>
                  <a:gd name="connsiteY29" fmla="*/ 420010 h 809309"/>
                  <a:gd name="connsiteX30" fmla="*/ 646982 w 855211"/>
                  <a:gd name="connsiteY30" fmla="*/ 429064 h 809309"/>
                  <a:gd name="connsiteX31" fmla="*/ 674142 w 855211"/>
                  <a:gd name="connsiteY31" fmla="*/ 302315 h 809309"/>
                  <a:gd name="connsiteX32" fmla="*/ 692249 w 855211"/>
                  <a:gd name="connsiteY32" fmla="*/ 329476 h 809309"/>
                  <a:gd name="connsiteX33" fmla="*/ 728463 w 855211"/>
                  <a:gd name="connsiteY33" fmla="*/ 401903 h 809309"/>
                  <a:gd name="connsiteX34" fmla="*/ 737516 w 855211"/>
                  <a:gd name="connsiteY34" fmla="*/ 356636 h 809309"/>
                  <a:gd name="connsiteX35" fmla="*/ 746570 w 855211"/>
                  <a:gd name="connsiteY35" fmla="*/ 383796 h 809309"/>
                  <a:gd name="connsiteX36" fmla="*/ 764677 w 855211"/>
                  <a:gd name="connsiteY36" fmla="*/ 456224 h 809309"/>
                  <a:gd name="connsiteX37" fmla="*/ 773730 w 855211"/>
                  <a:gd name="connsiteY37" fmla="*/ 429064 h 809309"/>
                  <a:gd name="connsiteX38" fmla="*/ 791837 w 855211"/>
                  <a:gd name="connsiteY38" fmla="*/ 365689 h 809309"/>
                  <a:gd name="connsiteX39" fmla="*/ 809944 w 855211"/>
                  <a:gd name="connsiteY39" fmla="*/ 329476 h 809309"/>
                  <a:gd name="connsiteX40" fmla="*/ 837104 w 855211"/>
                  <a:gd name="connsiteY40" fmla="*/ 347583 h 809309"/>
                  <a:gd name="connsiteX41" fmla="*/ 855211 w 855211"/>
                  <a:gd name="connsiteY41" fmla="*/ 410957 h 809309"/>
                  <a:gd name="connsiteX42" fmla="*/ 846158 w 855211"/>
                  <a:gd name="connsiteY42" fmla="*/ 474331 h 809309"/>
                  <a:gd name="connsiteX43" fmla="*/ 818997 w 855211"/>
                  <a:gd name="connsiteY43" fmla="*/ 501491 h 809309"/>
                  <a:gd name="connsiteX44" fmla="*/ 610768 w 855211"/>
                  <a:gd name="connsiteY44" fmla="*/ 537705 h 809309"/>
                  <a:gd name="connsiteX45" fmla="*/ 656035 w 855211"/>
                  <a:gd name="connsiteY45" fmla="*/ 582973 h 809309"/>
                  <a:gd name="connsiteX46" fmla="*/ 683195 w 855211"/>
                  <a:gd name="connsiteY46" fmla="*/ 573919 h 809309"/>
                  <a:gd name="connsiteX47" fmla="*/ 710356 w 855211"/>
                  <a:gd name="connsiteY47" fmla="*/ 592026 h 809309"/>
                  <a:gd name="connsiteX48" fmla="*/ 719409 w 855211"/>
                  <a:gd name="connsiteY48" fmla="*/ 637293 h 809309"/>
                  <a:gd name="connsiteX49" fmla="*/ 755623 w 855211"/>
                  <a:gd name="connsiteY49" fmla="*/ 582973 h 809309"/>
                  <a:gd name="connsiteX50" fmla="*/ 782784 w 855211"/>
                  <a:gd name="connsiteY50" fmla="*/ 592026 h 809309"/>
                  <a:gd name="connsiteX51" fmla="*/ 746570 w 855211"/>
                  <a:gd name="connsiteY51" fmla="*/ 673507 h 809309"/>
                  <a:gd name="connsiteX52" fmla="*/ 710356 w 855211"/>
                  <a:gd name="connsiteY52" fmla="*/ 691614 h 809309"/>
                  <a:gd name="connsiteX53" fmla="*/ 592661 w 855211"/>
                  <a:gd name="connsiteY53" fmla="*/ 673507 h 809309"/>
                  <a:gd name="connsiteX54" fmla="*/ 556447 w 855211"/>
                  <a:gd name="connsiteY54" fmla="*/ 610133 h 809309"/>
                  <a:gd name="connsiteX55" fmla="*/ 529286 w 855211"/>
                  <a:gd name="connsiteY55" fmla="*/ 601080 h 809309"/>
                  <a:gd name="connsiteX56" fmla="*/ 502126 w 855211"/>
                  <a:gd name="connsiteY56" fmla="*/ 610133 h 809309"/>
                  <a:gd name="connsiteX57" fmla="*/ 493073 w 855211"/>
                  <a:gd name="connsiteY57" fmla="*/ 673507 h 809309"/>
                  <a:gd name="connsiteX58" fmla="*/ 520233 w 855211"/>
                  <a:gd name="connsiteY58" fmla="*/ 691614 h 809309"/>
                  <a:gd name="connsiteX59" fmla="*/ 484019 w 855211"/>
                  <a:gd name="connsiteY59" fmla="*/ 773095 h 809309"/>
                  <a:gd name="connsiteX60" fmla="*/ 456859 w 855211"/>
                  <a:gd name="connsiteY60" fmla="*/ 782149 h 809309"/>
                  <a:gd name="connsiteX61" fmla="*/ 474966 w 855211"/>
                  <a:gd name="connsiteY61" fmla="*/ 809309 h 809309"/>
                  <a:gd name="connsiteX62" fmla="*/ 375378 w 855211"/>
                  <a:gd name="connsiteY62" fmla="*/ 773095 h 809309"/>
                  <a:gd name="connsiteX63" fmla="*/ 366324 w 855211"/>
                  <a:gd name="connsiteY63" fmla="*/ 745935 h 809309"/>
                  <a:gd name="connsiteX64" fmla="*/ 393485 w 855211"/>
                  <a:gd name="connsiteY64" fmla="*/ 718775 h 809309"/>
                  <a:gd name="connsiteX65" fmla="*/ 420645 w 855211"/>
                  <a:gd name="connsiteY65" fmla="*/ 709721 h 809309"/>
                  <a:gd name="connsiteX66" fmla="*/ 447805 w 855211"/>
                  <a:gd name="connsiteY66" fmla="*/ 691614 h 809309"/>
                  <a:gd name="connsiteX67" fmla="*/ 447805 w 855211"/>
                  <a:gd name="connsiteY67" fmla="*/ 628240 h 809309"/>
                  <a:gd name="connsiteX68" fmla="*/ 438752 w 855211"/>
                  <a:gd name="connsiteY68" fmla="*/ 601080 h 809309"/>
                  <a:gd name="connsiteX69" fmla="*/ 411591 w 855211"/>
                  <a:gd name="connsiteY69" fmla="*/ 592026 h 809309"/>
                  <a:gd name="connsiteX70" fmla="*/ 330110 w 855211"/>
                  <a:gd name="connsiteY70" fmla="*/ 564866 h 809309"/>
                  <a:gd name="connsiteX71" fmla="*/ 275789 w 855211"/>
                  <a:gd name="connsiteY71" fmla="*/ 573919 h 809309"/>
                  <a:gd name="connsiteX72" fmla="*/ 293896 w 855211"/>
                  <a:gd name="connsiteY72" fmla="*/ 610133 h 809309"/>
                  <a:gd name="connsiteX73" fmla="*/ 357271 w 855211"/>
                  <a:gd name="connsiteY73" fmla="*/ 637293 h 809309"/>
                  <a:gd name="connsiteX74" fmla="*/ 366324 w 855211"/>
                  <a:gd name="connsiteY74" fmla="*/ 664454 h 809309"/>
                  <a:gd name="connsiteX75" fmla="*/ 339164 w 855211"/>
                  <a:gd name="connsiteY75" fmla="*/ 673507 h 809309"/>
                  <a:gd name="connsiteX76" fmla="*/ 302950 w 855211"/>
                  <a:gd name="connsiteY76" fmla="*/ 664454 h 809309"/>
                  <a:gd name="connsiteX77" fmla="*/ 248629 w 855211"/>
                  <a:gd name="connsiteY77" fmla="*/ 655400 h 809309"/>
                  <a:gd name="connsiteX78" fmla="*/ 302950 w 855211"/>
                  <a:gd name="connsiteY78" fmla="*/ 700668 h 809309"/>
                  <a:gd name="connsiteX79" fmla="*/ 312003 w 855211"/>
                  <a:gd name="connsiteY79" fmla="*/ 736882 h 809309"/>
                  <a:gd name="connsiteX80" fmla="*/ 302950 w 855211"/>
                  <a:gd name="connsiteY80" fmla="*/ 764042 h 809309"/>
                  <a:gd name="connsiteX81" fmla="*/ 248629 w 855211"/>
                  <a:gd name="connsiteY81" fmla="*/ 782149 h 809309"/>
                  <a:gd name="connsiteX82" fmla="*/ 212415 w 855211"/>
                  <a:gd name="connsiteY82" fmla="*/ 773095 h 809309"/>
                  <a:gd name="connsiteX83" fmla="*/ 203362 w 855211"/>
                  <a:gd name="connsiteY83" fmla="*/ 745935 h 809309"/>
                  <a:gd name="connsiteX84" fmla="*/ 176201 w 855211"/>
                  <a:gd name="connsiteY84" fmla="*/ 727828 h 809309"/>
                  <a:gd name="connsiteX85" fmla="*/ 194308 w 855211"/>
                  <a:gd name="connsiteY85" fmla="*/ 673507 h 809309"/>
                  <a:gd name="connsiteX86" fmla="*/ 221469 w 855211"/>
                  <a:gd name="connsiteY86" fmla="*/ 646347 h 809309"/>
                  <a:gd name="connsiteX87" fmla="*/ 275789 w 855211"/>
                  <a:gd name="connsiteY87" fmla="*/ 582973 h 809309"/>
                  <a:gd name="connsiteX88" fmla="*/ 284843 w 855211"/>
                  <a:gd name="connsiteY88" fmla="*/ 546759 h 809309"/>
                  <a:gd name="connsiteX89" fmla="*/ 257683 w 855211"/>
                  <a:gd name="connsiteY89" fmla="*/ 537705 h 809309"/>
                  <a:gd name="connsiteX90" fmla="*/ 194308 w 855211"/>
                  <a:gd name="connsiteY90" fmla="*/ 555812 h 809309"/>
                  <a:gd name="connsiteX91" fmla="*/ 167148 w 855211"/>
                  <a:gd name="connsiteY91" fmla="*/ 582973 h 809309"/>
                  <a:gd name="connsiteX92" fmla="*/ 149041 w 855211"/>
                  <a:gd name="connsiteY92" fmla="*/ 619187 h 809309"/>
                  <a:gd name="connsiteX93" fmla="*/ 121881 w 855211"/>
                  <a:gd name="connsiteY93" fmla="*/ 637293 h 809309"/>
                  <a:gd name="connsiteX94" fmla="*/ 67560 w 855211"/>
                  <a:gd name="connsiteY94" fmla="*/ 682561 h 809309"/>
                  <a:gd name="connsiteX95" fmla="*/ 49453 w 855211"/>
                  <a:gd name="connsiteY95" fmla="*/ 646347 h 809309"/>
                  <a:gd name="connsiteX96" fmla="*/ 76613 w 855211"/>
                  <a:gd name="connsiteY96" fmla="*/ 610133 h 809309"/>
                  <a:gd name="connsiteX97" fmla="*/ 112827 w 855211"/>
                  <a:gd name="connsiteY97" fmla="*/ 601080 h 809309"/>
                  <a:gd name="connsiteX98" fmla="*/ 185255 w 855211"/>
                  <a:gd name="connsiteY98" fmla="*/ 573919 h 809309"/>
                  <a:gd name="connsiteX99" fmla="*/ 212415 w 855211"/>
                  <a:gd name="connsiteY99" fmla="*/ 555812 h 809309"/>
                  <a:gd name="connsiteX100" fmla="*/ 221469 w 855211"/>
                  <a:gd name="connsiteY100" fmla="*/ 474331 h 809309"/>
                  <a:gd name="connsiteX101" fmla="*/ 194308 w 855211"/>
                  <a:gd name="connsiteY101" fmla="*/ 483385 h 809309"/>
                  <a:gd name="connsiteX102" fmla="*/ 149041 w 855211"/>
                  <a:gd name="connsiteY102" fmla="*/ 528652 h 809309"/>
                  <a:gd name="connsiteX103" fmla="*/ 130934 w 855211"/>
                  <a:gd name="connsiteY103" fmla="*/ 555812 h 809309"/>
                  <a:gd name="connsiteX104" fmla="*/ 67560 w 855211"/>
                  <a:gd name="connsiteY104" fmla="*/ 573919 h 809309"/>
                  <a:gd name="connsiteX105" fmla="*/ 4185 w 855211"/>
                  <a:gd name="connsiteY105" fmla="*/ 564866 h 809309"/>
                  <a:gd name="connsiteX106" fmla="*/ 13239 w 855211"/>
                  <a:gd name="connsiteY106" fmla="*/ 510545 h 809309"/>
                  <a:gd name="connsiteX107" fmla="*/ 22292 w 855211"/>
                  <a:gd name="connsiteY107" fmla="*/ 483385 h 809309"/>
                  <a:gd name="connsiteX108" fmla="*/ 76613 w 855211"/>
                  <a:gd name="connsiteY108" fmla="*/ 465278 h 809309"/>
                  <a:gd name="connsiteX109" fmla="*/ 203362 w 855211"/>
                  <a:gd name="connsiteY109" fmla="*/ 447171 h 809309"/>
                  <a:gd name="connsiteX110" fmla="*/ 194308 w 855211"/>
                  <a:gd name="connsiteY110" fmla="*/ 420010 h 809309"/>
                  <a:gd name="connsiteX111" fmla="*/ 167148 w 855211"/>
                  <a:gd name="connsiteY111" fmla="*/ 410957 h 809309"/>
                  <a:gd name="connsiteX112" fmla="*/ 112827 w 855211"/>
                  <a:gd name="connsiteY112" fmla="*/ 401903 h 809309"/>
                  <a:gd name="connsiteX113" fmla="*/ 13239 w 855211"/>
                  <a:gd name="connsiteY113" fmla="*/ 383796 h 809309"/>
                  <a:gd name="connsiteX114" fmla="*/ 4185 w 855211"/>
                  <a:gd name="connsiteY114" fmla="*/ 356636 h 809309"/>
                  <a:gd name="connsiteX115" fmla="*/ 85667 w 855211"/>
                  <a:gd name="connsiteY115" fmla="*/ 329476 h 809309"/>
                  <a:gd name="connsiteX116" fmla="*/ 112827 w 855211"/>
                  <a:gd name="connsiteY116" fmla="*/ 347583 h 809309"/>
                  <a:gd name="connsiteX117" fmla="*/ 176201 w 855211"/>
                  <a:gd name="connsiteY117" fmla="*/ 374743 h 809309"/>
                  <a:gd name="connsiteX118" fmla="*/ 230522 w 855211"/>
                  <a:gd name="connsiteY118" fmla="*/ 365689 h 809309"/>
                  <a:gd name="connsiteX119" fmla="*/ 230522 w 855211"/>
                  <a:gd name="connsiteY119" fmla="*/ 311369 h 809309"/>
                  <a:gd name="connsiteX120" fmla="*/ 158094 w 855211"/>
                  <a:gd name="connsiteY120" fmla="*/ 293262 h 809309"/>
                  <a:gd name="connsiteX121" fmla="*/ 130934 w 855211"/>
                  <a:gd name="connsiteY121" fmla="*/ 284208 h 809309"/>
                  <a:gd name="connsiteX122" fmla="*/ 139987 w 855211"/>
                  <a:gd name="connsiteY122" fmla="*/ 257048 h 809309"/>
                  <a:gd name="connsiteX123" fmla="*/ 167148 w 855211"/>
                  <a:gd name="connsiteY123" fmla="*/ 238941 h 809309"/>
                  <a:gd name="connsiteX124" fmla="*/ 212415 w 855211"/>
                  <a:gd name="connsiteY124" fmla="*/ 184620 h 809309"/>
                  <a:gd name="connsiteX125" fmla="*/ 185255 w 855211"/>
                  <a:gd name="connsiteY125" fmla="*/ 166513 h 809309"/>
                  <a:gd name="connsiteX126" fmla="*/ 158094 w 855211"/>
                  <a:gd name="connsiteY126" fmla="*/ 202727 h 809309"/>
                  <a:gd name="connsiteX127" fmla="*/ 94720 w 855211"/>
                  <a:gd name="connsiteY127" fmla="*/ 238941 h 809309"/>
                  <a:gd name="connsiteX128" fmla="*/ 49453 w 855211"/>
                  <a:gd name="connsiteY128" fmla="*/ 229887 h 809309"/>
                  <a:gd name="connsiteX129" fmla="*/ 85667 w 855211"/>
                  <a:gd name="connsiteY129" fmla="*/ 175567 h 809309"/>
                  <a:gd name="connsiteX130" fmla="*/ 149041 w 855211"/>
                  <a:gd name="connsiteY130" fmla="*/ 130299 h 809309"/>
                  <a:gd name="connsiteX131" fmla="*/ 176201 w 855211"/>
                  <a:gd name="connsiteY131" fmla="*/ 121246 h 809309"/>
                  <a:gd name="connsiteX132" fmla="*/ 176201 w 855211"/>
                  <a:gd name="connsiteY132" fmla="*/ 175567 h 809309"/>
                  <a:gd name="connsiteX133" fmla="*/ 203362 w 855211"/>
                  <a:gd name="connsiteY133" fmla="*/ 166513 h 809309"/>
                  <a:gd name="connsiteX134" fmla="*/ 212415 w 855211"/>
                  <a:gd name="connsiteY134" fmla="*/ 139353 h 809309"/>
                  <a:gd name="connsiteX135" fmla="*/ 293896 w 855211"/>
                  <a:gd name="connsiteY135" fmla="*/ 139353 h 809309"/>
                  <a:gd name="connsiteX136" fmla="*/ 248629 w 855211"/>
                  <a:gd name="connsiteY136" fmla="*/ 184620 h 809309"/>
                  <a:gd name="connsiteX137" fmla="*/ 230522 w 855211"/>
                  <a:gd name="connsiteY137" fmla="*/ 211781 h 809309"/>
                  <a:gd name="connsiteX138" fmla="*/ 257683 w 855211"/>
                  <a:gd name="connsiteY138" fmla="*/ 220834 h 809309"/>
                  <a:gd name="connsiteX139" fmla="*/ 302950 w 855211"/>
                  <a:gd name="connsiteY139" fmla="*/ 211781 h 809309"/>
                  <a:gd name="connsiteX140" fmla="*/ 330110 w 855211"/>
                  <a:gd name="connsiteY140" fmla="*/ 229887 h 809309"/>
                  <a:gd name="connsiteX141" fmla="*/ 366324 w 855211"/>
                  <a:gd name="connsiteY141" fmla="*/ 211781 h 809309"/>
                  <a:gd name="connsiteX142" fmla="*/ 375378 w 855211"/>
                  <a:gd name="connsiteY142" fmla="*/ 148406 h 809309"/>
                  <a:gd name="connsiteX143" fmla="*/ 411591 w 855211"/>
                  <a:gd name="connsiteY143" fmla="*/ 103139 h 809309"/>
                  <a:gd name="connsiteX144" fmla="*/ 411591 w 855211"/>
                  <a:gd name="connsiteY144" fmla="*/ 57872 h 809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855211" h="809309">
                    <a:moveTo>
                      <a:pt x="212415" y="21658"/>
                    </a:moveTo>
                    <a:cubicBezTo>
                      <a:pt x="226856" y="33211"/>
                      <a:pt x="265042" y="83443"/>
                      <a:pt x="293896" y="48818"/>
                    </a:cubicBezTo>
                    <a:cubicBezTo>
                      <a:pt x="303747" y="36997"/>
                      <a:pt x="299932" y="18640"/>
                      <a:pt x="302950" y="3551"/>
                    </a:cubicBezTo>
                    <a:cubicBezTo>
                      <a:pt x="327093" y="6569"/>
                      <a:pt x="354515" y="86"/>
                      <a:pt x="375378" y="12604"/>
                    </a:cubicBezTo>
                    <a:cubicBezTo>
                      <a:pt x="389314" y="20965"/>
                      <a:pt x="395501" y="41746"/>
                      <a:pt x="393485" y="57872"/>
                    </a:cubicBezTo>
                    <a:cubicBezTo>
                      <a:pt x="391901" y="70545"/>
                      <a:pt x="348703" y="96780"/>
                      <a:pt x="339164" y="103139"/>
                    </a:cubicBezTo>
                    <a:cubicBezTo>
                      <a:pt x="355780" y="152988"/>
                      <a:pt x="349114" y="162367"/>
                      <a:pt x="447805" y="121246"/>
                    </a:cubicBezTo>
                    <a:cubicBezTo>
                      <a:pt x="459291" y="116460"/>
                      <a:pt x="453441" y="96996"/>
                      <a:pt x="456859" y="85032"/>
                    </a:cubicBezTo>
                    <a:cubicBezTo>
                      <a:pt x="459481" y="75856"/>
                      <a:pt x="462894" y="66925"/>
                      <a:pt x="465912" y="57872"/>
                    </a:cubicBezTo>
                    <a:cubicBezTo>
                      <a:pt x="462894" y="48818"/>
                      <a:pt x="456859" y="40254"/>
                      <a:pt x="456859" y="30711"/>
                    </a:cubicBezTo>
                    <a:cubicBezTo>
                      <a:pt x="456859" y="-21624"/>
                      <a:pt x="499140" y="7704"/>
                      <a:pt x="538340" y="12604"/>
                    </a:cubicBezTo>
                    <a:cubicBezTo>
                      <a:pt x="529287" y="15622"/>
                      <a:pt x="516727" y="13892"/>
                      <a:pt x="511180" y="21658"/>
                    </a:cubicBezTo>
                    <a:cubicBezTo>
                      <a:pt x="500086" y="37189"/>
                      <a:pt x="493073" y="75979"/>
                      <a:pt x="493073" y="75979"/>
                    </a:cubicBezTo>
                    <a:cubicBezTo>
                      <a:pt x="496091" y="88050"/>
                      <a:pt x="497757" y="100542"/>
                      <a:pt x="502126" y="112192"/>
                    </a:cubicBezTo>
                    <a:cubicBezTo>
                      <a:pt x="506865" y="124829"/>
                      <a:pt x="517198" y="135255"/>
                      <a:pt x="520233" y="148406"/>
                    </a:cubicBezTo>
                    <a:cubicBezTo>
                      <a:pt x="526378" y="175034"/>
                      <a:pt x="526268" y="202727"/>
                      <a:pt x="529286" y="229887"/>
                    </a:cubicBezTo>
                    <a:cubicBezTo>
                      <a:pt x="541357" y="226869"/>
                      <a:pt x="555784" y="228607"/>
                      <a:pt x="565500" y="220834"/>
                    </a:cubicBezTo>
                    <a:cubicBezTo>
                      <a:pt x="590318" y="200980"/>
                      <a:pt x="562563" y="173770"/>
                      <a:pt x="556447" y="157460"/>
                    </a:cubicBezTo>
                    <a:cubicBezTo>
                      <a:pt x="552078" y="145809"/>
                      <a:pt x="550411" y="133317"/>
                      <a:pt x="547393" y="121246"/>
                    </a:cubicBezTo>
                    <a:cubicBezTo>
                      <a:pt x="550411" y="106157"/>
                      <a:pt x="541849" y="80845"/>
                      <a:pt x="556447" y="75979"/>
                    </a:cubicBezTo>
                    <a:cubicBezTo>
                      <a:pt x="641318" y="47689"/>
                      <a:pt x="645886" y="69809"/>
                      <a:pt x="674142" y="112192"/>
                    </a:cubicBezTo>
                    <a:cubicBezTo>
                      <a:pt x="665089" y="115210"/>
                      <a:pt x="654922" y="115952"/>
                      <a:pt x="646982" y="121246"/>
                    </a:cubicBezTo>
                    <a:cubicBezTo>
                      <a:pt x="636329" y="128348"/>
                      <a:pt x="619821" y="135602"/>
                      <a:pt x="619821" y="148406"/>
                    </a:cubicBezTo>
                    <a:cubicBezTo>
                      <a:pt x="619821" y="159287"/>
                      <a:pt x="636234" y="164816"/>
                      <a:pt x="646982" y="166513"/>
                    </a:cubicBezTo>
                    <a:cubicBezTo>
                      <a:pt x="694769" y="174059"/>
                      <a:pt x="743552" y="172549"/>
                      <a:pt x="791837" y="175567"/>
                    </a:cubicBezTo>
                    <a:cubicBezTo>
                      <a:pt x="788819" y="196692"/>
                      <a:pt x="794621" y="221186"/>
                      <a:pt x="782784" y="238941"/>
                    </a:cubicBezTo>
                    <a:cubicBezTo>
                      <a:pt x="773769" y="252463"/>
                      <a:pt x="753743" y="256147"/>
                      <a:pt x="737516" y="257048"/>
                    </a:cubicBezTo>
                    <a:cubicBezTo>
                      <a:pt x="698229" y="259230"/>
                      <a:pt x="659053" y="251012"/>
                      <a:pt x="619821" y="247994"/>
                    </a:cubicBezTo>
                    <a:cubicBezTo>
                      <a:pt x="622839" y="269119"/>
                      <a:pt x="630294" y="290077"/>
                      <a:pt x="628875" y="311369"/>
                    </a:cubicBezTo>
                    <a:cubicBezTo>
                      <a:pt x="627157" y="337136"/>
                      <a:pt x="595029" y="389020"/>
                      <a:pt x="619821" y="420010"/>
                    </a:cubicBezTo>
                    <a:cubicBezTo>
                      <a:pt x="625783" y="427462"/>
                      <a:pt x="637928" y="426046"/>
                      <a:pt x="646982" y="429064"/>
                    </a:cubicBezTo>
                    <a:cubicBezTo>
                      <a:pt x="667528" y="326328"/>
                      <a:pt x="657623" y="368386"/>
                      <a:pt x="674142" y="302315"/>
                    </a:cubicBezTo>
                    <a:cubicBezTo>
                      <a:pt x="680178" y="311369"/>
                      <a:pt x="689445" y="318962"/>
                      <a:pt x="692249" y="329476"/>
                    </a:cubicBezTo>
                    <a:cubicBezTo>
                      <a:pt x="720528" y="435523"/>
                      <a:pt x="691014" y="476802"/>
                      <a:pt x="728463" y="401903"/>
                    </a:cubicBezTo>
                    <a:cubicBezTo>
                      <a:pt x="731481" y="386814"/>
                      <a:pt x="726635" y="367517"/>
                      <a:pt x="737516" y="356636"/>
                    </a:cubicBezTo>
                    <a:cubicBezTo>
                      <a:pt x="744264" y="349888"/>
                      <a:pt x="744255" y="374538"/>
                      <a:pt x="746570" y="383796"/>
                    </a:cubicBezTo>
                    <a:lnTo>
                      <a:pt x="764677" y="456224"/>
                    </a:lnTo>
                    <a:cubicBezTo>
                      <a:pt x="767695" y="447171"/>
                      <a:pt x="771108" y="438240"/>
                      <a:pt x="773730" y="429064"/>
                    </a:cubicBezTo>
                    <a:cubicBezTo>
                      <a:pt x="780290" y="406105"/>
                      <a:pt x="782538" y="387387"/>
                      <a:pt x="791837" y="365689"/>
                    </a:cubicBezTo>
                    <a:cubicBezTo>
                      <a:pt x="797153" y="353284"/>
                      <a:pt x="803908" y="341547"/>
                      <a:pt x="809944" y="329476"/>
                    </a:cubicBezTo>
                    <a:cubicBezTo>
                      <a:pt x="818997" y="335512"/>
                      <a:pt x="830307" y="339087"/>
                      <a:pt x="837104" y="347583"/>
                    </a:cubicBezTo>
                    <a:cubicBezTo>
                      <a:pt x="841829" y="353489"/>
                      <a:pt x="854619" y="408588"/>
                      <a:pt x="855211" y="410957"/>
                    </a:cubicBezTo>
                    <a:cubicBezTo>
                      <a:pt x="852193" y="432082"/>
                      <a:pt x="854083" y="454518"/>
                      <a:pt x="846158" y="474331"/>
                    </a:cubicBezTo>
                    <a:cubicBezTo>
                      <a:pt x="841403" y="486219"/>
                      <a:pt x="830653" y="496193"/>
                      <a:pt x="818997" y="501491"/>
                    </a:cubicBezTo>
                    <a:cubicBezTo>
                      <a:pt x="776598" y="520763"/>
                      <a:pt x="634828" y="534497"/>
                      <a:pt x="610768" y="537705"/>
                    </a:cubicBezTo>
                    <a:cubicBezTo>
                      <a:pt x="623723" y="563614"/>
                      <a:pt x="622733" y="582973"/>
                      <a:pt x="656035" y="582973"/>
                    </a:cubicBezTo>
                    <a:cubicBezTo>
                      <a:pt x="665578" y="582973"/>
                      <a:pt x="674142" y="576937"/>
                      <a:pt x="683195" y="573919"/>
                    </a:cubicBezTo>
                    <a:cubicBezTo>
                      <a:pt x="692249" y="579955"/>
                      <a:pt x="704957" y="582579"/>
                      <a:pt x="710356" y="592026"/>
                    </a:cubicBezTo>
                    <a:cubicBezTo>
                      <a:pt x="717991" y="605386"/>
                      <a:pt x="704320" y="640311"/>
                      <a:pt x="719409" y="637293"/>
                    </a:cubicBezTo>
                    <a:cubicBezTo>
                      <a:pt x="740748" y="633025"/>
                      <a:pt x="755623" y="582973"/>
                      <a:pt x="755623" y="582973"/>
                    </a:cubicBezTo>
                    <a:cubicBezTo>
                      <a:pt x="764677" y="585991"/>
                      <a:pt x="780162" y="582850"/>
                      <a:pt x="782784" y="592026"/>
                    </a:cubicBezTo>
                    <a:cubicBezTo>
                      <a:pt x="792877" y="627353"/>
                      <a:pt x="771887" y="655423"/>
                      <a:pt x="746570" y="673507"/>
                    </a:cubicBezTo>
                    <a:cubicBezTo>
                      <a:pt x="735588" y="681351"/>
                      <a:pt x="722427" y="685578"/>
                      <a:pt x="710356" y="691614"/>
                    </a:cubicBezTo>
                    <a:cubicBezTo>
                      <a:pt x="671124" y="685578"/>
                      <a:pt x="630317" y="686059"/>
                      <a:pt x="592661" y="673507"/>
                    </a:cubicBezTo>
                    <a:cubicBezTo>
                      <a:pt x="584073" y="670644"/>
                      <a:pt x="558327" y="612013"/>
                      <a:pt x="556447" y="610133"/>
                    </a:cubicBezTo>
                    <a:cubicBezTo>
                      <a:pt x="549699" y="603385"/>
                      <a:pt x="538340" y="604098"/>
                      <a:pt x="529286" y="601080"/>
                    </a:cubicBezTo>
                    <a:cubicBezTo>
                      <a:pt x="520233" y="604098"/>
                      <a:pt x="509578" y="604172"/>
                      <a:pt x="502126" y="610133"/>
                    </a:cubicBezTo>
                    <a:cubicBezTo>
                      <a:pt x="480619" y="627338"/>
                      <a:pt x="477375" y="649960"/>
                      <a:pt x="493073" y="673507"/>
                    </a:cubicBezTo>
                    <a:cubicBezTo>
                      <a:pt x="499109" y="682560"/>
                      <a:pt x="511180" y="685578"/>
                      <a:pt x="520233" y="691614"/>
                    </a:cubicBezTo>
                    <a:cubicBezTo>
                      <a:pt x="514700" y="708214"/>
                      <a:pt x="503584" y="757443"/>
                      <a:pt x="484019" y="773095"/>
                    </a:cubicBezTo>
                    <a:cubicBezTo>
                      <a:pt x="476567" y="779057"/>
                      <a:pt x="465912" y="779131"/>
                      <a:pt x="456859" y="782149"/>
                    </a:cubicBezTo>
                    <a:cubicBezTo>
                      <a:pt x="522984" y="804191"/>
                      <a:pt x="529697" y="795627"/>
                      <a:pt x="474966" y="809309"/>
                    </a:cubicBezTo>
                    <a:cubicBezTo>
                      <a:pt x="404783" y="801511"/>
                      <a:pt x="399839" y="822016"/>
                      <a:pt x="375378" y="773095"/>
                    </a:cubicBezTo>
                    <a:cubicBezTo>
                      <a:pt x="371110" y="764559"/>
                      <a:pt x="369342" y="754988"/>
                      <a:pt x="366324" y="745935"/>
                    </a:cubicBezTo>
                    <a:cubicBezTo>
                      <a:pt x="375378" y="736882"/>
                      <a:pt x="382832" y="725877"/>
                      <a:pt x="393485" y="718775"/>
                    </a:cubicBezTo>
                    <a:cubicBezTo>
                      <a:pt x="401425" y="713481"/>
                      <a:pt x="412109" y="713989"/>
                      <a:pt x="420645" y="709721"/>
                    </a:cubicBezTo>
                    <a:cubicBezTo>
                      <a:pt x="430377" y="704855"/>
                      <a:pt x="438752" y="697650"/>
                      <a:pt x="447805" y="691614"/>
                    </a:cubicBezTo>
                    <a:cubicBezTo>
                      <a:pt x="460124" y="654661"/>
                      <a:pt x="460048" y="671090"/>
                      <a:pt x="447805" y="628240"/>
                    </a:cubicBezTo>
                    <a:cubicBezTo>
                      <a:pt x="445183" y="619064"/>
                      <a:pt x="445500" y="607828"/>
                      <a:pt x="438752" y="601080"/>
                    </a:cubicBezTo>
                    <a:cubicBezTo>
                      <a:pt x="432004" y="594332"/>
                      <a:pt x="420127" y="596294"/>
                      <a:pt x="411591" y="592026"/>
                    </a:cubicBezTo>
                    <a:cubicBezTo>
                      <a:pt x="347941" y="560201"/>
                      <a:pt x="430957" y="581673"/>
                      <a:pt x="330110" y="564866"/>
                    </a:cubicBezTo>
                    <a:cubicBezTo>
                      <a:pt x="312003" y="567884"/>
                      <a:pt x="287256" y="559585"/>
                      <a:pt x="275789" y="573919"/>
                    </a:cubicBezTo>
                    <a:cubicBezTo>
                      <a:pt x="267358" y="584458"/>
                      <a:pt x="284353" y="600590"/>
                      <a:pt x="293896" y="610133"/>
                    </a:cubicBezTo>
                    <a:cubicBezTo>
                      <a:pt x="305085" y="621322"/>
                      <a:pt x="341038" y="631882"/>
                      <a:pt x="357271" y="637293"/>
                    </a:cubicBezTo>
                    <a:cubicBezTo>
                      <a:pt x="360289" y="646347"/>
                      <a:pt x="370592" y="655918"/>
                      <a:pt x="366324" y="664454"/>
                    </a:cubicBezTo>
                    <a:cubicBezTo>
                      <a:pt x="362056" y="672990"/>
                      <a:pt x="348707" y="673507"/>
                      <a:pt x="339164" y="673507"/>
                    </a:cubicBezTo>
                    <a:cubicBezTo>
                      <a:pt x="326721" y="673507"/>
                      <a:pt x="315151" y="666894"/>
                      <a:pt x="302950" y="664454"/>
                    </a:cubicBezTo>
                    <a:cubicBezTo>
                      <a:pt x="284950" y="660854"/>
                      <a:pt x="266736" y="658418"/>
                      <a:pt x="248629" y="655400"/>
                    </a:cubicBezTo>
                    <a:cubicBezTo>
                      <a:pt x="265936" y="666938"/>
                      <a:pt x="292226" y="681901"/>
                      <a:pt x="302950" y="700668"/>
                    </a:cubicBezTo>
                    <a:cubicBezTo>
                      <a:pt x="309123" y="711471"/>
                      <a:pt x="308985" y="724811"/>
                      <a:pt x="312003" y="736882"/>
                    </a:cubicBezTo>
                    <a:cubicBezTo>
                      <a:pt x="308985" y="745935"/>
                      <a:pt x="310715" y="758495"/>
                      <a:pt x="302950" y="764042"/>
                    </a:cubicBezTo>
                    <a:cubicBezTo>
                      <a:pt x="287419" y="775136"/>
                      <a:pt x="248629" y="782149"/>
                      <a:pt x="248629" y="782149"/>
                    </a:cubicBezTo>
                    <a:cubicBezTo>
                      <a:pt x="236558" y="779131"/>
                      <a:pt x="222131" y="780868"/>
                      <a:pt x="212415" y="773095"/>
                    </a:cubicBezTo>
                    <a:cubicBezTo>
                      <a:pt x="204963" y="767133"/>
                      <a:pt x="209324" y="753387"/>
                      <a:pt x="203362" y="745935"/>
                    </a:cubicBezTo>
                    <a:cubicBezTo>
                      <a:pt x="196565" y="737438"/>
                      <a:pt x="185255" y="733864"/>
                      <a:pt x="176201" y="727828"/>
                    </a:cubicBezTo>
                    <a:cubicBezTo>
                      <a:pt x="182237" y="709721"/>
                      <a:pt x="185039" y="690191"/>
                      <a:pt x="194308" y="673507"/>
                    </a:cubicBezTo>
                    <a:cubicBezTo>
                      <a:pt x="200526" y="662315"/>
                      <a:pt x="213272" y="656183"/>
                      <a:pt x="221469" y="646347"/>
                    </a:cubicBezTo>
                    <a:cubicBezTo>
                      <a:pt x="290424" y="563603"/>
                      <a:pt x="166962" y="691803"/>
                      <a:pt x="275789" y="582973"/>
                    </a:cubicBezTo>
                    <a:cubicBezTo>
                      <a:pt x="278807" y="570902"/>
                      <a:pt x="289464" y="558312"/>
                      <a:pt x="284843" y="546759"/>
                    </a:cubicBezTo>
                    <a:cubicBezTo>
                      <a:pt x="281299" y="537898"/>
                      <a:pt x="267226" y="537705"/>
                      <a:pt x="257683" y="537705"/>
                    </a:cubicBezTo>
                    <a:cubicBezTo>
                      <a:pt x="246319" y="537705"/>
                      <a:pt x="207113" y="551544"/>
                      <a:pt x="194308" y="555812"/>
                    </a:cubicBezTo>
                    <a:cubicBezTo>
                      <a:pt x="185255" y="564866"/>
                      <a:pt x="174590" y="572554"/>
                      <a:pt x="167148" y="582973"/>
                    </a:cubicBezTo>
                    <a:cubicBezTo>
                      <a:pt x="159304" y="593955"/>
                      <a:pt x="157681" y="608819"/>
                      <a:pt x="149041" y="619187"/>
                    </a:cubicBezTo>
                    <a:cubicBezTo>
                      <a:pt x="142075" y="627546"/>
                      <a:pt x="130240" y="630327"/>
                      <a:pt x="121881" y="637293"/>
                    </a:cubicBezTo>
                    <a:cubicBezTo>
                      <a:pt x="52165" y="695389"/>
                      <a:pt x="134999" y="637601"/>
                      <a:pt x="67560" y="682561"/>
                    </a:cubicBezTo>
                    <a:cubicBezTo>
                      <a:pt x="61524" y="670490"/>
                      <a:pt x="47779" y="659739"/>
                      <a:pt x="49453" y="646347"/>
                    </a:cubicBezTo>
                    <a:cubicBezTo>
                      <a:pt x="51324" y="631374"/>
                      <a:pt x="64335" y="618903"/>
                      <a:pt x="76613" y="610133"/>
                    </a:cubicBezTo>
                    <a:cubicBezTo>
                      <a:pt x="86738" y="602901"/>
                      <a:pt x="100863" y="604498"/>
                      <a:pt x="112827" y="601080"/>
                    </a:cubicBezTo>
                    <a:cubicBezTo>
                      <a:pt x="131105" y="595858"/>
                      <a:pt x="172509" y="580292"/>
                      <a:pt x="185255" y="573919"/>
                    </a:cubicBezTo>
                    <a:cubicBezTo>
                      <a:pt x="194987" y="569053"/>
                      <a:pt x="203362" y="561848"/>
                      <a:pt x="212415" y="555812"/>
                    </a:cubicBezTo>
                    <a:cubicBezTo>
                      <a:pt x="229604" y="530030"/>
                      <a:pt x="251039" y="511293"/>
                      <a:pt x="221469" y="474331"/>
                    </a:cubicBezTo>
                    <a:cubicBezTo>
                      <a:pt x="215507" y="466879"/>
                      <a:pt x="203362" y="480367"/>
                      <a:pt x="194308" y="483385"/>
                    </a:cubicBezTo>
                    <a:cubicBezTo>
                      <a:pt x="146023" y="555812"/>
                      <a:pt x="209397" y="468296"/>
                      <a:pt x="149041" y="528652"/>
                    </a:cubicBezTo>
                    <a:cubicBezTo>
                      <a:pt x="141347" y="536346"/>
                      <a:pt x="139430" y="549015"/>
                      <a:pt x="130934" y="555812"/>
                    </a:cubicBezTo>
                    <a:cubicBezTo>
                      <a:pt x="125028" y="560537"/>
                      <a:pt x="69929" y="573327"/>
                      <a:pt x="67560" y="573919"/>
                    </a:cubicBezTo>
                    <a:lnTo>
                      <a:pt x="4185" y="564866"/>
                    </a:lnTo>
                    <a:cubicBezTo>
                      <a:pt x="-7761" y="550929"/>
                      <a:pt x="9257" y="528465"/>
                      <a:pt x="13239" y="510545"/>
                    </a:cubicBezTo>
                    <a:cubicBezTo>
                      <a:pt x="15309" y="501229"/>
                      <a:pt x="14527" y="488932"/>
                      <a:pt x="22292" y="483385"/>
                    </a:cubicBezTo>
                    <a:cubicBezTo>
                      <a:pt x="37823" y="472291"/>
                      <a:pt x="58506" y="471314"/>
                      <a:pt x="76613" y="465278"/>
                    </a:cubicBezTo>
                    <a:cubicBezTo>
                      <a:pt x="135398" y="445683"/>
                      <a:pt x="94263" y="457089"/>
                      <a:pt x="203362" y="447171"/>
                    </a:cubicBezTo>
                    <a:cubicBezTo>
                      <a:pt x="200344" y="438117"/>
                      <a:pt x="201056" y="426758"/>
                      <a:pt x="194308" y="420010"/>
                    </a:cubicBezTo>
                    <a:cubicBezTo>
                      <a:pt x="187560" y="413262"/>
                      <a:pt x="176464" y="413027"/>
                      <a:pt x="167148" y="410957"/>
                    </a:cubicBezTo>
                    <a:cubicBezTo>
                      <a:pt x="149228" y="406975"/>
                      <a:pt x="130934" y="404921"/>
                      <a:pt x="112827" y="401903"/>
                    </a:cubicBezTo>
                    <a:cubicBezTo>
                      <a:pt x="40316" y="409960"/>
                      <a:pt x="38627" y="434570"/>
                      <a:pt x="13239" y="383796"/>
                    </a:cubicBezTo>
                    <a:cubicBezTo>
                      <a:pt x="8971" y="375260"/>
                      <a:pt x="7203" y="365689"/>
                      <a:pt x="4185" y="356636"/>
                    </a:cubicBezTo>
                    <a:cubicBezTo>
                      <a:pt x="32848" y="337528"/>
                      <a:pt x="43846" y="324829"/>
                      <a:pt x="85667" y="329476"/>
                    </a:cubicBezTo>
                    <a:cubicBezTo>
                      <a:pt x="96481" y="330678"/>
                      <a:pt x="103380" y="342185"/>
                      <a:pt x="112827" y="347583"/>
                    </a:cubicBezTo>
                    <a:cubicBezTo>
                      <a:pt x="144147" y="365480"/>
                      <a:pt x="145734" y="364587"/>
                      <a:pt x="176201" y="374743"/>
                    </a:cubicBezTo>
                    <a:cubicBezTo>
                      <a:pt x="194308" y="371725"/>
                      <a:pt x="214584" y="374796"/>
                      <a:pt x="230522" y="365689"/>
                    </a:cubicBezTo>
                    <a:cubicBezTo>
                      <a:pt x="242424" y="358888"/>
                      <a:pt x="242764" y="318170"/>
                      <a:pt x="230522" y="311369"/>
                    </a:cubicBezTo>
                    <a:cubicBezTo>
                      <a:pt x="208768" y="299284"/>
                      <a:pt x="182103" y="299810"/>
                      <a:pt x="158094" y="293262"/>
                    </a:cubicBezTo>
                    <a:cubicBezTo>
                      <a:pt x="148887" y="290751"/>
                      <a:pt x="139987" y="287226"/>
                      <a:pt x="130934" y="284208"/>
                    </a:cubicBezTo>
                    <a:cubicBezTo>
                      <a:pt x="133952" y="275155"/>
                      <a:pt x="134025" y="264500"/>
                      <a:pt x="139987" y="257048"/>
                    </a:cubicBezTo>
                    <a:cubicBezTo>
                      <a:pt x="146784" y="248551"/>
                      <a:pt x="158789" y="245907"/>
                      <a:pt x="167148" y="238941"/>
                    </a:cubicBezTo>
                    <a:cubicBezTo>
                      <a:pt x="193289" y="217157"/>
                      <a:pt x="194611" y="211326"/>
                      <a:pt x="212415" y="184620"/>
                    </a:cubicBezTo>
                    <a:cubicBezTo>
                      <a:pt x="203362" y="178584"/>
                      <a:pt x="195577" y="163072"/>
                      <a:pt x="185255" y="166513"/>
                    </a:cubicBezTo>
                    <a:cubicBezTo>
                      <a:pt x="170940" y="171285"/>
                      <a:pt x="168764" y="192057"/>
                      <a:pt x="158094" y="202727"/>
                    </a:cubicBezTo>
                    <a:cubicBezTo>
                      <a:pt x="145297" y="215524"/>
                      <a:pt x="108923" y="231840"/>
                      <a:pt x="94720" y="238941"/>
                    </a:cubicBezTo>
                    <a:cubicBezTo>
                      <a:pt x="79631" y="235923"/>
                      <a:pt x="57989" y="242690"/>
                      <a:pt x="49453" y="229887"/>
                    </a:cubicBezTo>
                    <a:cubicBezTo>
                      <a:pt x="21643" y="188172"/>
                      <a:pt x="67930" y="181479"/>
                      <a:pt x="85667" y="175567"/>
                    </a:cubicBezTo>
                    <a:cubicBezTo>
                      <a:pt x="100755" y="130299"/>
                      <a:pt x="85666" y="151424"/>
                      <a:pt x="149041" y="130299"/>
                    </a:cubicBezTo>
                    <a:lnTo>
                      <a:pt x="176201" y="121246"/>
                    </a:lnTo>
                    <a:cubicBezTo>
                      <a:pt x="172752" y="131593"/>
                      <a:pt x="155508" y="165221"/>
                      <a:pt x="176201" y="175567"/>
                    </a:cubicBezTo>
                    <a:cubicBezTo>
                      <a:pt x="184737" y="179835"/>
                      <a:pt x="194308" y="169531"/>
                      <a:pt x="203362" y="166513"/>
                    </a:cubicBezTo>
                    <a:cubicBezTo>
                      <a:pt x="206380" y="157460"/>
                      <a:pt x="206453" y="146805"/>
                      <a:pt x="212415" y="139353"/>
                    </a:cubicBezTo>
                    <a:cubicBezTo>
                      <a:pt x="239599" y="105373"/>
                      <a:pt x="257068" y="127077"/>
                      <a:pt x="293896" y="139353"/>
                    </a:cubicBezTo>
                    <a:cubicBezTo>
                      <a:pt x="245608" y="211784"/>
                      <a:pt x="308988" y="124260"/>
                      <a:pt x="248629" y="184620"/>
                    </a:cubicBezTo>
                    <a:cubicBezTo>
                      <a:pt x="240935" y="192314"/>
                      <a:pt x="236558" y="202727"/>
                      <a:pt x="230522" y="211781"/>
                    </a:cubicBezTo>
                    <a:cubicBezTo>
                      <a:pt x="239576" y="214799"/>
                      <a:pt x="248140" y="220834"/>
                      <a:pt x="257683" y="220834"/>
                    </a:cubicBezTo>
                    <a:cubicBezTo>
                      <a:pt x="273071" y="220834"/>
                      <a:pt x="287681" y="209872"/>
                      <a:pt x="302950" y="211781"/>
                    </a:cubicBezTo>
                    <a:cubicBezTo>
                      <a:pt x="313747" y="213131"/>
                      <a:pt x="321057" y="223852"/>
                      <a:pt x="330110" y="229887"/>
                    </a:cubicBezTo>
                    <a:cubicBezTo>
                      <a:pt x="342181" y="223852"/>
                      <a:pt x="359770" y="223579"/>
                      <a:pt x="366324" y="211781"/>
                    </a:cubicBezTo>
                    <a:cubicBezTo>
                      <a:pt x="376688" y="193127"/>
                      <a:pt x="371193" y="169331"/>
                      <a:pt x="375378" y="148406"/>
                    </a:cubicBezTo>
                    <a:cubicBezTo>
                      <a:pt x="397743" y="36583"/>
                      <a:pt x="365236" y="211301"/>
                      <a:pt x="411591" y="103139"/>
                    </a:cubicBezTo>
                    <a:cubicBezTo>
                      <a:pt x="417535" y="89270"/>
                      <a:pt x="411591" y="72961"/>
                      <a:pt x="411591" y="57872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</a:ln>
              <a:effectLst>
                <a:outerShdw sx="1000" sy="1000" algn="ctr" rotWithShape="0">
                  <a:srgbClr val="92D050">
                    <a:alpha val="9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68" name="Forma livre 267"/>
              <p:cNvSpPr/>
              <p:nvPr/>
            </p:nvSpPr>
            <p:spPr>
              <a:xfrm rot="19106360">
                <a:off x="7492971" y="1539448"/>
                <a:ext cx="403354" cy="378365"/>
              </a:xfrm>
              <a:custGeom>
                <a:avLst/>
                <a:gdLst>
                  <a:gd name="connsiteX0" fmla="*/ 212415 w 855211"/>
                  <a:gd name="connsiteY0" fmla="*/ 21658 h 809309"/>
                  <a:gd name="connsiteX1" fmla="*/ 293896 w 855211"/>
                  <a:gd name="connsiteY1" fmla="*/ 48818 h 809309"/>
                  <a:gd name="connsiteX2" fmla="*/ 302950 w 855211"/>
                  <a:gd name="connsiteY2" fmla="*/ 3551 h 809309"/>
                  <a:gd name="connsiteX3" fmla="*/ 375378 w 855211"/>
                  <a:gd name="connsiteY3" fmla="*/ 12604 h 809309"/>
                  <a:gd name="connsiteX4" fmla="*/ 393485 w 855211"/>
                  <a:gd name="connsiteY4" fmla="*/ 57872 h 809309"/>
                  <a:gd name="connsiteX5" fmla="*/ 339164 w 855211"/>
                  <a:gd name="connsiteY5" fmla="*/ 103139 h 809309"/>
                  <a:gd name="connsiteX6" fmla="*/ 447805 w 855211"/>
                  <a:gd name="connsiteY6" fmla="*/ 121246 h 809309"/>
                  <a:gd name="connsiteX7" fmla="*/ 456859 w 855211"/>
                  <a:gd name="connsiteY7" fmla="*/ 85032 h 809309"/>
                  <a:gd name="connsiteX8" fmla="*/ 465912 w 855211"/>
                  <a:gd name="connsiteY8" fmla="*/ 57872 h 809309"/>
                  <a:gd name="connsiteX9" fmla="*/ 456859 w 855211"/>
                  <a:gd name="connsiteY9" fmla="*/ 30711 h 809309"/>
                  <a:gd name="connsiteX10" fmla="*/ 538340 w 855211"/>
                  <a:gd name="connsiteY10" fmla="*/ 12604 h 809309"/>
                  <a:gd name="connsiteX11" fmla="*/ 511180 w 855211"/>
                  <a:gd name="connsiteY11" fmla="*/ 21658 h 809309"/>
                  <a:gd name="connsiteX12" fmla="*/ 493073 w 855211"/>
                  <a:gd name="connsiteY12" fmla="*/ 75979 h 809309"/>
                  <a:gd name="connsiteX13" fmla="*/ 502126 w 855211"/>
                  <a:gd name="connsiteY13" fmla="*/ 112192 h 809309"/>
                  <a:gd name="connsiteX14" fmla="*/ 520233 w 855211"/>
                  <a:gd name="connsiteY14" fmla="*/ 148406 h 809309"/>
                  <a:gd name="connsiteX15" fmla="*/ 529286 w 855211"/>
                  <a:gd name="connsiteY15" fmla="*/ 229887 h 809309"/>
                  <a:gd name="connsiteX16" fmla="*/ 565500 w 855211"/>
                  <a:gd name="connsiteY16" fmla="*/ 220834 h 809309"/>
                  <a:gd name="connsiteX17" fmla="*/ 556447 w 855211"/>
                  <a:gd name="connsiteY17" fmla="*/ 157460 h 809309"/>
                  <a:gd name="connsiteX18" fmla="*/ 547393 w 855211"/>
                  <a:gd name="connsiteY18" fmla="*/ 121246 h 809309"/>
                  <a:gd name="connsiteX19" fmla="*/ 556447 w 855211"/>
                  <a:gd name="connsiteY19" fmla="*/ 75979 h 809309"/>
                  <a:gd name="connsiteX20" fmla="*/ 674142 w 855211"/>
                  <a:gd name="connsiteY20" fmla="*/ 112192 h 809309"/>
                  <a:gd name="connsiteX21" fmla="*/ 646982 w 855211"/>
                  <a:gd name="connsiteY21" fmla="*/ 121246 h 809309"/>
                  <a:gd name="connsiteX22" fmla="*/ 619821 w 855211"/>
                  <a:gd name="connsiteY22" fmla="*/ 148406 h 809309"/>
                  <a:gd name="connsiteX23" fmla="*/ 646982 w 855211"/>
                  <a:gd name="connsiteY23" fmla="*/ 166513 h 809309"/>
                  <a:gd name="connsiteX24" fmla="*/ 791837 w 855211"/>
                  <a:gd name="connsiteY24" fmla="*/ 175567 h 809309"/>
                  <a:gd name="connsiteX25" fmla="*/ 782784 w 855211"/>
                  <a:gd name="connsiteY25" fmla="*/ 238941 h 809309"/>
                  <a:gd name="connsiteX26" fmla="*/ 737516 w 855211"/>
                  <a:gd name="connsiteY26" fmla="*/ 257048 h 809309"/>
                  <a:gd name="connsiteX27" fmla="*/ 619821 w 855211"/>
                  <a:gd name="connsiteY27" fmla="*/ 247994 h 809309"/>
                  <a:gd name="connsiteX28" fmla="*/ 628875 w 855211"/>
                  <a:gd name="connsiteY28" fmla="*/ 311369 h 809309"/>
                  <a:gd name="connsiteX29" fmla="*/ 619821 w 855211"/>
                  <a:gd name="connsiteY29" fmla="*/ 420010 h 809309"/>
                  <a:gd name="connsiteX30" fmla="*/ 646982 w 855211"/>
                  <a:gd name="connsiteY30" fmla="*/ 429064 h 809309"/>
                  <a:gd name="connsiteX31" fmla="*/ 674142 w 855211"/>
                  <a:gd name="connsiteY31" fmla="*/ 302315 h 809309"/>
                  <a:gd name="connsiteX32" fmla="*/ 692249 w 855211"/>
                  <a:gd name="connsiteY32" fmla="*/ 329476 h 809309"/>
                  <a:gd name="connsiteX33" fmla="*/ 728463 w 855211"/>
                  <a:gd name="connsiteY33" fmla="*/ 401903 h 809309"/>
                  <a:gd name="connsiteX34" fmla="*/ 737516 w 855211"/>
                  <a:gd name="connsiteY34" fmla="*/ 356636 h 809309"/>
                  <a:gd name="connsiteX35" fmla="*/ 746570 w 855211"/>
                  <a:gd name="connsiteY35" fmla="*/ 383796 h 809309"/>
                  <a:gd name="connsiteX36" fmla="*/ 764677 w 855211"/>
                  <a:gd name="connsiteY36" fmla="*/ 456224 h 809309"/>
                  <a:gd name="connsiteX37" fmla="*/ 773730 w 855211"/>
                  <a:gd name="connsiteY37" fmla="*/ 429064 h 809309"/>
                  <a:gd name="connsiteX38" fmla="*/ 791837 w 855211"/>
                  <a:gd name="connsiteY38" fmla="*/ 365689 h 809309"/>
                  <a:gd name="connsiteX39" fmla="*/ 809944 w 855211"/>
                  <a:gd name="connsiteY39" fmla="*/ 329476 h 809309"/>
                  <a:gd name="connsiteX40" fmla="*/ 837104 w 855211"/>
                  <a:gd name="connsiteY40" fmla="*/ 347583 h 809309"/>
                  <a:gd name="connsiteX41" fmla="*/ 855211 w 855211"/>
                  <a:gd name="connsiteY41" fmla="*/ 410957 h 809309"/>
                  <a:gd name="connsiteX42" fmla="*/ 846158 w 855211"/>
                  <a:gd name="connsiteY42" fmla="*/ 474331 h 809309"/>
                  <a:gd name="connsiteX43" fmla="*/ 818997 w 855211"/>
                  <a:gd name="connsiteY43" fmla="*/ 501491 h 809309"/>
                  <a:gd name="connsiteX44" fmla="*/ 610768 w 855211"/>
                  <a:gd name="connsiteY44" fmla="*/ 537705 h 809309"/>
                  <a:gd name="connsiteX45" fmla="*/ 656035 w 855211"/>
                  <a:gd name="connsiteY45" fmla="*/ 582973 h 809309"/>
                  <a:gd name="connsiteX46" fmla="*/ 683195 w 855211"/>
                  <a:gd name="connsiteY46" fmla="*/ 573919 h 809309"/>
                  <a:gd name="connsiteX47" fmla="*/ 710356 w 855211"/>
                  <a:gd name="connsiteY47" fmla="*/ 592026 h 809309"/>
                  <a:gd name="connsiteX48" fmla="*/ 719409 w 855211"/>
                  <a:gd name="connsiteY48" fmla="*/ 637293 h 809309"/>
                  <a:gd name="connsiteX49" fmla="*/ 755623 w 855211"/>
                  <a:gd name="connsiteY49" fmla="*/ 582973 h 809309"/>
                  <a:gd name="connsiteX50" fmla="*/ 782784 w 855211"/>
                  <a:gd name="connsiteY50" fmla="*/ 592026 h 809309"/>
                  <a:gd name="connsiteX51" fmla="*/ 746570 w 855211"/>
                  <a:gd name="connsiteY51" fmla="*/ 673507 h 809309"/>
                  <a:gd name="connsiteX52" fmla="*/ 710356 w 855211"/>
                  <a:gd name="connsiteY52" fmla="*/ 691614 h 809309"/>
                  <a:gd name="connsiteX53" fmla="*/ 592661 w 855211"/>
                  <a:gd name="connsiteY53" fmla="*/ 673507 h 809309"/>
                  <a:gd name="connsiteX54" fmla="*/ 556447 w 855211"/>
                  <a:gd name="connsiteY54" fmla="*/ 610133 h 809309"/>
                  <a:gd name="connsiteX55" fmla="*/ 529286 w 855211"/>
                  <a:gd name="connsiteY55" fmla="*/ 601080 h 809309"/>
                  <a:gd name="connsiteX56" fmla="*/ 502126 w 855211"/>
                  <a:gd name="connsiteY56" fmla="*/ 610133 h 809309"/>
                  <a:gd name="connsiteX57" fmla="*/ 493073 w 855211"/>
                  <a:gd name="connsiteY57" fmla="*/ 673507 h 809309"/>
                  <a:gd name="connsiteX58" fmla="*/ 520233 w 855211"/>
                  <a:gd name="connsiteY58" fmla="*/ 691614 h 809309"/>
                  <a:gd name="connsiteX59" fmla="*/ 484019 w 855211"/>
                  <a:gd name="connsiteY59" fmla="*/ 773095 h 809309"/>
                  <a:gd name="connsiteX60" fmla="*/ 456859 w 855211"/>
                  <a:gd name="connsiteY60" fmla="*/ 782149 h 809309"/>
                  <a:gd name="connsiteX61" fmla="*/ 474966 w 855211"/>
                  <a:gd name="connsiteY61" fmla="*/ 809309 h 809309"/>
                  <a:gd name="connsiteX62" fmla="*/ 375378 w 855211"/>
                  <a:gd name="connsiteY62" fmla="*/ 773095 h 809309"/>
                  <a:gd name="connsiteX63" fmla="*/ 366324 w 855211"/>
                  <a:gd name="connsiteY63" fmla="*/ 745935 h 809309"/>
                  <a:gd name="connsiteX64" fmla="*/ 393485 w 855211"/>
                  <a:gd name="connsiteY64" fmla="*/ 718775 h 809309"/>
                  <a:gd name="connsiteX65" fmla="*/ 420645 w 855211"/>
                  <a:gd name="connsiteY65" fmla="*/ 709721 h 809309"/>
                  <a:gd name="connsiteX66" fmla="*/ 447805 w 855211"/>
                  <a:gd name="connsiteY66" fmla="*/ 691614 h 809309"/>
                  <a:gd name="connsiteX67" fmla="*/ 447805 w 855211"/>
                  <a:gd name="connsiteY67" fmla="*/ 628240 h 809309"/>
                  <a:gd name="connsiteX68" fmla="*/ 438752 w 855211"/>
                  <a:gd name="connsiteY68" fmla="*/ 601080 h 809309"/>
                  <a:gd name="connsiteX69" fmla="*/ 411591 w 855211"/>
                  <a:gd name="connsiteY69" fmla="*/ 592026 h 809309"/>
                  <a:gd name="connsiteX70" fmla="*/ 330110 w 855211"/>
                  <a:gd name="connsiteY70" fmla="*/ 564866 h 809309"/>
                  <a:gd name="connsiteX71" fmla="*/ 275789 w 855211"/>
                  <a:gd name="connsiteY71" fmla="*/ 573919 h 809309"/>
                  <a:gd name="connsiteX72" fmla="*/ 293896 w 855211"/>
                  <a:gd name="connsiteY72" fmla="*/ 610133 h 809309"/>
                  <a:gd name="connsiteX73" fmla="*/ 357271 w 855211"/>
                  <a:gd name="connsiteY73" fmla="*/ 637293 h 809309"/>
                  <a:gd name="connsiteX74" fmla="*/ 366324 w 855211"/>
                  <a:gd name="connsiteY74" fmla="*/ 664454 h 809309"/>
                  <a:gd name="connsiteX75" fmla="*/ 339164 w 855211"/>
                  <a:gd name="connsiteY75" fmla="*/ 673507 h 809309"/>
                  <a:gd name="connsiteX76" fmla="*/ 302950 w 855211"/>
                  <a:gd name="connsiteY76" fmla="*/ 664454 h 809309"/>
                  <a:gd name="connsiteX77" fmla="*/ 248629 w 855211"/>
                  <a:gd name="connsiteY77" fmla="*/ 655400 h 809309"/>
                  <a:gd name="connsiteX78" fmla="*/ 302950 w 855211"/>
                  <a:gd name="connsiteY78" fmla="*/ 700668 h 809309"/>
                  <a:gd name="connsiteX79" fmla="*/ 312003 w 855211"/>
                  <a:gd name="connsiteY79" fmla="*/ 736882 h 809309"/>
                  <a:gd name="connsiteX80" fmla="*/ 302950 w 855211"/>
                  <a:gd name="connsiteY80" fmla="*/ 764042 h 809309"/>
                  <a:gd name="connsiteX81" fmla="*/ 248629 w 855211"/>
                  <a:gd name="connsiteY81" fmla="*/ 782149 h 809309"/>
                  <a:gd name="connsiteX82" fmla="*/ 212415 w 855211"/>
                  <a:gd name="connsiteY82" fmla="*/ 773095 h 809309"/>
                  <a:gd name="connsiteX83" fmla="*/ 203362 w 855211"/>
                  <a:gd name="connsiteY83" fmla="*/ 745935 h 809309"/>
                  <a:gd name="connsiteX84" fmla="*/ 176201 w 855211"/>
                  <a:gd name="connsiteY84" fmla="*/ 727828 h 809309"/>
                  <a:gd name="connsiteX85" fmla="*/ 194308 w 855211"/>
                  <a:gd name="connsiteY85" fmla="*/ 673507 h 809309"/>
                  <a:gd name="connsiteX86" fmla="*/ 221469 w 855211"/>
                  <a:gd name="connsiteY86" fmla="*/ 646347 h 809309"/>
                  <a:gd name="connsiteX87" fmla="*/ 275789 w 855211"/>
                  <a:gd name="connsiteY87" fmla="*/ 582973 h 809309"/>
                  <a:gd name="connsiteX88" fmla="*/ 284843 w 855211"/>
                  <a:gd name="connsiteY88" fmla="*/ 546759 h 809309"/>
                  <a:gd name="connsiteX89" fmla="*/ 257683 w 855211"/>
                  <a:gd name="connsiteY89" fmla="*/ 537705 h 809309"/>
                  <a:gd name="connsiteX90" fmla="*/ 194308 w 855211"/>
                  <a:gd name="connsiteY90" fmla="*/ 555812 h 809309"/>
                  <a:gd name="connsiteX91" fmla="*/ 167148 w 855211"/>
                  <a:gd name="connsiteY91" fmla="*/ 582973 h 809309"/>
                  <a:gd name="connsiteX92" fmla="*/ 149041 w 855211"/>
                  <a:gd name="connsiteY92" fmla="*/ 619187 h 809309"/>
                  <a:gd name="connsiteX93" fmla="*/ 121881 w 855211"/>
                  <a:gd name="connsiteY93" fmla="*/ 637293 h 809309"/>
                  <a:gd name="connsiteX94" fmla="*/ 67560 w 855211"/>
                  <a:gd name="connsiteY94" fmla="*/ 682561 h 809309"/>
                  <a:gd name="connsiteX95" fmla="*/ 49453 w 855211"/>
                  <a:gd name="connsiteY95" fmla="*/ 646347 h 809309"/>
                  <a:gd name="connsiteX96" fmla="*/ 76613 w 855211"/>
                  <a:gd name="connsiteY96" fmla="*/ 610133 h 809309"/>
                  <a:gd name="connsiteX97" fmla="*/ 112827 w 855211"/>
                  <a:gd name="connsiteY97" fmla="*/ 601080 h 809309"/>
                  <a:gd name="connsiteX98" fmla="*/ 185255 w 855211"/>
                  <a:gd name="connsiteY98" fmla="*/ 573919 h 809309"/>
                  <a:gd name="connsiteX99" fmla="*/ 212415 w 855211"/>
                  <a:gd name="connsiteY99" fmla="*/ 555812 h 809309"/>
                  <a:gd name="connsiteX100" fmla="*/ 221469 w 855211"/>
                  <a:gd name="connsiteY100" fmla="*/ 474331 h 809309"/>
                  <a:gd name="connsiteX101" fmla="*/ 194308 w 855211"/>
                  <a:gd name="connsiteY101" fmla="*/ 483385 h 809309"/>
                  <a:gd name="connsiteX102" fmla="*/ 149041 w 855211"/>
                  <a:gd name="connsiteY102" fmla="*/ 528652 h 809309"/>
                  <a:gd name="connsiteX103" fmla="*/ 130934 w 855211"/>
                  <a:gd name="connsiteY103" fmla="*/ 555812 h 809309"/>
                  <a:gd name="connsiteX104" fmla="*/ 67560 w 855211"/>
                  <a:gd name="connsiteY104" fmla="*/ 573919 h 809309"/>
                  <a:gd name="connsiteX105" fmla="*/ 4185 w 855211"/>
                  <a:gd name="connsiteY105" fmla="*/ 564866 h 809309"/>
                  <a:gd name="connsiteX106" fmla="*/ 13239 w 855211"/>
                  <a:gd name="connsiteY106" fmla="*/ 510545 h 809309"/>
                  <a:gd name="connsiteX107" fmla="*/ 22292 w 855211"/>
                  <a:gd name="connsiteY107" fmla="*/ 483385 h 809309"/>
                  <a:gd name="connsiteX108" fmla="*/ 76613 w 855211"/>
                  <a:gd name="connsiteY108" fmla="*/ 465278 h 809309"/>
                  <a:gd name="connsiteX109" fmla="*/ 203362 w 855211"/>
                  <a:gd name="connsiteY109" fmla="*/ 447171 h 809309"/>
                  <a:gd name="connsiteX110" fmla="*/ 194308 w 855211"/>
                  <a:gd name="connsiteY110" fmla="*/ 420010 h 809309"/>
                  <a:gd name="connsiteX111" fmla="*/ 167148 w 855211"/>
                  <a:gd name="connsiteY111" fmla="*/ 410957 h 809309"/>
                  <a:gd name="connsiteX112" fmla="*/ 112827 w 855211"/>
                  <a:gd name="connsiteY112" fmla="*/ 401903 h 809309"/>
                  <a:gd name="connsiteX113" fmla="*/ 13239 w 855211"/>
                  <a:gd name="connsiteY113" fmla="*/ 383796 h 809309"/>
                  <a:gd name="connsiteX114" fmla="*/ 4185 w 855211"/>
                  <a:gd name="connsiteY114" fmla="*/ 356636 h 809309"/>
                  <a:gd name="connsiteX115" fmla="*/ 85667 w 855211"/>
                  <a:gd name="connsiteY115" fmla="*/ 329476 h 809309"/>
                  <a:gd name="connsiteX116" fmla="*/ 112827 w 855211"/>
                  <a:gd name="connsiteY116" fmla="*/ 347583 h 809309"/>
                  <a:gd name="connsiteX117" fmla="*/ 176201 w 855211"/>
                  <a:gd name="connsiteY117" fmla="*/ 374743 h 809309"/>
                  <a:gd name="connsiteX118" fmla="*/ 230522 w 855211"/>
                  <a:gd name="connsiteY118" fmla="*/ 365689 h 809309"/>
                  <a:gd name="connsiteX119" fmla="*/ 230522 w 855211"/>
                  <a:gd name="connsiteY119" fmla="*/ 311369 h 809309"/>
                  <a:gd name="connsiteX120" fmla="*/ 158094 w 855211"/>
                  <a:gd name="connsiteY120" fmla="*/ 293262 h 809309"/>
                  <a:gd name="connsiteX121" fmla="*/ 130934 w 855211"/>
                  <a:gd name="connsiteY121" fmla="*/ 284208 h 809309"/>
                  <a:gd name="connsiteX122" fmla="*/ 139987 w 855211"/>
                  <a:gd name="connsiteY122" fmla="*/ 257048 h 809309"/>
                  <a:gd name="connsiteX123" fmla="*/ 167148 w 855211"/>
                  <a:gd name="connsiteY123" fmla="*/ 238941 h 809309"/>
                  <a:gd name="connsiteX124" fmla="*/ 212415 w 855211"/>
                  <a:gd name="connsiteY124" fmla="*/ 184620 h 809309"/>
                  <a:gd name="connsiteX125" fmla="*/ 185255 w 855211"/>
                  <a:gd name="connsiteY125" fmla="*/ 166513 h 809309"/>
                  <a:gd name="connsiteX126" fmla="*/ 158094 w 855211"/>
                  <a:gd name="connsiteY126" fmla="*/ 202727 h 809309"/>
                  <a:gd name="connsiteX127" fmla="*/ 94720 w 855211"/>
                  <a:gd name="connsiteY127" fmla="*/ 238941 h 809309"/>
                  <a:gd name="connsiteX128" fmla="*/ 49453 w 855211"/>
                  <a:gd name="connsiteY128" fmla="*/ 229887 h 809309"/>
                  <a:gd name="connsiteX129" fmla="*/ 85667 w 855211"/>
                  <a:gd name="connsiteY129" fmla="*/ 175567 h 809309"/>
                  <a:gd name="connsiteX130" fmla="*/ 149041 w 855211"/>
                  <a:gd name="connsiteY130" fmla="*/ 130299 h 809309"/>
                  <a:gd name="connsiteX131" fmla="*/ 176201 w 855211"/>
                  <a:gd name="connsiteY131" fmla="*/ 121246 h 809309"/>
                  <a:gd name="connsiteX132" fmla="*/ 176201 w 855211"/>
                  <a:gd name="connsiteY132" fmla="*/ 175567 h 809309"/>
                  <a:gd name="connsiteX133" fmla="*/ 203362 w 855211"/>
                  <a:gd name="connsiteY133" fmla="*/ 166513 h 809309"/>
                  <a:gd name="connsiteX134" fmla="*/ 212415 w 855211"/>
                  <a:gd name="connsiteY134" fmla="*/ 139353 h 809309"/>
                  <a:gd name="connsiteX135" fmla="*/ 293896 w 855211"/>
                  <a:gd name="connsiteY135" fmla="*/ 139353 h 809309"/>
                  <a:gd name="connsiteX136" fmla="*/ 248629 w 855211"/>
                  <a:gd name="connsiteY136" fmla="*/ 184620 h 809309"/>
                  <a:gd name="connsiteX137" fmla="*/ 230522 w 855211"/>
                  <a:gd name="connsiteY137" fmla="*/ 211781 h 809309"/>
                  <a:gd name="connsiteX138" fmla="*/ 257683 w 855211"/>
                  <a:gd name="connsiteY138" fmla="*/ 220834 h 809309"/>
                  <a:gd name="connsiteX139" fmla="*/ 302950 w 855211"/>
                  <a:gd name="connsiteY139" fmla="*/ 211781 h 809309"/>
                  <a:gd name="connsiteX140" fmla="*/ 330110 w 855211"/>
                  <a:gd name="connsiteY140" fmla="*/ 229887 h 809309"/>
                  <a:gd name="connsiteX141" fmla="*/ 366324 w 855211"/>
                  <a:gd name="connsiteY141" fmla="*/ 211781 h 809309"/>
                  <a:gd name="connsiteX142" fmla="*/ 375378 w 855211"/>
                  <a:gd name="connsiteY142" fmla="*/ 148406 h 809309"/>
                  <a:gd name="connsiteX143" fmla="*/ 411591 w 855211"/>
                  <a:gd name="connsiteY143" fmla="*/ 103139 h 809309"/>
                  <a:gd name="connsiteX144" fmla="*/ 411591 w 855211"/>
                  <a:gd name="connsiteY144" fmla="*/ 57872 h 809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855211" h="809309">
                    <a:moveTo>
                      <a:pt x="212415" y="21658"/>
                    </a:moveTo>
                    <a:cubicBezTo>
                      <a:pt x="226856" y="33211"/>
                      <a:pt x="265042" y="83443"/>
                      <a:pt x="293896" y="48818"/>
                    </a:cubicBezTo>
                    <a:cubicBezTo>
                      <a:pt x="303747" y="36997"/>
                      <a:pt x="299932" y="18640"/>
                      <a:pt x="302950" y="3551"/>
                    </a:cubicBezTo>
                    <a:cubicBezTo>
                      <a:pt x="327093" y="6569"/>
                      <a:pt x="354515" y="86"/>
                      <a:pt x="375378" y="12604"/>
                    </a:cubicBezTo>
                    <a:cubicBezTo>
                      <a:pt x="389314" y="20965"/>
                      <a:pt x="395501" y="41746"/>
                      <a:pt x="393485" y="57872"/>
                    </a:cubicBezTo>
                    <a:cubicBezTo>
                      <a:pt x="391901" y="70545"/>
                      <a:pt x="348703" y="96780"/>
                      <a:pt x="339164" y="103139"/>
                    </a:cubicBezTo>
                    <a:cubicBezTo>
                      <a:pt x="355780" y="152988"/>
                      <a:pt x="349114" y="162367"/>
                      <a:pt x="447805" y="121246"/>
                    </a:cubicBezTo>
                    <a:cubicBezTo>
                      <a:pt x="459291" y="116460"/>
                      <a:pt x="453441" y="96996"/>
                      <a:pt x="456859" y="85032"/>
                    </a:cubicBezTo>
                    <a:cubicBezTo>
                      <a:pt x="459481" y="75856"/>
                      <a:pt x="462894" y="66925"/>
                      <a:pt x="465912" y="57872"/>
                    </a:cubicBezTo>
                    <a:cubicBezTo>
                      <a:pt x="462894" y="48818"/>
                      <a:pt x="456859" y="40254"/>
                      <a:pt x="456859" y="30711"/>
                    </a:cubicBezTo>
                    <a:cubicBezTo>
                      <a:pt x="456859" y="-21624"/>
                      <a:pt x="499140" y="7704"/>
                      <a:pt x="538340" y="12604"/>
                    </a:cubicBezTo>
                    <a:cubicBezTo>
                      <a:pt x="529287" y="15622"/>
                      <a:pt x="516727" y="13892"/>
                      <a:pt x="511180" y="21658"/>
                    </a:cubicBezTo>
                    <a:cubicBezTo>
                      <a:pt x="500086" y="37189"/>
                      <a:pt x="493073" y="75979"/>
                      <a:pt x="493073" y="75979"/>
                    </a:cubicBezTo>
                    <a:cubicBezTo>
                      <a:pt x="496091" y="88050"/>
                      <a:pt x="497757" y="100542"/>
                      <a:pt x="502126" y="112192"/>
                    </a:cubicBezTo>
                    <a:cubicBezTo>
                      <a:pt x="506865" y="124829"/>
                      <a:pt x="517198" y="135255"/>
                      <a:pt x="520233" y="148406"/>
                    </a:cubicBezTo>
                    <a:cubicBezTo>
                      <a:pt x="526378" y="175034"/>
                      <a:pt x="526268" y="202727"/>
                      <a:pt x="529286" y="229887"/>
                    </a:cubicBezTo>
                    <a:cubicBezTo>
                      <a:pt x="541357" y="226869"/>
                      <a:pt x="555784" y="228607"/>
                      <a:pt x="565500" y="220834"/>
                    </a:cubicBezTo>
                    <a:cubicBezTo>
                      <a:pt x="590318" y="200980"/>
                      <a:pt x="562563" y="173770"/>
                      <a:pt x="556447" y="157460"/>
                    </a:cubicBezTo>
                    <a:cubicBezTo>
                      <a:pt x="552078" y="145809"/>
                      <a:pt x="550411" y="133317"/>
                      <a:pt x="547393" y="121246"/>
                    </a:cubicBezTo>
                    <a:cubicBezTo>
                      <a:pt x="550411" y="106157"/>
                      <a:pt x="541849" y="80845"/>
                      <a:pt x="556447" y="75979"/>
                    </a:cubicBezTo>
                    <a:cubicBezTo>
                      <a:pt x="641318" y="47689"/>
                      <a:pt x="645886" y="69809"/>
                      <a:pt x="674142" y="112192"/>
                    </a:cubicBezTo>
                    <a:cubicBezTo>
                      <a:pt x="665089" y="115210"/>
                      <a:pt x="654922" y="115952"/>
                      <a:pt x="646982" y="121246"/>
                    </a:cubicBezTo>
                    <a:cubicBezTo>
                      <a:pt x="636329" y="128348"/>
                      <a:pt x="619821" y="135602"/>
                      <a:pt x="619821" y="148406"/>
                    </a:cubicBezTo>
                    <a:cubicBezTo>
                      <a:pt x="619821" y="159287"/>
                      <a:pt x="636234" y="164816"/>
                      <a:pt x="646982" y="166513"/>
                    </a:cubicBezTo>
                    <a:cubicBezTo>
                      <a:pt x="694769" y="174059"/>
                      <a:pt x="743552" y="172549"/>
                      <a:pt x="791837" y="175567"/>
                    </a:cubicBezTo>
                    <a:cubicBezTo>
                      <a:pt x="788819" y="196692"/>
                      <a:pt x="794621" y="221186"/>
                      <a:pt x="782784" y="238941"/>
                    </a:cubicBezTo>
                    <a:cubicBezTo>
                      <a:pt x="773769" y="252463"/>
                      <a:pt x="753743" y="256147"/>
                      <a:pt x="737516" y="257048"/>
                    </a:cubicBezTo>
                    <a:cubicBezTo>
                      <a:pt x="698229" y="259230"/>
                      <a:pt x="659053" y="251012"/>
                      <a:pt x="619821" y="247994"/>
                    </a:cubicBezTo>
                    <a:cubicBezTo>
                      <a:pt x="622839" y="269119"/>
                      <a:pt x="630294" y="290077"/>
                      <a:pt x="628875" y="311369"/>
                    </a:cubicBezTo>
                    <a:cubicBezTo>
                      <a:pt x="627157" y="337136"/>
                      <a:pt x="595029" y="389020"/>
                      <a:pt x="619821" y="420010"/>
                    </a:cubicBezTo>
                    <a:cubicBezTo>
                      <a:pt x="625783" y="427462"/>
                      <a:pt x="637928" y="426046"/>
                      <a:pt x="646982" y="429064"/>
                    </a:cubicBezTo>
                    <a:cubicBezTo>
                      <a:pt x="667528" y="326328"/>
                      <a:pt x="657623" y="368386"/>
                      <a:pt x="674142" y="302315"/>
                    </a:cubicBezTo>
                    <a:cubicBezTo>
                      <a:pt x="680178" y="311369"/>
                      <a:pt x="689445" y="318962"/>
                      <a:pt x="692249" y="329476"/>
                    </a:cubicBezTo>
                    <a:cubicBezTo>
                      <a:pt x="720528" y="435523"/>
                      <a:pt x="691014" y="476802"/>
                      <a:pt x="728463" y="401903"/>
                    </a:cubicBezTo>
                    <a:cubicBezTo>
                      <a:pt x="731481" y="386814"/>
                      <a:pt x="726635" y="367517"/>
                      <a:pt x="737516" y="356636"/>
                    </a:cubicBezTo>
                    <a:cubicBezTo>
                      <a:pt x="744264" y="349888"/>
                      <a:pt x="744255" y="374538"/>
                      <a:pt x="746570" y="383796"/>
                    </a:cubicBezTo>
                    <a:lnTo>
                      <a:pt x="764677" y="456224"/>
                    </a:lnTo>
                    <a:cubicBezTo>
                      <a:pt x="767695" y="447171"/>
                      <a:pt x="771108" y="438240"/>
                      <a:pt x="773730" y="429064"/>
                    </a:cubicBezTo>
                    <a:cubicBezTo>
                      <a:pt x="780290" y="406105"/>
                      <a:pt x="782538" y="387387"/>
                      <a:pt x="791837" y="365689"/>
                    </a:cubicBezTo>
                    <a:cubicBezTo>
                      <a:pt x="797153" y="353284"/>
                      <a:pt x="803908" y="341547"/>
                      <a:pt x="809944" y="329476"/>
                    </a:cubicBezTo>
                    <a:cubicBezTo>
                      <a:pt x="818997" y="335512"/>
                      <a:pt x="830307" y="339087"/>
                      <a:pt x="837104" y="347583"/>
                    </a:cubicBezTo>
                    <a:cubicBezTo>
                      <a:pt x="841829" y="353489"/>
                      <a:pt x="854619" y="408588"/>
                      <a:pt x="855211" y="410957"/>
                    </a:cubicBezTo>
                    <a:cubicBezTo>
                      <a:pt x="852193" y="432082"/>
                      <a:pt x="854083" y="454518"/>
                      <a:pt x="846158" y="474331"/>
                    </a:cubicBezTo>
                    <a:cubicBezTo>
                      <a:pt x="841403" y="486219"/>
                      <a:pt x="830653" y="496193"/>
                      <a:pt x="818997" y="501491"/>
                    </a:cubicBezTo>
                    <a:cubicBezTo>
                      <a:pt x="776598" y="520763"/>
                      <a:pt x="634828" y="534497"/>
                      <a:pt x="610768" y="537705"/>
                    </a:cubicBezTo>
                    <a:cubicBezTo>
                      <a:pt x="623723" y="563614"/>
                      <a:pt x="622733" y="582973"/>
                      <a:pt x="656035" y="582973"/>
                    </a:cubicBezTo>
                    <a:cubicBezTo>
                      <a:pt x="665578" y="582973"/>
                      <a:pt x="674142" y="576937"/>
                      <a:pt x="683195" y="573919"/>
                    </a:cubicBezTo>
                    <a:cubicBezTo>
                      <a:pt x="692249" y="579955"/>
                      <a:pt x="704957" y="582579"/>
                      <a:pt x="710356" y="592026"/>
                    </a:cubicBezTo>
                    <a:cubicBezTo>
                      <a:pt x="717991" y="605386"/>
                      <a:pt x="704320" y="640311"/>
                      <a:pt x="719409" y="637293"/>
                    </a:cubicBezTo>
                    <a:cubicBezTo>
                      <a:pt x="740748" y="633025"/>
                      <a:pt x="755623" y="582973"/>
                      <a:pt x="755623" y="582973"/>
                    </a:cubicBezTo>
                    <a:cubicBezTo>
                      <a:pt x="764677" y="585991"/>
                      <a:pt x="780162" y="582850"/>
                      <a:pt x="782784" y="592026"/>
                    </a:cubicBezTo>
                    <a:cubicBezTo>
                      <a:pt x="792877" y="627353"/>
                      <a:pt x="771887" y="655423"/>
                      <a:pt x="746570" y="673507"/>
                    </a:cubicBezTo>
                    <a:cubicBezTo>
                      <a:pt x="735588" y="681351"/>
                      <a:pt x="722427" y="685578"/>
                      <a:pt x="710356" y="691614"/>
                    </a:cubicBezTo>
                    <a:cubicBezTo>
                      <a:pt x="671124" y="685578"/>
                      <a:pt x="630317" y="686059"/>
                      <a:pt x="592661" y="673507"/>
                    </a:cubicBezTo>
                    <a:cubicBezTo>
                      <a:pt x="584073" y="670644"/>
                      <a:pt x="558327" y="612013"/>
                      <a:pt x="556447" y="610133"/>
                    </a:cubicBezTo>
                    <a:cubicBezTo>
                      <a:pt x="549699" y="603385"/>
                      <a:pt x="538340" y="604098"/>
                      <a:pt x="529286" y="601080"/>
                    </a:cubicBezTo>
                    <a:cubicBezTo>
                      <a:pt x="520233" y="604098"/>
                      <a:pt x="509578" y="604172"/>
                      <a:pt x="502126" y="610133"/>
                    </a:cubicBezTo>
                    <a:cubicBezTo>
                      <a:pt x="480619" y="627338"/>
                      <a:pt x="477375" y="649960"/>
                      <a:pt x="493073" y="673507"/>
                    </a:cubicBezTo>
                    <a:cubicBezTo>
                      <a:pt x="499109" y="682560"/>
                      <a:pt x="511180" y="685578"/>
                      <a:pt x="520233" y="691614"/>
                    </a:cubicBezTo>
                    <a:cubicBezTo>
                      <a:pt x="514700" y="708214"/>
                      <a:pt x="503584" y="757443"/>
                      <a:pt x="484019" y="773095"/>
                    </a:cubicBezTo>
                    <a:cubicBezTo>
                      <a:pt x="476567" y="779057"/>
                      <a:pt x="465912" y="779131"/>
                      <a:pt x="456859" y="782149"/>
                    </a:cubicBezTo>
                    <a:cubicBezTo>
                      <a:pt x="522984" y="804191"/>
                      <a:pt x="529697" y="795627"/>
                      <a:pt x="474966" y="809309"/>
                    </a:cubicBezTo>
                    <a:cubicBezTo>
                      <a:pt x="404783" y="801511"/>
                      <a:pt x="399839" y="822016"/>
                      <a:pt x="375378" y="773095"/>
                    </a:cubicBezTo>
                    <a:cubicBezTo>
                      <a:pt x="371110" y="764559"/>
                      <a:pt x="369342" y="754988"/>
                      <a:pt x="366324" y="745935"/>
                    </a:cubicBezTo>
                    <a:cubicBezTo>
                      <a:pt x="375378" y="736882"/>
                      <a:pt x="382832" y="725877"/>
                      <a:pt x="393485" y="718775"/>
                    </a:cubicBezTo>
                    <a:cubicBezTo>
                      <a:pt x="401425" y="713481"/>
                      <a:pt x="412109" y="713989"/>
                      <a:pt x="420645" y="709721"/>
                    </a:cubicBezTo>
                    <a:cubicBezTo>
                      <a:pt x="430377" y="704855"/>
                      <a:pt x="438752" y="697650"/>
                      <a:pt x="447805" y="691614"/>
                    </a:cubicBezTo>
                    <a:cubicBezTo>
                      <a:pt x="460124" y="654661"/>
                      <a:pt x="460048" y="671090"/>
                      <a:pt x="447805" y="628240"/>
                    </a:cubicBezTo>
                    <a:cubicBezTo>
                      <a:pt x="445183" y="619064"/>
                      <a:pt x="445500" y="607828"/>
                      <a:pt x="438752" y="601080"/>
                    </a:cubicBezTo>
                    <a:cubicBezTo>
                      <a:pt x="432004" y="594332"/>
                      <a:pt x="420127" y="596294"/>
                      <a:pt x="411591" y="592026"/>
                    </a:cubicBezTo>
                    <a:cubicBezTo>
                      <a:pt x="347941" y="560201"/>
                      <a:pt x="430957" y="581673"/>
                      <a:pt x="330110" y="564866"/>
                    </a:cubicBezTo>
                    <a:cubicBezTo>
                      <a:pt x="312003" y="567884"/>
                      <a:pt x="287256" y="559585"/>
                      <a:pt x="275789" y="573919"/>
                    </a:cubicBezTo>
                    <a:cubicBezTo>
                      <a:pt x="267358" y="584458"/>
                      <a:pt x="284353" y="600590"/>
                      <a:pt x="293896" y="610133"/>
                    </a:cubicBezTo>
                    <a:cubicBezTo>
                      <a:pt x="305085" y="621322"/>
                      <a:pt x="341038" y="631882"/>
                      <a:pt x="357271" y="637293"/>
                    </a:cubicBezTo>
                    <a:cubicBezTo>
                      <a:pt x="360289" y="646347"/>
                      <a:pt x="370592" y="655918"/>
                      <a:pt x="366324" y="664454"/>
                    </a:cubicBezTo>
                    <a:cubicBezTo>
                      <a:pt x="362056" y="672990"/>
                      <a:pt x="348707" y="673507"/>
                      <a:pt x="339164" y="673507"/>
                    </a:cubicBezTo>
                    <a:cubicBezTo>
                      <a:pt x="326721" y="673507"/>
                      <a:pt x="315151" y="666894"/>
                      <a:pt x="302950" y="664454"/>
                    </a:cubicBezTo>
                    <a:cubicBezTo>
                      <a:pt x="284950" y="660854"/>
                      <a:pt x="266736" y="658418"/>
                      <a:pt x="248629" y="655400"/>
                    </a:cubicBezTo>
                    <a:cubicBezTo>
                      <a:pt x="265936" y="666938"/>
                      <a:pt x="292226" y="681901"/>
                      <a:pt x="302950" y="700668"/>
                    </a:cubicBezTo>
                    <a:cubicBezTo>
                      <a:pt x="309123" y="711471"/>
                      <a:pt x="308985" y="724811"/>
                      <a:pt x="312003" y="736882"/>
                    </a:cubicBezTo>
                    <a:cubicBezTo>
                      <a:pt x="308985" y="745935"/>
                      <a:pt x="310715" y="758495"/>
                      <a:pt x="302950" y="764042"/>
                    </a:cubicBezTo>
                    <a:cubicBezTo>
                      <a:pt x="287419" y="775136"/>
                      <a:pt x="248629" y="782149"/>
                      <a:pt x="248629" y="782149"/>
                    </a:cubicBezTo>
                    <a:cubicBezTo>
                      <a:pt x="236558" y="779131"/>
                      <a:pt x="222131" y="780868"/>
                      <a:pt x="212415" y="773095"/>
                    </a:cubicBezTo>
                    <a:cubicBezTo>
                      <a:pt x="204963" y="767133"/>
                      <a:pt x="209324" y="753387"/>
                      <a:pt x="203362" y="745935"/>
                    </a:cubicBezTo>
                    <a:cubicBezTo>
                      <a:pt x="196565" y="737438"/>
                      <a:pt x="185255" y="733864"/>
                      <a:pt x="176201" y="727828"/>
                    </a:cubicBezTo>
                    <a:cubicBezTo>
                      <a:pt x="182237" y="709721"/>
                      <a:pt x="185039" y="690191"/>
                      <a:pt x="194308" y="673507"/>
                    </a:cubicBezTo>
                    <a:cubicBezTo>
                      <a:pt x="200526" y="662315"/>
                      <a:pt x="213272" y="656183"/>
                      <a:pt x="221469" y="646347"/>
                    </a:cubicBezTo>
                    <a:cubicBezTo>
                      <a:pt x="290424" y="563603"/>
                      <a:pt x="166962" y="691803"/>
                      <a:pt x="275789" y="582973"/>
                    </a:cubicBezTo>
                    <a:cubicBezTo>
                      <a:pt x="278807" y="570902"/>
                      <a:pt x="289464" y="558312"/>
                      <a:pt x="284843" y="546759"/>
                    </a:cubicBezTo>
                    <a:cubicBezTo>
                      <a:pt x="281299" y="537898"/>
                      <a:pt x="267226" y="537705"/>
                      <a:pt x="257683" y="537705"/>
                    </a:cubicBezTo>
                    <a:cubicBezTo>
                      <a:pt x="246319" y="537705"/>
                      <a:pt x="207113" y="551544"/>
                      <a:pt x="194308" y="555812"/>
                    </a:cubicBezTo>
                    <a:cubicBezTo>
                      <a:pt x="185255" y="564866"/>
                      <a:pt x="174590" y="572554"/>
                      <a:pt x="167148" y="582973"/>
                    </a:cubicBezTo>
                    <a:cubicBezTo>
                      <a:pt x="159304" y="593955"/>
                      <a:pt x="157681" y="608819"/>
                      <a:pt x="149041" y="619187"/>
                    </a:cubicBezTo>
                    <a:cubicBezTo>
                      <a:pt x="142075" y="627546"/>
                      <a:pt x="130240" y="630327"/>
                      <a:pt x="121881" y="637293"/>
                    </a:cubicBezTo>
                    <a:cubicBezTo>
                      <a:pt x="52165" y="695389"/>
                      <a:pt x="134999" y="637601"/>
                      <a:pt x="67560" y="682561"/>
                    </a:cubicBezTo>
                    <a:cubicBezTo>
                      <a:pt x="61524" y="670490"/>
                      <a:pt x="47779" y="659739"/>
                      <a:pt x="49453" y="646347"/>
                    </a:cubicBezTo>
                    <a:cubicBezTo>
                      <a:pt x="51324" y="631374"/>
                      <a:pt x="64335" y="618903"/>
                      <a:pt x="76613" y="610133"/>
                    </a:cubicBezTo>
                    <a:cubicBezTo>
                      <a:pt x="86738" y="602901"/>
                      <a:pt x="100863" y="604498"/>
                      <a:pt x="112827" y="601080"/>
                    </a:cubicBezTo>
                    <a:cubicBezTo>
                      <a:pt x="131105" y="595858"/>
                      <a:pt x="172509" y="580292"/>
                      <a:pt x="185255" y="573919"/>
                    </a:cubicBezTo>
                    <a:cubicBezTo>
                      <a:pt x="194987" y="569053"/>
                      <a:pt x="203362" y="561848"/>
                      <a:pt x="212415" y="555812"/>
                    </a:cubicBezTo>
                    <a:cubicBezTo>
                      <a:pt x="229604" y="530030"/>
                      <a:pt x="251039" y="511293"/>
                      <a:pt x="221469" y="474331"/>
                    </a:cubicBezTo>
                    <a:cubicBezTo>
                      <a:pt x="215507" y="466879"/>
                      <a:pt x="203362" y="480367"/>
                      <a:pt x="194308" y="483385"/>
                    </a:cubicBezTo>
                    <a:cubicBezTo>
                      <a:pt x="146023" y="555812"/>
                      <a:pt x="209397" y="468296"/>
                      <a:pt x="149041" y="528652"/>
                    </a:cubicBezTo>
                    <a:cubicBezTo>
                      <a:pt x="141347" y="536346"/>
                      <a:pt x="139430" y="549015"/>
                      <a:pt x="130934" y="555812"/>
                    </a:cubicBezTo>
                    <a:cubicBezTo>
                      <a:pt x="125028" y="560537"/>
                      <a:pt x="69929" y="573327"/>
                      <a:pt x="67560" y="573919"/>
                    </a:cubicBezTo>
                    <a:lnTo>
                      <a:pt x="4185" y="564866"/>
                    </a:lnTo>
                    <a:cubicBezTo>
                      <a:pt x="-7761" y="550929"/>
                      <a:pt x="9257" y="528465"/>
                      <a:pt x="13239" y="510545"/>
                    </a:cubicBezTo>
                    <a:cubicBezTo>
                      <a:pt x="15309" y="501229"/>
                      <a:pt x="14527" y="488932"/>
                      <a:pt x="22292" y="483385"/>
                    </a:cubicBezTo>
                    <a:cubicBezTo>
                      <a:pt x="37823" y="472291"/>
                      <a:pt x="58506" y="471314"/>
                      <a:pt x="76613" y="465278"/>
                    </a:cubicBezTo>
                    <a:cubicBezTo>
                      <a:pt x="135398" y="445683"/>
                      <a:pt x="94263" y="457089"/>
                      <a:pt x="203362" y="447171"/>
                    </a:cubicBezTo>
                    <a:cubicBezTo>
                      <a:pt x="200344" y="438117"/>
                      <a:pt x="201056" y="426758"/>
                      <a:pt x="194308" y="420010"/>
                    </a:cubicBezTo>
                    <a:cubicBezTo>
                      <a:pt x="187560" y="413262"/>
                      <a:pt x="176464" y="413027"/>
                      <a:pt x="167148" y="410957"/>
                    </a:cubicBezTo>
                    <a:cubicBezTo>
                      <a:pt x="149228" y="406975"/>
                      <a:pt x="130934" y="404921"/>
                      <a:pt x="112827" y="401903"/>
                    </a:cubicBezTo>
                    <a:cubicBezTo>
                      <a:pt x="40316" y="409960"/>
                      <a:pt x="38627" y="434570"/>
                      <a:pt x="13239" y="383796"/>
                    </a:cubicBezTo>
                    <a:cubicBezTo>
                      <a:pt x="8971" y="375260"/>
                      <a:pt x="7203" y="365689"/>
                      <a:pt x="4185" y="356636"/>
                    </a:cubicBezTo>
                    <a:cubicBezTo>
                      <a:pt x="32848" y="337528"/>
                      <a:pt x="43846" y="324829"/>
                      <a:pt x="85667" y="329476"/>
                    </a:cubicBezTo>
                    <a:cubicBezTo>
                      <a:pt x="96481" y="330678"/>
                      <a:pt x="103380" y="342185"/>
                      <a:pt x="112827" y="347583"/>
                    </a:cubicBezTo>
                    <a:cubicBezTo>
                      <a:pt x="144147" y="365480"/>
                      <a:pt x="145734" y="364587"/>
                      <a:pt x="176201" y="374743"/>
                    </a:cubicBezTo>
                    <a:cubicBezTo>
                      <a:pt x="194308" y="371725"/>
                      <a:pt x="214584" y="374796"/>
                      <a:pt x="230522" y="365689"/>
                    </a:cubicBezTo>
                    <a:cubicBezTo>
                      <a:pt x="242424" y="358888"/>
                      <a:pt x="242764" y="318170"/>
                      <a:pt x="230522" y="311369"/>
                    </a:cubicBezTo>
                    <a:cubicBezTo>
                      <a:pt x="208768" y="299284"/>
                      <a:pt x="182103" y="299810"/>
                      <a:pt x="158094" y="293262"/>
                    </a:cubicBezTo>
                    <a:cubicBezTo>
                      <a:pt x="148887" y="290751"/>
                      <a:pt x="139987" y="287226"/>
                      <a:pt x="130934" y="284208"/>
                    </a:cubicBezTo>
                    <a:cubicBezTo>
                      <a:pt x="133952" y="275155"/>
                      <a:pt x="134025" y="264500"/>
                      <a:pt x="139987" y="257048"/>
                    </a:cubicBezTo>
                    <a:cubicBezTo>
                      <a:pt x="146784" y="248551"/>
                      <a:pt x="158789" y="245907"/>
                      <a:pt x="167148" y="238941"/>
                    </a:cubicBezTo>
                    <a:cubicBezTo>
                      <a:pt x="193289" y="217157"/>
                      <a:pt x="194611" y="211326"/>
                      <a:pt x="212415" y="184620"/>
                    </a:cubicBezTo>
                    <a:cubicBezTo>
                      <a:pt x="203362" y="178584"/>
                      <a:pt x="195577" y="163072"/>
                      <a:pt x="185255" y="166513"/>
                    </a:cubicBezTo>
                    <a:cubicBezTo>
                      <a:pt x="170940" y="171285"/>
                      <a:pt x="168764" y="192057"/>
                      <a:pt x="158094" y="202727"/>
                    </a:cubicBezTo>
                    <a:cubicBezTo>
                      <a:pt x="145297" y="215524"/>
                      <a:pt x="108923" y="231840"/>
                      <a:pt x="94720" y="238941"/>
                    </a:cubicBezTo>
                    <a:cubicBezTo>
                      <a:pt x="79631" y="235923"/>
                      <a:pt x="57989" y="242690"/>
                      <a:pt x="49453" y="229887"/>
                    </a:cubicBezTo>
                    <a:cubicBezTo>
                      <a:pt x="21643" y="188172"/>
                      <a:pt x="67930" y="181479"/>
                      <a:pt x="85667" y="175567"/>
                    </a:cubicBezTo>
                    <a:cubicBezTo>
                      <a:pt x="100755" y="130299"/>
                      <a:pt x="85666" y="151424"/>
                      <a:pt x="149041" y="130299"/>
                    </a:cubicBezTo>
                    <a:lnTo>
                      <a:pt x="176201" y="121246"/>
                    </a:lnTo>
                    <a:cubicBezTo>
                      <a:pt x="172752" y="131593"/>
                      <a:pt x="155508" y="165221"/>
                      <a:pt x="176201" y="175567"/>
                    </a:cubicBezTo>
                    <a:cubicBezTo>
                      <a:pt x="184737" y="179835"/>
                      <a:pt x="194308" y="169531"/>
                      <a:pt x="203362" y="166513"/>
                    </a:cubicBezTo>
                    <a:cubicBezTo>
                      <a:pt x="206380" y="157460"/>
                      <a:pt x="206453" y="146805"/>
                      <a:pt x="212415" y="139353"/>
                    </a:cubicBezTo>
                    <a:cubicBezTo>
                      <a:pt x="239599" y="105373"/>
                      <a:pt x="257068" y="127077"/>
                      <a:pt x="293896" y="139353"/>
                    </a:cubicBezTo>
                    <a:cubicBezTo>
                      <a:pt x="245608" y="211784"/>
                      <a:pt x="308988" y="124260"/>
                      <a:pt x="248629" y="184620"/>
                    </a:cubicBezTo>
                    <a:cubicBezTo>
                      <a:pt x="240935" y="192314"/>
                      <a:pt x="236558" y="202727"/>
                      <a:pt x="230522" y="211781"/>
                    </a:cubicBezTo>
                    <a:cubicBezTo>
                      <a:pt x="239576" y="214799"/>
                      <a:pt x="248140" y="220834"/>
                      <a:pt x="257683" y="220834"/>
                    </a:cubicBezTo>
                    <a:cubicBezTo>
                      <a:pt x="273071" y="220834"/>
                      <a:pt x="287681" y="209872"/>
                      <a:pt x="302950" y="211781"/>
                    </a:cubicBezTo>
                    <a:cubicBezTo>
                      <a:pt x="313747" y="213131"/>
                      <a:pt x="321057" y="223852"/>
                      <a:pt x="330110" y="229887"/>
                    </a:cubicBezTo>
                    <a:cubicBezTo>
                      <a:pt x="342181" y="223852"/>
                      <a:pt x="359770" y="223579"/>
                      <a:pt x="366324" y="211781"/>
                    </a:cubicBezTo>
                    <a:cubicBezTo>
                      <a:pt x="376688" y="193127"/>
                      <a:pt x="371193" y="169331"/>
                      <a:pt x="375378" y="148406"/>
                    </a:cubicBezTo>
                    <a:cubicBezTo>
                      <a:pt x="397743" y="36583"/>
                      <a:pt x="365236" y="211301"/>
                      <a:pt x="411591" y="103139"/>
                    </a:cubicBezTo>
                    <a:cubicBezTo>
                      <a:pt x="417535" y="89270"/>
                      <a:pt x="411591" y="72961"/>
                      <a:pt x="411591" y="57872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</a:ln>
              <a:effectLst>
                <a:outerShdw sx="1000" sy="1000" algn="ctr" rotWithShape="0">
                  <a:srgbClr val="92D050">
                    <a:alpha val="9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69" name="Forma livre 268"/>
              <p:cNvSpPr/>
              <p:nvPr/>
            </p:nvSpPr>
            <p:spPr>
              <a:xfrm>
                <a:off x="7589528" y="1132668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Forma livre 269"/>
              <p:cNvSpPr/>
              <p:nvPr/>
            </p:nvSpPr>
            <p:spPr>
              <a:xfrm>
                <a:off x="7501447" y="1273290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Forma livre 270"/>
              <p:cNvSpPr/>
              <p:nvPr/>
            </p:nvSpPr>
            <p:spPr>
              <a:xfrm>
                <a:off x="7266811" y="1638892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Forma livre 271"/>
              <p:cNvSpPr/>
              <p:nvPr/>
            </p:nvSpPr>
            <p:spPr>
              <a:xfrm>
                <a:off x="7657870" y="2104637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Forma livre 272"/>
              <p:cNvSpPr/>
              <p:nvPr/>
            </p:nvSpPr>
            <p:spPr>
              <a:xfrm>
                <a:off x="7404961" y="1310221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Forma livre 273"/>
              <p:cNvSpPr/>
              <p:nvPr/>
            </p:nvSpPr>
            <p:spPr>
              <a:xfrm>
                <a:off x="7474774" y="1191852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Forma livre 274"/>
              <p:cNvSpPr/>
              <p:nvPr/>
            </p:nvSpPr>
            <p:spPr>
              <a:xfrm>
                <a:off x="7439086" y="1251037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Forma livre 275"/>
              <p:cNvSpPr/>
              <p:nvPr/>
            </p:nvSpPr>
            <p:spPr>
              <a:xfrm>
                <a:off x="7257075" y="1816605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Forma livre 276"/>
              <p:cNvSpPr/>
              <p:nvPr/>
            </p:nvSpPr>
            <p:spPr>
              <a:xfrm>
                <a:off x="7903068" y="1312549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Forma livre 277"/>
              <p:cNvSpPr/>
              <p:nvPr/>
            </p:nvSpPr>
            <p:spPr>
              <a:xfrm>
                <a:off x="7849126" y="1484916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Forma livre 278"/>
              <p:cNvSpPr/>
              <p:nvPr/>
            </p:nvSpPr>
            <p:spPr>
              <a:xfrm>
                <a:off x="7756293" y="1523427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Forma livre 279"/>
              <p:cNvSpPr/>
              <p:nvPr/>
            </p:nvSpPr>
            <p:spPr>
              <a:xfrm>
                <a:off x="7686943" y="1523427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Forma livre 280"/>
              <p:cNvSpPr/>
              <p:nvPr/>
            </p:nvSpPr>
            <p:spPr>
              <a:xfrm>
                <a:off x="7756293" y="1378653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Forma livre 281"/>
              <p:cNvSpPr/>
              <p:nvPr/>
            </p:nvSpPr>
            <p:spPr>
              <a:xfrm>
                <a:off x="7333987" y="1356346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Forma livre 282"/>
              <p:cNvSpPr/>
              <p:nvPr/>
            </p:nvSpPr>
            <p:spPr>
              <a:xfrm>
                <a:off x="7718923" y="1503030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Forma livre 283"/>
              <p:cNvSpPr/>
              <p:nvPr/>
            </p:nvSpPr>
            <p:spPr>
              <a:xfrm>
                <a:off x="7427026" y="1304658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Forma livre 284"/>
              <p:cNvSpPr/>
              <p:nvPr/>
            </p:nvSpPr>
            <p:spPr>
              <a:xfrm>
                <a:off x="7842214" y="1367471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Forma livre 285"/>
              <p:cNvSpPr/>
              <p:nvPr/>
            </p:nvSpPr>
            <p:spPr>
              <a:xfrm>
                <a:off x="7980492" y="1484916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Forma livre 286"/>
              <p:cNvSpPr/>
              <p:nvPr/>
            </p:nvSpPr>
            <p:spPr>
              <a:xfrm>
                <a:off x="7266811" y="1546959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Forma livre 287"/>
              <p:cNvSpPr/>
              <p:nvPr/>
            </p:nvSpPr>
            <p:spPr>
              <a:xfrm>
                <a:off x="7814294" y="1744597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Forma livre 288"/>
              <p:cNvSpPr/>
              <p:nvPr/>
            </p:nvSpPr>
            <p:spPr>
              <a:xfrm>
                <a:off x="7911564" y="1349803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Forma livre 289"/>
              <p:cNvSpPr/>
              <p:nvPr/>
            </p:nvSpPr>
            <p:spPr>
              <a:xfrm>
                <a:off x="8003063" y="1273290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Forma livre 290"/>
              <p:cNvSpPr/>
              <p:nvPr/>
            </p:nvSpPr>
            <p:spPr>
              <a:xfrm>
                <a:off x="7899217" y="1309153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Forma livre 291"/>
              <p:cNvSpPr/>
              <p:nvPr/>
            </p:nvSpPr>
            <p:spPr>
              <a:xfrm>
                <a:off x="7779776" y="1508389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Forma livre 292"/>
              <p:cNvSpPr/>
              <p:nvPr/>
            </p:nvSpPr>
            <p:spPr>
              <a:xfrm>
                <a:off x="7695439" y="1554801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Forma livre 293"/>
              <p:cNvSpPr/>
              <p:nvPr/>
            </p:nvSpPr>
            <p:spPr>
              <a:xfrm>
                <a:off x="7695439" y="1410027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Forma livre 294"/>
              <p:cNvSpPr/>
              <p:nvPr/>
            </p:nvSpPr>
            <p:spPr>
              <a:xfrm>
                <a:off x="7833718" y="1475063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Forma livre 295"/>
              <p:cNvSpPr/>
              <p:nvPr/>
            </p:nvSpPr>
            <p:spPr>
              <a:xfrm>
                <a:off x="8048930" y="2104637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Forma livre 296"/>
              <p:cNvSpPr/>
              <p:nvPr/>
            </p:nvSpPr>
            <p:spPr>
              <a:xfrm>
                <a:off x="7649573" y="1493637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Forma livre 297"/>
              <p:cNvSpPr/>
              <p:nvPr/>
            </p:nvSpPr>
            <p:spPr>
              <a:xfrm>
                <a:off x="7288120" y="1417306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Forma livre 298"/>
              <p:cNvSpPr/>
              <p:nvPr/>
            </p:nvSpPr>
            <p:spPr>
              <a:xfrm>
                <a:off x="7772864" y="1375315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Forma livre 299"/>
              <p:cNvSpPr/>
              <p:nvPr/>
            </p:nvSpPr>
            <p:spPr>
              <a:xfrm>
                <a:off x="7934078" y="1434009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Forma livre 300"/>
              <p:cNvSpPr/>
              <p:nvPr/>
            </p:nvSpPr>
            <p:spPr>
              <a:xfrm>
                <a:off x="7617593" y="1471656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Forma livre 301"/>
              <p:cNvSpPr/>
              <p:nvPr/>
            </p:nvSpPr>
            <p:spPr>
              <a:xfrm>
                <a:off x="7740885" y="1336096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Forma livre 302"/>
              <p:cNvSpPr/>
              <p:nvPr/>
            </p:nvSpPr>
            <p:spPr>
              <a:xfrm>
                <a:off x="7821061" y="1579708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Forma livre 303"/>
              <p:cNvSpPr/>
              <p:nvPr/>
            </p:nvSpPr>
            <p:spPr>
              <a:xfrm>
                <a:off x="7810235" y="1984406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Forma livre 304"/>
              <p:cNvSpPr/>
              <p:nvPr/>
            </p:nvSpPr>
            <p:spPr>
              <a:xfrm>
                <a:off x="7678448" y="1477015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Forma livre 305"/>
              <p:cNvSpPr/>
              <p:nvPr/>
            </p:nvSpPr>
            <p:spPr>
              <a:xfrm>
                <a:off x="7594111" y="1523427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Forma livre 306"/>
              <p:cNvSpPr/>
              <p:nvPr/>
            </p:nvSpPr>
            <p:spPr>
              <a:xfrm>
                <a:off x="7594111" y="1378653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Forma livre 307"/>
              <p:cNvSpPr/>
              <p:nvPr/>
            </p:nvSpPr>
            <p:spPr>
              <a:xfrm>
                <a:off x="7732388" y="1443689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Forma livre 308"/>
              <p:cNvSpPr/>
              <p:nvPr/>
            </p:nvSpPr>
            <p:spPr>
              <a:xfrm>
                <a:off x="7548244" y="1462263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Forma livre 309"/>
              <p:cNvSpPr/>
              <p:nvPr/>
            </p:nvSpPr>
            <p:spPr>
              <a:xfrm>
                <a:off x="7832749" y="1402635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Forma livre 310"/>
              <p:cNvSpPr/>
              <p:nvPr/>
            </p:nvSpPr>
            <p:spPr>
              <a:xfrm>
                <a:off x="7686943" y="1498091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Forma livre 311"/>
              <p:cNvSpPr/>
              <p:nvPr/>
            </p:nvSpPr>
            <p:spPr>
              <a:xfrm>
                <a:off x="7810235" y="1362532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Forma livre 312"/>
              <p:cNvSpPr/>
              <p:nvPr/>
            </p:nvSpPr>
            <p:spPr>
              <a:xfrm>
                <a:off x="7657870" y="1960621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Forma livre 313"/>
              <p:cNvSpPr/>
              <p:nvPr/>
            </p:nvSpPr>
            <p:spPr>
              <a:xfrm>
                <a:off x="7879585" y="1344865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Forma livre 314"/>
              <p:cNvSpPr/>
              <p:nvPr/>
            </p:nvSpPr>
            <p:spPr>
              <a:xfrm>
                <a:off x="7835423" y="1911023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Forma livre 315"/>
              <p:cNvSpPr/>
              <p:nvPr/>
            </p:nvSpPr>
            <p:spPr>
              <a:xfrm>
                <a:off x="7663461" y="1549862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Forma livre 316"/>
              <p:cNvSpPr/>
              <p:nvPr/>
            </p:nvSpPr>
            <p:spPr>
              <a:xfrm>
                <a:off x="7663461" y="1405088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Forma livre 317"/>
              <p:cNvSpPr/>
              <p:nvPr/>
            </p:nvSpPr>
            <p:spPr>
              <a:xfrm>
                <a:off x="7801738" y="1470124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Forma livre 318"/>
              <p:cNvSpPr/>
              <p:nvPr/>
            </p:nvSpPr>
            <p:spPr>
              <a:xfrm>
                <a:off x="7617593" y="1488698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Forma livre 319"/>
              <p:cNvSpPr/>
              <p:nvPr/>
            </p:nvSpPr>
            <p:spPr>
              <a:xfrm>
                <a:off x="7902099" y="1429070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Forma livre 320"/>
              <p:cNvSpPr/>
              <p:nvPr/>
            </p:nvSpPr>
            <p:spPr>
              <a:xfrm>
                <a:off x="7865696" y="1438906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Forma livre 321"/>
              <p:cNvSpPr/>
              <p:nvPr/>
            </p:nvSpPr>
            <p:spPr>
              <a:xfrm>
                <a:off x="7988988" y="1303347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Forma livre 322"/>
              <p:cNvSpPr/>
              <p:nvPr/>
            </p:nvSpPr>
            <p:spPr>
              <a:xfrm>
                <a:off x="7980492" y="1882147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orma livre 323"/>
              <p:cNvSpPr/>
              <p:nvPr/>
            </p:nvSpPr>
            <p:spPr>
              <a:xfrm>
                <a:off x="7926550" y="1444266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Forma livre 324"/>
              <p:cNvSpPr/>
              <p:nvPr/>
            </p:nvSpPr>
            <p:spPr>
              <a:xfrm>
                <a:off x="7842214" y="1490678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Forma livre 325"/>
              <p:cNvSpPr/>
              <p:nvPr/>
            </p:nvSpPr>
            <p:spPr>
              <a:xfrm>
                <a:off x="7842214" y="1345904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Forma livre 326"/>
              <p:cNvSpPr/>
              <p:nvPr/>
            </p:nvSpPr>
            <p:spPr>
              <a:xfrm>
                <a:off x="7980492" y="1410940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Forma livre 327"/>
              <p:cNvSpPr/>
              <p:nvPr/>
            </p:nvSpPr>
            <p:spPr>
              <a:xfrm>
                <a:off x="7796348" y="1429514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Forma livre 328"/>
              <p:cNvSpPr/>
              <p:nvPr/>
            </p:nvSpPr>
            <p:spPr>
              <a:xfrm>
                <a:off x="7756293" y="1378623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Forma livre 329"/>
              <p:cNvSpPr/>
              <p:nvPr/>
            </p:nvSpPr>
            <p:spPr>
              <a:xfrm>
                <a:off x="7423235" y="2104637"/>
                <a:ext cx="45867" cy="3274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Forma livre 332"/>
              <p:cNvSpPr/>
              <p:nvPr/>
            </p:nvSpPr>
            <p:spPr>
              <a:xfrm>
                <a:off x="7567659" y="2092087"/>
                <a:ext cx="70837" cy="60539"/>
              </a:xfrm>
              <a:custGeom>
                <a:avLst/>
                <a:gdLst>
                  <a:gd name="connsiteX0" fmla="*/ 0 w 47625"/>
                  <a:gd name="connsiteY0" fmla="*/ 20516 h 39845"/>
                  <a:gd name="connsiteX1" fmla="*/ 42862 w 47625"/>
                  <a:gd name="connsiteY1" fmla="*/ 30041 h 39845"/>
                  <a:gd name="connsiteX2" fmla="*/ 47625 w 47625"/>
                  <a:gd name="connsiteY2" fmla="*/ 15753 h 39845"/>
                  <a:gd name="connsiteX3" fmla="*/ 42862 w 47625"/>
                  <a:gd name="connsiteY3" fmla="*/ 1466 h 39845"/>
                  <a:gd name="connsiteX4" fmla="*/ 14287 w 47625"/>
                  <a:gd name="connsiteY4" fmla="*/ 6228 h 39845"/>
                  <a:gd name="connsiteX5" fmla="*/ 28575 w 47625"/>
                  <a:gd name="connsiteY5" fmla="*/ 15753 h 39845"/>
                  <a:gd name="connsiteX6" fmla="*/ 0 w 47625"/>
                  <a:gd name="connsiteY6" fmla="*/ 20516 h 3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625" h="39845">
                    <a:moveTo>
                      <a:pt x="0" y="20516"/>
                    </a:moveTo>
                    <a:cubicBezTo>
                      <a:pt x="18164" y="35047"/>
                      <a:pt x="22537" y="50366"/>
                      <a:pt x="42862" y="30041"/>
                    </a:cubicBezTo>
                    <a:cubicBezTo>
                      <a:pt x="46412" y="26491"/>
                      <a:pt x="46037" y="20516"/>
                      <a:pt x="47625" y="15753"/>
                    </a:cubicBezTo>
                    <a:cubicBezTo>
                      <a:pt x="46037" y="10991"/>
                      <a:pt x="47689" y="2845"/>
                      <a:pt x="42862" y="1466"/>
                    </a:cubicBezTo>
                    <a:cubicBezTo>
                      <a:pt x="33577" y="-1187"/>
                      <a:pt x="21115" y="-600"/>
                      <a:pt x="14287" y="6228"/>
                    </a:cubicBezTo>
                    <a:cubicBezTo>
                      <a:pt x="10240" y="10275"/>
                      <a:pt x="23812" y="12578"/>
                      <a:pt x="28575" y="15753"/>
                    </a:cubicBezTo>
                    <a:lnTo>
                      <a:pt x="0" y="205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1" name="Caixa de Texto 2"/>
          <p:cNvSpPr txBox="1">
            <a:spLocks noChangeArrowheads="1"/>
          </p:cNvSpPr>
          <p:nvPr/>
        </p:nvSpPr>
        <p:spPr bwMode="auto">
          <a:xfrm>
            <a:off x="4057364" y="2280387"/>
            <a:ext cx="1625704" cy="23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smtClean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Calibri"/>
                <a:cs typeface="Times New Roman"/>
              </a:rPr>
              <a:t>Viscous particles</a:t>
            </a:r>
            <a:endParaRPr lang="en-US" sz="1600" b="1" dirty="0">
              <a:effectLst/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sp>
        <p:nvSpPr>
          <p:cNvPr id="252" name="Caixa de Texto 2"/>
          <p:cNvSpPr txBox="1">
            <a:spLocks noChangeArrowheads="1"/>
          </p:cNvSpPr>
          <p:nvPr/>
        </p:nvSpPr>
        <p:spPr bwMode="auto">
          <a:xfrm>
            <a:off x="6853013" y="2276192"/>
            <a:ext cx="1566415" cy="23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smtClean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Calibri"/>
                <a:cs typeface="Times New Roman"/>
              </a:rPr>
              <a:t>Microcapsules </a:t>
            </a:r>
            <a:endParaRPr lang="en-US" sz="1600" b="1" dirty="0">
              <a:effectLst/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grpSp>
        <p:nvGrpSpPr>
          <p:cNvPr id="501" name="Grupo 500"/>
          <p:cNvGrpSpPr/>
          <p:nvPr/>
        </p:nvGrpSpPr>
        <p:grpSpPr>
          <a:xfrm>
            <a:off x="6049028" y="2598812"/>
            <a:ext cx="1949573" cy="765151"/>
            <a:chOff x="6049028" y="2598812"/>
            <a:chExt cx="1949573" cy="765151"/>
          </a:xfrm>
        </p:grpSpPr>
        <p:sp>
          <p:nvSpPr>
            <p:cNvPr id="625" name="CaixaDeTexto 624"/>
            <p:cNvSpPr txBox="1"/>
            <p:nvPr/>
          </p:nvSpPr>
          <p:spPr>
            <a:xfrm>
              <a:off x="6049028" y="3056186"/>
              <a:ext cx="1949573" cy="307777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PT" sz="1400" b="1" dirty="0" err="1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Multifaceted</a:t>
              </a:r>
              <a:r>
                <a:rPr lang="pt-PT" sz="14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 </a:t>
              </a:r>
              <a:r>
                <a:rPr lang="pt-PT" sz="1400" b="1" dirty="0" err="1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applications</a:t>
              </a:r>
              <a:endParaRPr lang="pt-PT" sz="14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626" name="Conexão recta unidireccional 625"/>
            <p:cNvCxnSpPr/>
            <p:nvPr/>
          </p:nvCxnSpPr>
          <p:spPr>
            <a:xfrm>
              <a:off x="7092280" y="2598812"/>
              <a:ext cx="6674" cy="46800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0" name="Caixa de Texto 2"/>
          <p:cNvSpPr txBox="1">
            <a:spLocks noChangeArrowheads="1"/>
          </p:cNvSpPr>
          <p:nvPr/>
        </p:nvSpPr>
        <p:spPr bwMode="auto">
          <a:xfrm>
            <a:off x="683568" y="2276872"/>
            <a:ext cx="1625704" cy="23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smtClean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Calibri"/>
                <a:cs typeface="Times New Roman"/>
              </a:rPr>
              <a:t>Starting </a:t>
            </a:r>
            <a:r>
              <a:rPr lang="en-US" sz="16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Calibri"/>
                <a:cs typeface="Times New Roman"/>
              </a:rPr>
              <a:t>mixture</a:t>
            </a:r>
            <a:endParaRPr lang="en-US" sz="1600" b="1" dirty="0">
              <a:effectLst/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grpSp>
        <p:nvGrpSpPr>
          <p:cNvPr id="637" name="Grupo 636"/>
          <p:cNvGrpSpPr/>
          <p:nvPr/>
        </p:nvGrpSpPr>
        <p:grpSpPr>
          <a:xfrm>
            <a:off x="877593" y="2754213"/>
            <a:ext cx="2280344" cy="1487587"/>
            <a:chOff x="771579" y="2596500"/>
            <a:chExt cx="2280344" cy="1487587"/>
          </a:xfrm>
        </p:grpSpPr>
        <p:sp>
          <p:nvSpPr>
            <p:cNvPr id="503" name="CaixaDeTexto 502"/>
            <p:cNvSpPr txBox="1"/>
            <p:nvPr/>
          </p:nvSpPr>
          <p:spPr>
            <a:xfrm>
              <a:off x="1544779" y="2596500"/>
              <a:ext cx="1507144" cy="1487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pt-PT" sz="1600" b="1" i="1" dirty="0" err="1" smtClean="0">
                  <a:latin typeface="Arial Narrow" panose="020B0606020202030204" pitchFamily="34" charset="0"/>
                </a:rPr>
                <a:t>Monomer</a:t>
              </a:r>
              <a:endParaRPr lang="pt-PT" sz="1600" b="1" i="1" dirty="0" smtClean="0">
                <a:latin typeface="Arial Narrow" panose="020B0606020202030204" pitchFamily="34" charset="0"/>
              </a:endParaRPr>
            </a:p>
            <a:p>
              <a:pPr>
                <a:lnSpc>
                  <a:spcPts val="2300"/>
                </a:lnSpc>
              </a:pPr>
              <a:r>
                <a:rPr lang="pt-PT" sz="1600" b="1" i="1" dirty="0" err="1" smtClean="0">
                  <a:latin typeface="Arial Narrow" panose="020B0606020202030204" pitchFamily="34" charset="0"/>
                </a:rPr>
                <a:t>Catalytic</a:t>
              </a:r>
              <a:r>
                <a:rPr lang="pt-PT" sz="1600" b="1" i="1" dirty="0" smtClean="0">
                  <a:latin typeface="Arial Narrow" panose="020B0606020202030204" pitchFamily="34" charset="0"/>
                </a:rPr>
                <a:t> </a:t>
              </a:r>
              <a:r>
                <a:rPr lang="pt-PT" sz="1600" b="1" i="1" dirty="0" err="1" smtClean="0">
                  <a:latin typeface="Arial Narrow" panose="020B0606020202030204" pitchFamily="34" charset="0"/>
                </a:rPr>
                <a:t>system</a:t>
              </a:r>
              <a:endParaRPr lang="pt-PT" sz="1600" b="1" i="1" dirty="0" smtClean="0">
                <a:latin typeface="Arial Narrow" panose="020B0606020202030204" pitchFamily="34" charset="0"/>
              </a:endParaRPr>
            </a:p>
            <a:p>
              <a:pPr>
                <a:lnSpc>
                  <a:spcPts val="2300"/>
                </a:lnSpc>
              </a:pPr>
              <a:r>
                <a:rPr lang="pt-PT" sz="1600" b="1" i="1" dirty="0" err="1" smtClean="0">
                  <a:latin typeface="Arial Narrow" panose="020B0606020202030204" pitchFamily="34" charset="0"/>
                </a:rPr>
                <a:t>Payload</a:t>
              </a:r>
              <a:endParaRPr lang="pt-PT" sz="1600" b="1" i="1" dirty="0" smtClean="0">
                <a:latin typeface="Arial Narrow" panose="020B0606020202030204" pitchFamily="34" charset="0"/>
              </a:endParaRPr>
            </a:p>
            <a:p>
              <a:pPr>
                <a:lnSpc>
                  <a:spcPts val="2300"/>
                </a:lnSpc>
              </a:pPr>
              <a:r>
                <a:rPr lang="pt-PT" sz="1600" b="1" i="1" dirty="0" err="1" smtClean="0">
                  <a:latin typeface="Arial Narrow" panose="020B0606020202030204" pitchFamily="34" charset="0"/>
                </a:rPr>
                <a:t>Solvent</a:t>
              </a:r>
              <a:endParaRPr lang="pt-PT" sz="1600" b="1" i="1" dirty="0" smtClean="0">
                <a:latin typeface="Arial Narrow" panose="020B0606020202030204" pitchFamily="34" charset="0"/>
              </a:endParaRPr>
            </a:p>
            <a:p>
              <a:endParaRPr lang="pt-PT" sz="1400" b="1" i="1" dirty="0">
                <a:latin typeface="Arial Narrow" panose="020B0606020202030204" pitchFamily="34" charset="0"/>
              </a:endParaRPr>
            </a:p>
          </p:txBody>
        </p:sp>
        <p:sp>
          <p:nvSpPr>
            <p:cNvPr id="505" name="Fluxograma: ordenar 504"/>
            <p:cNvSpPr>
              <a:spLocks/>
            </p:cNvSpPr>
            <p:nvPr/>
          </p:nvSpPr>
          <p:spPr>
            <a:xfrm>
              <a:off x="802075" y="2960384"/>
              <a:ext cx="216000" cy="144000"/>
            </a:xfrm>
            <a:prstGeom prst="flowChartSor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b="1">
                <a:latin typeface="Arial Narrow" panose="020B0606020202030204" pitchFamily="34" charset="0"/>
              </a:endParaRPr>
            </a:p>
          </p:txBody>
        </p:sp>
        <p:sp>
          <p:nvSpPr>
            <p:cNvPr id="506" name="Oval 505"/>
            <p:cNvSpPr>
              <a:spLocks noChangeAspect="1"/>
            </p:cNvSpPr>
            <p:nvPr/>
          </p:nvSpPr>
          <p:spPr>
            <a:xfrm>
              <a:off x="847403" y="3307303"/>
              <a:ext cx="108000" cy="108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b="1">
                <a:latin typeface="Arial Narrow" panose="020B0606020202030204" pitchFamily="34" charset="0"/>
              </a:endParaRPr>
            </a:p>
          </p:txBody>
        </p:sp>
        <p:sp>
          <p:nvSpPr>
            <p:cNvPr id="507" name="Oval 506"/>
            <p:cNvSpPr>
              <a:spLocks noChangeAspect="1"/>
            </p:cNvSpPr>
            <p:nvPr/>
          </p:nvSpPr>
          <p:spPr>
            <a:xfrm>
              <a:off x="859979" y="2735403"/>
              <a:ext cx="108000" cy="108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 Narrow" panose="020B0606020202030204" pitchFamily="34" charset="0"/>
              </a:endParaRPr>
            </a:p>
          </p:txBody>
        </p:sp>
        <p:sp>
          <p:nvSpPr>
            <p:cNvPr id="508" name="Rectângulo 507"/>
            <p:cNvSpPr/>
            <p:nvPr/>
          </p:nvSpPr>
          <p:spPr>
            <a:xfrm>
              <a:off x="771579" y="3603040"/>
              <a:ext cx="466165" cy="17230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b="1">
                <a:latin typeface="Arial Narrow" panose="020B0606020202030204" pitchFamily="34" charset="0"/>
              </a:endParaRPr>
            </a:p>
          </p:txBody>
        </p:sp>
      </p:grpSp>
      <p:sp>
        <p:nvSpPr>
          <p:cNvPr id="631" name="CaixaDeTexto 630"/>
          <p:cNvSpPr txBox="1"/>
          <p:nvPr/>
        </p:nvSpPr>
        <p:spPr>
          <a:xfrm>
            <a:off x="266400" y="4328517"/>
            <a:ext cx="4449616" cy="1523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600" b="1" u="sng" dirty="0" err="1" smtClean="0">
                <a:latin typeface="Arial Narrow" panose="020B0606020202030204" pitchFamily="34" charset="0"/>
              </a:rPr>
              <a:t>Pay-loads</a:t>
            </a:r>
            <a:r>
              <a:rPr lang="pt-PT" sz="1600" b="1" u="sng" dirty="0" smtClean="0">
                <a:latin typeface="Arial Narrow" panose="020B0606020202030204" pitchFamily="34" charset="0"/>
              </a:rPr>
              <a:t> </a:t>
            </a:r>
            <a:r>
              <a:rPr lang="pt-PT" sz="1600" b="1" u="sng" dirty="0" err="1" smtClean="0">
                <a:latin typeface="Arial Narrow" panose="020B0606020202030204" pitchFamily="34" charset="0"/>
              </a:rPr>
              <a:t>used</a:t>
            </a:r>
            <a:r>
              <a:rPr lang="pt-PT" sz="1600" b="1" u="sng" dirty="0" smtClean="0">
                <a:latin typeface="Arial Narrow" panose="020B0606020202030204" pitchFamily="34" charset="0"/>
              </a:rPr>
              <a:t> (1-10 </a:t>
            </a:r>
            <a:r>
              <a:rPr lang="pt-PT" sz="1600" b="1" u="sng" dirty="0" err="1" smtClean="0">
                <a:latin typeface="Arial Narrow" panose="020B0606020202030204" pitchFamily="34" charset="0"/>
              </a:rPr>
              <a:t>wt</a:t>
            </a:r>
            <a:r>
              <a:rPr lang="pt-PT" sz="1600" b="1" u="sng" dirty="0" smtClean="0">
                <a:latin typeface="Arial Narrow" panose="020B0606020202030204" pitchFamily="34" charset="0"/>
              </a:rPr>
              <a:t>.%):</a:t>
            </a: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600" b="1" i="1" dirty="0" smtClean="0">
                <a:latin typeface="Arial Narrow" panose="020B0606020202030204" pitchFamily="34" charset="0"/>
              </a:rPr>
              <a:t>Natural </a:t>
            </a:r>
            <a:r>
              <a:rPr lang="pt-PT" sz="1600" b="1" i="1" dirty="0" err="1" smtClean="0">
                <a:latin typeface="Arial Narrow" panose="020B0606020202030204" pitchFamily="34" charset="0"/>
              </a:rPr>
              <a:t>nanoclays</a:t>
            </a:r>
            <a:r>
              <a:rPr lang="pt-PT" sz="1600" b="1" i="1" dirty="0" smtClean="0">
                <a:latin typeface="Arial Narrow" panose="020B0606020202030204" pitchFamily="34" charset="0"/>
              </a:rPr>
              <a:t>, </a:t>
            </a:r>
            <a:r>
              <a:rPr lang="pt-PT" sz="1600" b="1" i="1" dirty="0" err="1">
                <a:latin typeface="Arial Narrow" panose="020B0606020202030204" pitchFamily="34" charset="0"/>
              </a:rPr>
              <a:t>s</a:t>
            </a:r>
            <a:r>
              <a:rPr lang="pt-PT" sz="1600" b="1" i="1" dirty="0" err="1" smtClean="0">
                <a:latin typeface="Arial Narrow" panose="020B0606020202030204" pitchFamily="34" charset="0"/>
              </a:rPr>
              <a:t>ynthetic</a:t>
            </a:r>
            <a:r>
              <a:rPr lang="pt-PT" sz="1600" b="1" i="1" dirty="0" smtClean="0">
                <a:latin typeface="Arial Narrow" panose="020B0606020202030204" pitchFamily="34" charset="0"/>
              </a:rPr>
              <a:t> Al/Ti </a:t>
            </a:r>
            <a:r>
              <a:rPr lang="pt-PT" sz="1600" b="1" i="1" dirty="0" err="1" smtClean="0">
                <a:latin typeface="Arial Narrow" panose="020B0606020202030204" pitchFamily="34" charset="0"/>
              </a:rPr>
              <a:t>sillicates</a:t>
            </a:r>
            <a:r>
              <a:rPr lang="pt-PT" sz="1600" b="1" i="1" dirty="0" smtClean="0">
                <a:latin typeface="Arial Narrow" panose="020B060602020203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600" b="1" i="1" dirty="0" err="1" smtClean="0">
                <a:latin typeface="Arial Narrow" panose="020B0606020202030204" pitchFamily="34" charset="0"/>
              </a:rPr>
              <a:t>Carbon</a:t>
            </a:r>
            <a:r>
              <a:rPr lang="pt-PT" sz="1600" b="1" i="1" dirty="0" smtClean="0">
                <a:latin typeface="Arial Narrow" panose="020B0606020202030204" pitchFamily="34" charset="0"/>
              </a:rPr>
              <a:t> </a:t>
            </a:r>
            <a:r>
              <a:rPr lang="pt-PT" sz="1600" b="1" i="1" dirty="0" err="1" smtClean="0">
                <a:latin typeface="Arial Narrow" panose="020B0606020202030204" pitchFamily="34" charset="0"/>
              </a:rPr>
              <a:t>allotropes</a:t>
            </a:r>
            <a:r>
              <a:rPr lang="pt-PT" sz="1600" b="1" i="1" dirty="0" smtClean="0">
                <a:latin typeface="Arial Narrow" panose="020B0606020202030204" pitchFamily="34" charset="0"/>
              </a:rPr>
              <a:t> – CB, CNT, CNF, GR, </a:t>
            </a:r>
            <a:r>
              <a:rPr lang="pt-PT" sz="1600" b="1" i="1" dirty="0" err="1" smtClean="0">
                <a:latin typeface="Arial Narrow" panose="020B0606020202030204" pitchFamily="34" charset="0"/>
              </a:rPr>
              <a:t>Fullerenes</a:t>
            </a:r>
            <a:endParaRPr lang="pt-PT" sz="1600" b="1" i="1" dirty="0" smtClean="0">
              <a:latin typeface="Arial Narrow" panose="020B0606020202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600" b="1" i="1" dirty="0" smtClean="0">
                <a:latin typeface="Arial Narrow" panose="020B0606020202030204" pitchFamily="34" charset="0"/>
              </a:rPr>
              <a:t>Metal &amp; Metal oxides – Cu, Al, Mg, </a:t>
            </a:r>
            <a:r>
              <a:rPr lang="pt-PT" sz="1600" b="1" i="1" dirty="0" err="1" smtClean="0">
                <a:latin typeface="Arial Narrow" panose="020B0606020202030204" pitchFamily="34" charset="0"/>
              </a:rPr>
              <a:t>Fe</a:t>
            </a:r>
            <a:r>
              <a:rPr lang="pt-PT" sz="1600" b="1" i="1" dirty="0" smtClean="0">
                <a:latin typeface="Arial Narrow" panose="020B0606020202030204" pitchFamily="34" charset="0"/>
              </a:rPr>
              <a:t>, Fe</a:t>
            </a:r>
            <a:r>
              <a:rPr lang="pt-PT" sz="1600" b="1" i="1" baseline="-25000" dirty="0" smtClean="0">
                <a:latin typeface="Arial Narrow" panose="020B0606020202030204" pitchFamily="34" charset="0"/>
              </a:rPr>
              <a:t>3</a:t>
            </a:r>
            <a:r>
              <a:rPr lang="pt-PT" sz="1600" b="1" i="1" dirty="0" smtClean="0">
                <a:latin typeface="Arial Narrow" panose="020B0606020202030204" pitchFamily="34" charset="0"/>
              </a:rPr>
              <a:t>O</a:t>
            </a:r>
            <a:r>
              <a:rPr lang="pt-PT" sz="1600" b="1" i="1" baseline="-25000" dirty="0" smtClean="0">
                <a:latin typeface="Arial Narrow" panose="020B0606020202030204" pitchFamily="34" charset="0"/>
              </a:rPr>
              <a:t>4</a:t>
            </a:r>
            <a:r>
              <a:rPr lang="pt-PT" sz="1600" b="1" i="1" dirty="0" smtClean="0">
                <a:latin typeface="Arial Narrow" panose="020B0606020202030204" pitchFamily="34" charset="0"/>
              </a:rPr>
              <a:t> </a:t>
            </a:r>
            <a:endParaRPr lang="pt-PT" sz="1600" b="1" i="1" dirty="0">
              <a:latin typeface="Arial Narrow" panose="020B0606020202030204" pitchFamily="34" charset="0"/>
            </a:endParaRPr>
          </a:p>
        </p:txBody>
      </p:sp>
      <p:sp>
        <p:nvSpPr>
          <p:cNvPr id="500" name="Caixa de Texto 2"/>
          <p:cNvSpPr txBox="1">
            <a:spLocks noChangeArrowheads="1"/>
          </p:cNvSpPr>
          <p:nvPr/>
        </p:nvSpPr>
        <p:spPr bwMode="auto">
          <a:xfrm>
            <a:off x="7074099" y="5976408"/>
            <a:ext cx="1854290" cy="2343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Smart multifunctional</a:t>
            </a:r>
          </a:p>
          <a:p>
            <a:pPr algn="ctr"/>
            <a:r>
              <a:rPr lang="en-US" sz="1400" b="1" dirty="0" smtClean="0">
                <a:solidFill>
                  <a:srgbClr val="C00000"/>
                </a:solidFill>
                <a:effectLst/>
                <a:latin typeface="Calibri"/>
                <a:ea typeface="Calibri"/>
                <a:cs typeface="Times New Roman"/>
              </a:rPr>
              <a:t> particle</a:t>
            </a:r>
            <a:endParaRPr lang="en-US" sz="14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513" name="Conexão recta unidireccional 512"/>
          <p:cNvCxnSpPr>
            <a:cxnSpLocks noChangeAspect="1"/>
          </p:cNvCxnSpPr>
          <p:nvPr/>
        </p:nvCxnSpPr>
        <p:spPr>
          <a:xfrm>
            <a:off x="7099317" y="3373497"/>
            <a:ext cx="840984" cy="784945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3" name="Caixa de Texto 2"/>
          <p:cNvSpPr txBox="1">
            <a:spLocks noChangeArrowheads="1"/>
          </p:cNvSpPr>
          <p:nvPr/>
        </p:nvSpPr>
        <p:spPr bwMode="auto">
          <a:xfrm>
            <a:off x="7418593" y="3401566"/>
            <a:ext cx="1617903" cy="23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US" sz="1400" b="1" i="1" dirty="0" smtClean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Calibri"/>
                <a:cs typeface="Times New Roman"/>
              </a:rPr>
              <a:t>Functionalization &amp; Conjugation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1400" i="1" dirty="0">
              <a:effectLst/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grpSp>
        <p:nvGrpSpPr>
          <p:cNvPr id="246" name="Grupo 245"/>
          <p:cNvGrpSpPr/>
          <p:nvPr/>
        </p:nvGrpSpPr>
        <p:grpSpPr>
          <a:xfrm>
            <a:off x="6977792" y="4166617"/>
            <a:ext cx="2101230" cy="1773138"/>
            <a:chOff x="7015892" y="4176142"/>
            <a:chExt cx="2101230" cy="1773138"/>
          </a:xfrm>
        </p:grpSpPr>
        <p:pic>
          <p:nvPicPr>
            <p:cNvPr id="3" name="Imagem 2"/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892" y="4196080"/>
              <a:ext cx="2101230" cy="1753200"/>
            </a:xfrm>
            <a:prstGeom prst="rect">
              <a:avLst/>
            </a:prstGeom>
          </p:spPr>
        </p:pic>
        <p:sp>
          <p:nvSpPr>
            <p:cNvPr id="10" name="Rectângulo 9"/>
            <p:cNvSpPr>
              <a:spLocks/>
            </p:cNvSpPr>
            <p:nvPr/>
          </p:nvSpPr>
          <p:spPr>
            <a:xfrm>
              <a:off x="7064615" y="4176142"/>
              <a:ext cx="2034000" cy="1753200"/>
            </a:xfrm>
            <a:prstGeom prst="rect">
              <a:avLst/>
            </a:prstGeom>
            <a:noFill/>
            <a:ln w="6350">
              <a:solidFill>
                <a:srgbClr val="3C5B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523" name="Text Box 11"/>
          <p:cNvSpPr txBox="1">
            <a:spLocks noChangeArrowheads="1"/>
          </p:cNvSpPr>
          <p:nvPr/>
        </p:nvSpPr>
        <p:spPr bwMode="auto">
          <a:xfrm>
            <a:off x="19050" y="15081"/>
            <a:ext cx="574675" cy="395288"/>
          </a:xfrm>
          <a:prstGeom prst="rect">
            <a:avLst/>
          </a:prstGeom>
          <a:solidFill>
            <a:srgbClr val="3C5B1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pt-P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1800" b="1" i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4" name="Picture 4" descr="SRPS6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15" y="6312989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99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6" grpId="0" animBg="1"/>
      <p:bldP spid="253" grpId="0"/>
      <p:bldP spid="251" grpId="0"/>
      <p:bldP spid="252" grpId="0"/>
      <p:bldP spid="500" grpId="0" animBg="1"/>
      <p:bldP spid="6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i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Gradients of fillers by high-flux </a:t>
              </a:r>
              <a:r>
                <a:rPr lang="en-US" sz="2400" b="1" i="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microfocus</a:t>
              </a:r>
              <a:r>
                <a:rPr lang="en-US" sz="2400" b="1" i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beam </a:t>
              </a:r>
              <a:endParaRPr lang="en-US" sz="2400" i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22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8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21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9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082" name="Picture 10" descr="E:\Snimki\Snimki Lyato 2013 - Mart 2014\110_PANA\P11006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2" y="548680"/>
            <a:ext cx="6568441" cy="492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1" name="Picture 49" descr="DESY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81" y="5550202"/>
            <a:ext cx="1296269" cy="126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3" name="Picture 51" descr="http://photon-science.desy.de/sites/site_photonscience/content/e58/e176720/e177229/e177719/e177849/e196825/e177864/1hutchesatmikroSAXSWAXS_e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550201"/>
            <a:ext cx="4536504" cy="126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ta para a esquerda 1"/>
          <p:cNvSpPr/>
          <p:nvPr/>
        </p:nvSpPr>
        <p:spPr>
          <a:xfrm>
            <a:off x="4650022" y="2060848"/>
            <a:ext cx="864096" cy="21602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eta para a esquerda 13"/>
          <p:cNvSpPr/>
          <p:nvPr/>
        </p:nvSpPr>
        <p:spPr>
          <a:xfrm>
            <a:off x="4067944" y="3432448"/>
            <a:ext cx="864096" cy="21602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eta para a esquerda 14"/>
          <p:cNvSpPr/>
          <p:nvPr/>
        </p:nvSpPr>
        <p:spPr>
          <a:xfrm>
            <a:off x="4940222" y="3227310"/>
            <a:ext cx="3092973" cy="324036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D:\Denchev_10010216_2014_01\DESY-OPTICAL MICROSCOPE\zzd-um\Xe-1002-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97" y="1553254"/>
            <a:ext cx="6173576" cy="4630182"/>
          </a:xfrm>
          <a:prstGeom prst="rect">
            <a:avLst/>
          </a:prstGeom>
          <a:noFill/>
          <a:effectLst>
            <a:outerShdw blurRad="1270000" dist="38100" dir="8100000" sx="123000" sy="123000" algn="tr" rotWithShape="0">
              <a:schemeClr val="tx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ângulo 12"/>
          <p:cNvSpPr/>
          <p:nvPr/>
        </p:nvSpPr>
        <p:spPr>
          <a:xfrm>
            <a:off x="5804592" y="4287638"/>
            <a:ext cx="108000" cy="10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ângulo 18"/>
          <p:cNvSpPr/>
          <p:nvPr/>
        </p:nvSpPr>
        <p:spPr>
          <a:xfrm>
            <a:off x="5264592" y="3717032"/>
            <a:ext cx="1188000" cy="118800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4448505" y="6488069"/>
            <a:ext cx="260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P03 </a:t>
            </a:r>
            <a:r>
              <a:rPr lang="pt-PT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microfocus</a:t>
            </a:r>
            <a:r>
              <a:rPr lang="pt-PT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beamline</a:t>
            </a:r>
            <a:r>
              <a:rPr lang="pt-PT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4" descr="SRPS6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338" y="6326033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89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3" grpId="0" animBg="1"/>
      <p:bldP spid="19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Gradients 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in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PAMC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by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microfocus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– PA6/@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MMT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23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8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45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9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noFill/>
        </p:spPr>
        <p:txBody>
          <a:bodyPr/>
          <a:lstStyle/>
          <a:p>
            <a:fld id="{3A3D66DD-C61F-4CAE-AFBA-73608837479F}" type="slidenum">
              <a:rPr lang="en-US" smtClean="0"/>
              <a:pPr/>
              <a:t>22</a:t>
            </a:fld>
            <a:endParaRPr lang="en-US" dirty="0" smtClean="0"/>
          </a:p>
        </p:txBody>
      </p:sp>
      <p:pic>
        <p:nvPicPr>
          <p:cNvPr id="12" name="Imagem 11" descr="C:\Users\Utilizador\Desktop\PAPA Results\ZLANTAN DENCHEV\2014\30-04-2014\MS-Co_002.t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59388"/>
            <a:ext cx="5612130" cy="51682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Conexão recta 12"/>
          <p:cNvCxnSpPr/>
          <p:nvPr/>
        </p:nvCxnSpPr>
        <p:spPr>
          <a:xfrm flipV="1">
            <a:off x="3971167" y="3213628"/>
            <a:ext cx="468312" cy="0"/>
          </a:xfrm>
          <a:prstGeom prst="line">
            <a:avLst/>
          </a:prstGeom>
          <a:scene3d>
            <a:camera prst="orthographicFront">
              <a:rot lat="1680000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o 13"/>
          <p:cNvGrpSpPr/>
          <p:nvPr/>
        </p:nvGrpSpPr>
        <p:grpSpPr>
          <a:xfrm>
            <a:off x="754549" y="790998"/>
            <a:ext cx="4815839" cy="4820287"/>
            <a:chOff x="0" y="0"/>
            <a:chExt cx="4816404" cy="4820862"/>
          </a:xfrm>
        </p:grpSpPr>
        <p:sp>
          <p:nvSpPr>
            <p:cNvPr id="15" name="Rectângulo 14"/>
            <p:cNvSpPr/>
            <p:nvPr/>
          </p:nvSpPr>
          <p:spPr>
            <a:xfrm rot="16200000">
              <a:off x="2195816" y="-17318"/>
              <a:ext cx="436880" cy="47872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Rectângulo 15"/>
            <p:cNvSpPr/>
            <p:nvPr/>
          </p:nvSpPr>
          <p:spPr>
            <a:xfrm rot="16200000">
              <a:off x="2188890" y="-883228"/>
              <a:ext cx="436880" cy="48094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Rectângulo 16"/>
            <p:cNvSpPr/>
            <p:nvPr/>
          </p:nvSpPr>
          <p:spPr>
            <a:xfrm>
              <a:off x="10262" y="0"/>
              <a:ext cx="436880" cy="48203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Rectângulo 17"/>
            <p:cNvSpPr/>
            <p:nvPr/>
          </p:nvSpPr>
          <p:spPr>
            <a:xfrm>
              <a:off x="446680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883098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Rectângulo 19"/>
            <p:cNvSpPr/>
            <p:nvPr/>
          </p:nvSpPr>
          <p:spPr>
            <a:xfrm>
              <a:off x="1319516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Rectângulo 20"/>
            <p:cNvSpPr/>
            <p:nvPr/>
          </p:nvSpPr>
          <p:spPr>
            <a:xfrm>
              <a:off x="1755935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Rectângulo 21"/>
            <p:cNvSpPr/>
            <p:nvPr/>
          </p:nvSpPr>
          <p:spPr>
            <a:xfrm>
              <a:off x="2192353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" name="Rectângulo 22"/>
            <p:cNvSpPr/>
            <p:nvPr/>
          </p:nvSpPr>
          <p:spPr>
            <a:xfrm>
              <a:off x="2628771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Rectângulo 23"/>
            <p:cNvSpPr/>
            <p:nvPr/>
          </p:nvSpPr>
          <p:spPr>
            <a:xfrm>
              <a:off x="3065189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" name="Rectângulo 24"/>
            <p:cNvSpPr/>
            <p:nvPr/>
          </p:nvSpPr>
          <p:spPr>
            <a:xfrm>
              <a:off x="3501607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" name="Rectângulo 25"/>
            <p:cNvSpPr/>
            <p:nvPr/>
          </p:nvSpPr>
          <p:spPr>
            <a:xfrm>
              <a:off x="3938026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" name="Rectângulo 26"/>
            <p:cNvSpPr/>
            <p:nvPr/>
          </p:nvSpPr>
          <p:spPr>
            <a:xfrm>
              <a:off x="4374444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" name="Rectângulo 27"/>
            <p:cNvSpPr/>
            <p:nvPr/>
          </p:nvSpPr>
          <p:spPr>
            <a:xfrm rot="16200000">
              <a:off x="2195816" y="-1735282"/>
              <a:ext cx="436245" cy="47929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" name="Rectângulo 28"/>
            <p:cNvSpPr/>
            <p:nvPr/>
          </p:nvSpPr>
          <p:spPr>
            <a:xfrm rot="16200000">
              <a:off x="2202744" y="910936"/>
              <a:ext cx="436245" cy="47910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" name="Rectângulo 29"/>
            <p:cNvSpPr/>
            <p:nvPr/>
          </p:nvSpPr>
          <p:spPr>
            <a:xfrm rot="5400000">
              <a:off x="2185425" y="1766455"/>
              <a:ext cx="436880" cy="48077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cxnSp>
        <p:nvCxnSpPr>
          <p:cNvPr id="31" name="Conexão recta unidireccional 30"/>
          <p:cNvCxnSpPr/>
          <p:nvPr/>
        </p:nvCxnSpPr>
        <p:spPr>
          <a:xfrm>
            <a:off x="1063487" y="5385165"/>
            <a:ext cx="4498228" cy="0"/>
          </a:xfrm>
          <a:prstGeom prst="straightConnector1">
            <a:avLst/>
          </a:prstGeom>
          <a:ln w="4762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xão recta unidireccional 31"/>
          <p:cNvCxnSpPr/>
          <p:nvPr/>
        </p:nvCxnSpPr>
        <p:spPr>
          <a:xfrm flipV="1">
            <a:off x="998132" y="797924"/>
            <a:ext cx="0" cy="4341541"/>
          </a:xfrm>
          <a:prstGeom prst="straightConnector1">
            <a:avLst/>
          </a:prstGeom>
          <a:ln w="4762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ângulo 32"/>
          <p:cNvSpPr/>
          <p:nvPr/>
        </p:nvSpPr>
        <p:spPr>
          <a:xfrm>
            <a:off x="733639" y="5151518"/>
            <a:ext cx="468000" cy="4672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Conexão recta unidireccional 33"/>
          <p:cNvCxnSpPr/>
          <p:nvPr/>
        </p:nvCxnSpPr>
        <p:spPr>
          <a:xfrm>
            <a:off x="822743" y="4545019"/>
            <a:ext cx="4743317" cy="0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upo 34"/>
          <p:cNvGrpSpPr/>
          <p:nvPr/>
        </p:nvGrpSpPr>
        <p:grpSpPr>
          <a:xfrm>
            <a:off x="6260951" y="681921"/>
            <a:ext cx="2894510" cy="3041752"/>
            <a:chOff x="6372200" y="547871"/>
            <a:chExt cx="2285206" cy="2563752"/>
          </a:xfrm>
        </p:grpSpPr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864108"/>
              <a:ext cx="2184717" cy="2247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CaixaDeTexto 36"/>
            <p:cNvSpPr txBox="1"/>
            <p:nvPr/>
          </p:nvSpPr>
          <p:spPr>
            <a:xfrm>
              <a:off x="7837951" y="547871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smtClean="0"/>
                <a:t>Y1; X 1</a:t>
              </a:r>
              <a:endParaRPr lang="en-US" dirty="0"/>
            </a:p>
          </p:txBody>
        </p:sp>
      </p:grpSp>
      <p:sp>
        <p:nvSpPr>
          <p:cNvPr id="38" name="CaixaDeTexto 37"/>
          <p:cNvSpPr txBox="1"/>
          <p:nvPr/>
        </p:nvSpPr>
        <p:spPr>
          <a:xfrm>
            <a:off x="2073910" y="5930230"/>
            <a:ext cx="2071223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b="1" dirty="0" err="1" smtClean="0">
                <a:solidFill>
                  <a:srgbClr val="FFFF00"/>
                </a:solidFill>
              </a:rPr>
              <a:t>Scanning</a:t>
            </a:r>
            <a:r>
              <a:rPr lang="pt-PT" b="1" dirty="0" smtClean="0">
                <a:solidFill>
                  <a:srgbClr val="FFFF00"/>
                </a:solidFill>
              </a:rPr>
              <a:t> </a:t>
            </a:r>
            <a:r>
              <a:rPr lang="pt-PT" b="1" dirty="0" err="1" smtClean="0">
                <a:solidFill>
                  <a:srgbClr val="FFFF00"/>
                </a:solidFill>
              </a:rPr>
              <a:t>along</a:t>
            </a:r>
            <a:r>
              <a:rPr lang="pt-PT" b="1" dirty="0" smtClean="0">
                <a:solidFill>
                  <a:srgbClr val="FFFF00"/>
                </a:solidFill>
              </a:rPr>
              <a:t> X</a:t>
            </a:r>
            <a:endParaRPr lang="en-US" b="1" dirty="0">
              <a:solidFill>
                <a:srgbClr val="FFFF00"/>
              </a:solidFill>
            </a:endParaRPr>
          </a:p>
        </p:txBody>
      </p:sp>
      <p:grpSp>
        <p:nvGrpSpPr>
          <p:cNvPr id="39" name="Grupo 38"/>
          <p:cNvGrpSpPr/>
          <p:nvPr/>
        </p:nvGrpSpPr>
        <p:grpSpPr>
          <a:xfrm>
            <a:off x="5724128" y="3799873"/>
            <a:ext cx="3456384" cy="3085511"/>
            <a:chOff x="5724128" y="3589622"/>
            <a:chExt cx="3456384" cy="3085511"/>
          </a:xfrm>
        </p:grpSpPr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860013"/>
              <a:ext cx="3456384" cy="2815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CaixaDeTexto 40"/>
            <p:cNvSpPr txBox="1"/>
            <p:nvPr/>
          </p:nvSpPr>
          <p:spPr>
            <a:xfrm>
              <a:off x="7926660" y="3589622"/>
              <a:ext cx="1124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smtClean="0"/>
                <a:t>Y3; X 1-11</a:t>
              </a:r>
              <a:endParaRPr lang="en-US" dirty="0"/>
            </a:p>
          </p:txBody>
        </p:sp>
        <p:grpSp>
          <p:nvGrpSpPr>
            <p:cNvPr id="42" name="Grupo 41"/>
            <p:cNvGrpSpPr/>
            <p:nvPr/>
          </p:nvGrpSpPr>
          <p:grpSpPr>
            <a:xfrm>
              <a:off x="8721799" y="4569594"/>
              <a:ext cx="216024" cy="1659334"/>
              <a:chOff x="8388424" y="4750569"/>
              <a:chExt cx="216024" cy="1659334"/>
            </a:xfrm>
          </p:grpSpPr>
          <p:sp>
            <p:nvSpPr>
              <p:cNvPr id="43" name="Rectângulo 42"/>
              <p:cNvSpPr/>
              <p:nvPr/>
            </p:nvSpPr>
            <p:spPr>
              <a:xfrm>
                <a:off x="8388424" y="4750569"/>
                <a:ext cx="216024" cy="165933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cxnSp>
            <p:nvCxnSpPr>
              <p:cNvPr id="44" name="Conexão recta unidireccional 43"/>
              <p:cNvCxnSpPr/>
              <p:nvPr/>
            </p:nvCxnSpPr>
            <p:spPr>
              <a:xfrm flipV="1">
                <a:off x="8508057" y="4959550"/>
                <a:ext cx="0" cy="1312391"/>
              </a:xfrm>
              <a:prstGeom prst="straightConnector1">
                <a:avLst/>
              </a:prstGeom>
              <a:ln w="4762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CaixaDeTexto 44"/>
          <p:cNvSpPr txBox="1"/>
          <p:nvPr/>
        </p:nvSpPr>
        <p:spPr>
          <a:xfrm>
            <a:off x="683209" y="5239808"/>
            <a:ext cx="585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b="1" dirty="0" smtClean="0">
                <a:solidFill>
                  <a:schemeClr val="bg1"/>
                </a:solidFill>
              </a:rPr>
              <a:t>5/5</a:t>
            </a:r>
            <a:r>
              <a:rPr lang="el-GR" sz="1100" b="1" dirty="0" smtClean="0">
                <a:solidFill>
                  <a:schemeClr val="bg1"/>
                </a:solidFill>
              </a:rPr>
              <a:t>μ</a:t>
            </a:r>
            <a:r>
              <a:rPr lang="pt-PT" sz="11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46" name="Rectângulo 45"/>
          <p:cNvSpPr/>
          <p:nvPr/>
        </p:nvSpPr>
        <p:spPr>
          <a:xfrm>
            <a:off x="6260951" y="4545019"/>
            <a:ext cx="399281" cy="1980325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ângulo 46"/>
          <p:cNvSpPr/>
          <p:nvPr/>
        </p:nvSpPr>
        <p:spPr>
          <a:xfrm>
            <a:off x="7272418" y="4437112"/>
            <a:ext cx="971990" cy="2091601"/>
          </a:xfrm>
          <a:prstGeom prst="rect">
            <a:avLst/>
          </a:prstGeom>
          <a:solidFill>
            <a:srgbClr val="FFC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" descr="SRPS6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8" y="6341986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72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  <p:bldP spid="45" grpId="0"/>
      <p:bldP spid="46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Gradients in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PAMC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by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microfocus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– PA6/@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MMT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8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769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9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noFill/>
        </p:spPr>
        <p:txBody>
          <a:bodyPr/>
          <a:lstStyle/>
          <a:p>
            <a:fld id="{3A3D66DD-C61F-4CAE-AFBA-73608837479F}" type="slidenum">
              <a:rPr lang="en-US" smtClean="0"/>
              <a:pPr/>
              <a:t>23</a:t>
            </a:fld>
            <a:endParaRPr lang="en-US" smtClean="0"/>
          </a:p>
        </p:txBody>
      </p:sp>
      <p:grpSp>
        <p:nvGrpSpPr>
          <p:cNvPr id="13" name="Grupo 12"/>
          <p:cNvGrpSpPr/>
          <p:nvPr/>
        </p:nvGrpSpPr>
        <p:grpSpPr>
          <a:xfrm>
            <a:off x="916732" y="2131921"/>
            <a:ext cx="3550632" cy="1620000"/>
            <a:chOff x="916732" y="1787253"/>
            <a:chExt cx="3550632" cy="1620000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732" y="1787253"/>
              <a:ext cx="2554612" cy="16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aixaDeTexto 14"/>
            <p:cNvSpPr txBox="1"/>
            <p:nvPr/>
          </p:nvSpPr>
          <p:spPr>
            <a:xfrm>
              <a:off x="3375398" y="1877591"/>
              <a:ext cx="1091966" cy="338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pt-PT" sz="1600" b="1" dirty="0" smtClean="0">
                  <a:solidFill>
                    <a:srgbClr val="FFFF00"/>
                  </a:solidFill>
                </a:rPr>
                <a:t>Y10; X1-10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2307357" y="3700050"/>
            <a:ext cx="3548250" cy="1620000"/>
            <a:chOff x="2307357" y="3383957"/>
            <a:chExt cx="3548250" cy="1620000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7357" y="3383957"/>
              <a:ext cx="2485298" cy="16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CaixaDeTexto 17"/>
            <p:cNvSpPr txBox="1"/>
            <p:nvPr/>
          </p:nvSpPr>
          <p:spPr>
            <a:xfrm>
              <a:off x="4763641" y="3719594"/>
              <a:ext cx="1091966" cy="338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pt-PT" sz="1600" b="1" dirty="0" smtClean="0">
                  <a:solidFill>
                    <a:srgbClr val="FFFF00"/>
                  </a:solidFill>
                </a:rPr>
                <a:t>Y09; X1-10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4194568" y="4869160"/>
            <a:ext cx="4841928" cy="1941707"/>
            <a:chOff x="4021416" y="4882275"/>
            <a:chExt cx="4841928" cy="1941707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1416" y="5168627"/>
              <a:ext cx="2413853" cy="16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269" y="5203982"/>
              <a:ext cx="2428075" cy="16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CaixaDeTexto 21"/>
            <p:cNvSpPr txBox="1"/>
            <p:nvPr/>
          </p:nvSpPr>
          <p:spPr>
            <a:xfrm>
              <a:off x="4848922" y="4882275"/>
              <a:ext cx="1091966" cy="338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pt-PT" sz="1600" b="1" dirty="0" smtClean="0">
                  <a:solidFill>
                    <a:srgbClr val="FFFF00"/>
                  </a:solidFill>
                </a:rPr>
                <a:t>Y08; X1-10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7036521" y="4901927"/>
              <a:ext cx="1091966" cy="338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pt-PT" sz="1600" b="1" dirty="0" smtClean="0">
                  <a:solidFill>
                    <a:srgbClr val="FFFF00"/>
                  </a:solidFill>
                </a:rPr>
                <a:t>Y07; X1-10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-52680" y="420728"/>
            <a:ext cx="3808396" cy="1712954"/>
            <a:chOff x="42570" y="95110"/>
            <a:chExt cx="3808396" cy="1712954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11" y="188064"/>
              <a:ext cx="2574539" cy="16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CaixaDeTexto 25"/>
            <p:cNvSpPr txBox="1"/>
            <p:nvPr/>
          </p:nvSpPr>
          <p:spPr>
            <a:xfrm>
              <a:off x="2759000" y="561142"/>
              <a:ext cx="1091966" cy="338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pt-PT" sz="1600" b="1" dirty="0" smtClean="0">
                  <a:solidFill>
                    <a:srgbClr val="FFFF00"/>
                  </a:solidFill>
                </a:rPr>
                <a:t>Y11; X1-10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55687" y="1445543"/>
              <a:ext cx="576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b="1" dirty="0" smtClean="0">
                  <a:solidFill>
                    <a:srgbClr val="FF0000"/>
                  </a:solidFill>
                </a:rPr>
                <a:t>x01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42570" y="95110"/>
              <a:ext cx="576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b="1" dirty="0" smtClean="0">
                  <a:solidFill>
                    <a:srgbClr val="FF0000"/>
                  </a:solidFill>
                </a:rPr>
                <a:t>x11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0" name="Imagem 29" descr="C:\Users\Utilizador\Desktop\PAPA Results\ZLANTAN DENCHEV\2014\30-04-2014\MS-Co_002.tif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004" y="1023305"/>
            <a:ext cx="3059492" cy="30985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rupo 30"/>
          <p:cNvGrpSpPr/>
          <p:nvPr/>
        </p:nvGrpSpPr>
        <p:grpSpPr>
          <a:xfrm>
            <a:off x="6012160" y="1102340"/>
            <a:ext cx="3024336" cy="2800897"/>
            <a:chOff x="0" y="0"/>
            <a:chExt cx="4816404" cy="4820862"/>
          </a:xfrm>
        </p:grpSpPr>
        <p:sp>
          <p:nvSpPr>
            <p:cNvPr id="35" name="Rectângulo 34"/>
            <p:cNvSpPr/>
            <p:nvPr/>
          </p:nvSpPr>
          <p:spPr>
            <a:xfrm rot="16200000">
              <a:off x="2195816" y="-17318"/>
              <a:ext cx="436880" cy="47872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" name="Rectângulo 35"/>
            <p:cNvSpPr/>
            <p:nvPr/>
          </p:nvSpPr>
          <p:spPr>
            <a:xfrm rot="16200000">
              <a:off x="2188890" y="-883228"/>
              <a:ext cx="436880" cy="48094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" name="Rectângulo 36"/>
            <p:cNvSpPr/>
            <p:nvPr/>
          </p:nvSpPr>
          <p:spPr>
            <a:xfrm>
              <a:off x="10262" y="0"/>
              <a:ext cx="436880" cy="48203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Rectângulo 37"/>
            <p:cNvSpPr/>
            <p:nvPr/>
          </p:nvSpPr>
          <p:spPr>
            <a:xfrm>
              <a:off x="446680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Rectângulo 38"/>
            <p:cNvSpPr/>
            <p:nvPr/>
          </p:nvSpPr>
          <p:spPr>
            <a:xfrm>
              <a:off x="883098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Rectângulo 39"/>
            <p:cNvSpPr/>
            <p:nvPr/>
          </p:nvSpPr>
          <p:spPr>
            <a:xfrm>
              <a:off x="1319516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Rectângulo 40"/>
            <p:cNvSpPr/>
            <p:nvPr/>
          </p:nvSpPr>
          <p:spPr>
            <a:xfrm>
              <a:off x="1755935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" name="Rectângulo 41"/>
            <p:cNvSpPr/>
            <p:nvPr/>
          </p:nvSpPr>
          <p:spPr>
            <a:xfrm>
              <a:off x="2192353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" name="Rectângulo 42"/>
            <p:cNvSpPr/>
            <p:nvPr/>
          </p:nvSpPr>
          <p:spPr>
            <a:xfrm>
              <a:off x="2628771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" name="Rectângulo 43"/>
            <p:cNvSpPr/>
            <p:nvPr/>
          </p:nvSpPr>
          <p:spPr>
            <a:xfrm>
              <a:off x="3065189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" name="Rectângulo 44"/>
            <p:cNvSpPr/>
            <p:nvPr/>
          </p:nvSpPr>
          <p:spPr>
            <a:xfrm>
              <a:off x="3501607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" name="Rectângulo 45"/>
            <p:cNvSpPr/>
            <p:nvPr/>
          </p:nvSpPr>
          <p:spPr>
            <a:xfrm>
              <a:off x="3938026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" name="Rectângulo 46"/>
            <p:cNvSpPr/>
            <p:nvPr/>
          </p:nvSpPr>
          <p:spPr>
            <a:xfrm>
              <a:off x="4374444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" name="Rectângulo 47"/>
            <p:cNvSpPr/>
            <p:nvPr/>
          </p:nvSpPr>
          <p:spPr>
            <a:xfrm rot="16200000">
              <a:off x="2195816" y="-1735282"/>
              <a:ext cx="436245" cy="47929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" name="Rectângulo 48"/>
            <p:cNvSpPr/>
            <p:nvPr/>
          </p:nvSpPr>
          <p:spPr>
            <a:xfrm rot="16200000">
              <a:off x="2202744" y="910936"/>
              <a:ext cx="436245" cy="47910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" name="Rectângulo 49"/>
            <p:cNvSpPr/>
            <p:nvPr/>
          </p:nvSpPr>
          <p:spPr>
            <a:xfrm rot="5400000">
              <a:off x="2185425" y="1766455"/>
              <a:ext cx="436880" cy="48077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cxnSp>
        <p:nvCxnSpPr>
          <p:cNvPr id="32" name="Conexão recta unidireccional 31"/>
          <p:cNvCxnSpPr/>
          <p:nvPr/>
        </p:nvCxnSpPr>
        <p:spPr>
          <a:xfrm flipH="1">
            <a:off x="6285661" y="1143410"/>
            <a:ext cx="22098" cy="1212644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/>
          <p:cNvSpPr txBox="1"/>
          <p:nvPr/>
        </p:nvSpPr>
        <p:spPr>
          <a:xfrm>
            <a:off x="5480870" y="987789"/>
            <a:ext cx="66151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FF0000"/>
                </a:solidFill>
              </a:rPr>
              <a:t>y11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5480870" y="3525275"/>
            <a:ext cx="66151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FF0000"/>
                </a:solidFill>
              </a:rPr>
              <a:t>y01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6588224" y="666658"/>
            <a:ext cx="2082995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b="1" dirty="0" err="1" smtClean="0">
                <a:solidFill>
                  <a:srgbClr val="FFFF00"/>
                </a:solidFill>
              </a:rPr>
              <a:t>Scanning</a:t>
            </a:r>
            <a:r>
              <a:rPr lang="pt-PT" b="1" dirty="0" smtClean="0">
                <a:solidFill>
                  <a:srgbClr val="FFFF00"/>
                </a:solidFill>
              </a:rPr>
              <a:t> </a:t>
            </a:r>
            <a:r>
              <a:rPr lang="pt-PT" b="1" dirty="0" err="1" smtClean="0">
                <a:solidFill>
                  <a:srgbClr val="FFFF00"/>
                </a:solidFill>
              </a:rPr>
              <a:t>along</a:t>
            </a:r>
            <a:r>
              <a:rPr lang="pt-PT" b="1" dirty="0" smtClean="0">
                <a:solidFill>
                  <a:srgbClr val="FFFF00"/>
                </a:solidFill>
              </a:rPr>
              <a:t> Y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2" name="Picture 4" descr="SRPS6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99" y="6300748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53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42" y="1136536"/>
            <a:ext cx="914400" cy="377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endParaRPr lang="en-US" sz="1800" i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25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8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793" name="Photo Editor Photo" r:id="rId4" imgW="4009524" imgH="1991003" progId="">
                      <p:embed/>
                    </p:oleObj>
                  </mc:Choice>
                  <mc:Fallback>
                    <p:oleObj name="Photo Editor Photo" r:id="rId4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9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" y="1022747"/>
            <a:ext cx="42100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138306" y="1134157"/>
            <a:ext cx="3874440" cy="3756775"/>
            <a:chOff x="0" y="0"/>
            <a:chExt cx="4816404" cy="4820862"/>
          </a:xfrm>
        </p:grpSpPr>
        <p:sp>
          <p:nvSpPr>
            <p:cNvPr id="11" name="Rectângulo 10"/>
            <p:cNvSpPr/>
            <p:nvPr/>
          </p:nvSpPr>
          <p:spPr>
            <a:xfrm rot="16200000">
              <a:off x="2195816" y="-17318"/>
              <a:ext cx="436880" cy="47872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Rectângulo 11"/>
            <p:cNvSpPr/>
            <p:nvPr/>
          </p:nvSpPr>
          <p:spPr>
            <a:xfrm rot="16200000">
              <a:off x="2188890" y="-883228"/>
              <a:ext cx="436880" cy="48094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Rectângulo 12"/>
            <p:cNvSpPr/>
            <p:nvPr/>
          </p:nvSpPr>
          <p:spPr>
            <a:xfrm>
              <a:off x="10262" y="0"/>
              <a:ext cx="436880" cy="48203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Rectângulo 13"/>
            <p:cNvSpPr/>
            <p:nvPr/>
          </p:nvSpPr>
          <p:spPr>
            <a:xfrm>
              <a:off x="446680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Rectângulo 14"/>
            <p:cNvSpPr/>
            <p:nvPr/>
          </p:nvSpPr>
          <p:spPr>
            <a:xfrm>
              <a:off x="883098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Rectângulo 15"/>
            <p:cNvSpPr/>
            <p:nvPr/>
          </p:nvSpPr>
          <p:spPr>
            <a:xfrm>
              <a:off x="1319516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Rectângulo 16"/>
            <p:cNvSpPr/>
            <p:nvPr/>
          </p:nvSpPr>
          <p:spPr>
            <a:xfrm>
              <a:off x="1755935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Rectângulo 17"/>
            <p:cNvSpPr/>
            <p:nvPr/>
          </p:nvSpPr>
          <p:spPr>
            <a:xfrm>
              <a:off x="2192353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2628771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Rectângulo 19"/>
            <p:cNvSpPr/>
            <p:nvPr/>
          </p:nvSpPr>
          <p:spPr>
            <a:xfrm>
              <a:off x="3065189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Rectângulo 20"/>
            <p:cNvSpPr/>
            <p:nvPr/>
          </p:nvSpPr>
          <p:spPr>
            <a:xfrm>
              <a:off x="3501607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Rectângulo 21"/>
            <p:cNvSpPr/>
            <p:nvPr/>
          </p:nvSpPr>
          <p:spPr>
            <a:xfrm>
              <a:off x="3938026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" name="Rectângulo 22"/>
            <p:cNvSpPr/>
            <p:nvPr/>
          </p:nvSpPr>
          <p:spPr>
            <a:xfrm>
              <a:off x="4374444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Rectângulo 23"/>
            <p:cNvSpPr/>
            <p:nvPr/>
          </p:nvSpPr>
          <p:spPr>
            <a:xfrm rot="16200000">
              <a:off x="2195816" y="-1735282"/>
              <a:ext cx="436245" cy="47929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" name="Rectângulo 24"/>
            <p:cNvSpPr/>
            <p:nvPr/>
          </p:nvSpPr>
          <p:spPr>
            <a:xfrm rot="16200000">
              <a:off x="2202744" y="910936"/>
              <a:ext cx="436245" cy="47910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" name="Rectângulo 25"/>
            <p:cNvSpPr/>
            <p:nvPr/>
          </p:nvSpPr>
          <p:spPr>
            <a:xfrm rot="5400000">
              <a:off x="2185425" y="1766455"/>
              <a:ext cx="436880" cy="48077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792" y="1022747"/>
            <a:ext cx="3873696" cy="382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upo 27"/>
          <p:cNvGrpSpPr/>
          <p:nvPr/>
        </p:nvGrpSpPr>
        <p:grpSpPr>
          <a:xfrm>
            <a:off x="5090049" y="1131165"/>
            <a:ext cx="3874439" cy="3737995"/>
            <a:chOff x="0" y="0"/>
            <a:chExt cx="4816404" cy="4820862"/>
          </a:xfrm>
        </p:grpSpPr>
        <p:sp>
          <p:nvSpPr>
            <p:cNvPr id="29" name="Rectângulo 28"/>
            <p:cNvSpPr/>
            <p:nvPr/>
          </p:nvSpPr>
          <p:spPr>
            <a:xfrm rot="16200000">
              <a:off x="2195816" y="-17318"/>
              <a:ext cx="436880" cy="47872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" name="Rectângulo 29"/>
            <p:cNvSpPr/>
            <p:nvPr/>
          </p:nvSpPr>
          <p:spPr>
            <a:xfrm rot="16200000">
              <a:off x="2188890" y="-883228"/>
              <a:ext cx="436880" cy="48094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" name="Rectângulo 30"/>
            <p:cNvSpPr/>
            <p:nvPr/>
          </p:nvSpPr>
          <p:spPr>
            <a:xfrm>
              <a:off x="10262" y="0"/>
              <a:ext cx="436880" cy="48203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" name="Rectângulo 31"/>
            <p:cNvSpPr/>
            <p:nvPr/>
          </p:nvSpPr>
          <p:spPr>
            <a:xfrm>
              <a:off x="446680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" name="Rectângulo 32"/>
            <p:cNvSpPr/>
            <p:nvPr/>
          </p:nvSpPr>
          <p:spPr>
            <a:xfrm>
              <a:off x="883098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" name="Rectângulo 33"/>
            <p:cNvSpPr/>
            <p:nvPr/>
          </p:nvSpPr>
          <p:spPr>
            <a:xfrm>
              <a:off x="1319516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" name="Rectângulo 34"/>
            <p:cNvSpPr/>
            <p:nvPr/>
          </p:nvSpPr>
          <p:spPr>
            <a:xfrm>
              <a:off x="1755935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" name="Rectângulo 35"/>
            <p:cNvSpPr/>
            <p:nvPr/>
          </p:nvSpPr>
          <p:spPr>
            <a:xfrm>
              <a:off x="2192353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" name="Rectângulo 36"/>
            <p:cNvSpPr/>
            <p:nvPr/>
          </p:nvSpPr>
          <p:spPr>
            <a:xfrm>
              <a:off x="2628771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Rectângulo 37"/>
            <p:cNvSpPr/>
            <p:nvPr/>
          </p:nvSpPr>
          <p:spPr>
            <a:xfrm>
              <a:off x="3065189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Rectângulo 38"/>
            <p:cNvSpPr/>
            <p:nvPr/>
          </p:nvSpPr>
          <p:spPr>
            <a:xfrm>
              <a:off x="3501607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Rectângulo 39"/>
            <p:cNvSpPr/>
            <p:nvPr/>
          </p:nvSpPr>
          <p:spPr>
            <a:xfrm>
              <a:off x="3938026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Rectângulo 40"/>
            <p:cNvSpPr/>
            <p:nvPr/>
          </p:nvSpPr>
          <p:spPr>
            <a:xfrm>
              <a:off x="4374444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" name="Rectângulo 41"/>
            <p:cNvSpPr/>
            <p:nvPr/>
          </p:nvSpPr>
          <p:spPr>
            <a:xfrm rot="16200000">
              <a:off x="2195816" y="-1735282"/>
              <a:ext cx="436245" cy="47929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" name="Rectângulo 42"/>
            <p:cNvSpPr/>
            <p:nvPr/>
          </p:nvSpPr>
          <p:spPr>
            <a:xfrm rot="16200000">
              <a:off x="2202744" y="910936"/>
              <a:ext cx="436245" cy="47910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" name="Rectângulo 43"/>
            <p:cNvSpPr/>
            <p:nvPr/>
          </p:nvSpPr>
          <p:spPr>
            <a:xfrm rot="5400000">
              <a:off x="2185425" y="1766455"/>
              <a:ext cx="436880" cy="48077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6" name="CaixaDeTexto 45"/>
          <p:cNvSpPr txBox="1"/>
          <p:nvPr/>
        </p:nvSpPr>
        <p:spPr>
          <a:xfrm>
            <a:off x="463157" y="714970"/>
            <a:ext cx="3550230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non-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exfolliated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MMT</a:t>
            </a:r>
            <a:endParaRPr lang="pt-PT" sz="1400" b="1" i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5266597" y="719656"/>
            <a:ext cx="3697891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PAMC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endParaRPr lang="pt-PT" sz="1400" b="1" i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2611643" y="5373216"/>
            <a:ext cx="3617541" cy="646331"/>
          </a:xfrm>
          <a:prstGeom prst="rect">
            <a:avLst/>
          </a:prstGeom>
          <a:solidFill>
            <a:srgbClr val="5C8662">
              <a:alpha val="10000"/>
            </a:srgbClr>
          </a:solidFill>
          <a:ln>
            <a:solidFill>
              <a:srgbClr val="5C866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PAMC@Nanomer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algn="ctr">
              <a:lnSpc>
                <a:spcPct val="150000"/>
              </a:lnSpc>
            </a:pP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Non-homogeneous exfoliation of </a:t>
            </a:r>
            <a:r>
              <a:rPr lang="en-US" sz="1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MMT</a:t>
            </a: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647589" y="56553"/>
            <a:ext cx="6815584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Gradients in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PAMC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by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microfocus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PA6/@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MMT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Conexão recta unidireccional 48"/>
          <p:cNvCxnSpPr/>
          <p:nvPr/>
        </p:nvCxnSpPr>
        <p:spPr>
          <a:xfrm>
            <a:off x="152342" y="1949490"/>
            <a:ext cx="3861045" cy="0"/>
          </a:xfrm>
          <a:prstGeom prst="straightConnector1">
            <a:avLst/>
          </a:prstGeom>
          <a:ln w="603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59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6" y="3226404"/>
            <a:ext cx="4367361" cy="2939446"/>
          </a:xfrm>
          <a:prstGeom prst="rect">
            <a:avLst/>
          </a:prstGeom>
          <a:noFill/>
          <a:ln>
            <a:noFill/>
          </a:ln>
          <a:effectLst>
            <a:outerShdw blurRad="1117600" dist="50800" dir="9480000" sx="108000" sy="108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0" name="Picture 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187" y="3024621"/>
            <a:ext cx="4431813" cy="2974066"/>
          </a:xfrm>
          <a:prstGeom prst="rect">
            <a:avLst/>
          </a:prstGeom>
          <a:noFill/>
          <a:ln>
            <a:noFill/>
          </a:ln>
          <a:effectLst>
            <a:outerShdw blurRad="965200" dist="50800" dir="54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" descr="SRPS6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630" y="6341986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37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Gradients in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PAMC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by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microfocus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– PA6/@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MMT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26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8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17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9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8215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2" y="1059250"/>
            <a:ext cx="3867143" cy="376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1" name="Grupo 130"/>
          <p:cNvGrpSpPr/>
          <p:nvPr/>
        </p:nvGrpSpPr>
        <p:grpSpPr>
          <a:xfrm>
            <a:off x="107503" y="1052736"/>
            <a:ext cx="3861903" cy="3771365"/>
            <a:chOff x="0" y="0"/>
            <a:chExt cx="4816404" cy="4820862"/>
          </a:xfrm>
        </p:grpSpPr>
        <p:sp>
          <p:nvSpPr>
            <p:cNvPr id="132" name="Rectângulo 131"/>
            <p:cNvSpPr/>
            <p:nvPr/>
          </p:nvSpPr>
          <p:spPr>
            <a:xfrm rot="16200000">
              <a:off x="2195816" y="-17318"/>
              <a:ext cx="436880" cy="47872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3" name="Rectângulo 132"/>
            <p:cNvSpPr/>
            <p:nvPr/>
          </p:nvSpPr>
          <p:spPr>
            <a:xfrm rot="16200000">
              <a:off x="2188890" y="-883228"/>
              <a:ext cx="436880" cy="48094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4" name="Rectângulo 133"/>
            <p:cNvSpPr/>
            <p:nvPr/>
          </p:nvSpPr>
          <p:spPr>
            <a:xfrm>
              <a:off x="10262" y="0"/>
              <a:ext cx="436880" cy="48203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5" name="Rectângulo 134"/>
            <p:cNvSpPr/>
            <p:nvPr/>
          </p:nvSpPr>
          <p:spPr>
            <a:xfrm>
              <a:off x="446680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6" name="Rectângulo 135"/>
            <p:cNvSpPr/>
            <p:nvPr/>
          </p:nvSpPr>
          <p:spPr>
            <a:xfrm>
              <a:off x="883098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7" name="Rectângulo 136"/>
            <p:cNvSpPr/>
            <p:nvPr/>
          </p:nvSpPr>
          <p:spPr>
            <a:xfrm>
              <a:off x="1319516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8" name="Rectângulo 137"/>
            <p:cNvSpPr/>
            <p:nvPr/>
          </p:nvSpPr>
          <p:spPr>
            <a:xfrm>
              <a:off x="1755935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9" name="Rectângulo 138"/>
            <p:cNvSpPr/>
            <p:nvPr/>
          </p:nvSpPr>
          <p:spPr>
            <a:xfrm>
              <a:off x="2192353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0" name="Rectângulo 139"/>
            <p:cNvSpPr/>
            <p:nvPr/>
          </p:nvSpPr>
          <p:spPr>
            <a:xfrm>
              <a:off x="2628771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1" name="Rectângulo 140"/>
            <p:cNvSpPr/>
            <p:nvPr/>
          </p:nvSpPr>
          <p:spPr>
            <a:xfrm>
              <a:off x="3065189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2" name="Rectângulo 141"/>
            <p:cNvSpPr/>
            <p:nvPr/>
          </p:nvSpPr>
          <p:spPr>
            <a:xfrm>
              <a:off x="3501607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3" name="Rectângulo 142"/>
            <p:cNvSpPr/>
            <p:nvPr/>
          </p:nvSpPr>
          <p:spPr>
            <a:xfrm>
              <a:off x="3938026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4" name="Rectângulo 143"/>
            <p:cNvSpPr/>
            <p:nvPr/>
          </p:nvSpPr>
          <p:spPr>
            <a:xfrm>
              <a:off x="4374444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5" name="Rectângulo 144"/>
            <p:cNvSpPr/>
            <p:nvPr/>
          </p:nvSpPr>
          <p:spPr>
            <a:xfrm rot="16200000">
              <a:off x="2195816" y="-1735282"/>
              <a:ext cx="436245" cy="47929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6" name="Rectângulo 145"/>
            <p:cNvSpPr/>
            <p:nvPr/>
          </p:nvSpPr>
          <p:spPr>
            <a:xfrm rot="16200000">
              <a:off x="2202744" y="910936"/>
              <a:ext cx="436245" cy="47910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7" name="Rectângulo 146"/>
            <p:cNvSpPr/>
            <p:nvPr/>
          </p:nvSpPr>
          <p:spPr>
            <a:xfrm rot="5400000">
              <a:off x="2185425" y="1766455"/>
              <a:ext cx="436880" cy="48077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7" y="1052736"/>
            <a:ext cx="847725" cy="372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916677" cy="386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8" name="Grupo 147"/>
          <p:cNvGrpSpPr/>
          <p:nvPr/>
        </p:nvGrpSpPr>
        <p:grpSpPr>
          <a:xfrm>
            <a:off x="5068437" y="968773"/>
            <a:ext cx="3874440" cy="3756371"/>
            <a:chOff x="0" y="0"/>
            <a:chExt cx="4816404" cy="4820862"/>
          </a:xfrm>
        </p:grpSpPr>
        <p:sp>
          <p:nvSpPr>
            <p:cNvPr id="149" name="Rectângulo 148"/>
            <p:cNvSpPr/>
            <p:nvPr/>
          </p:nvSpPr>
          <p:spPr>
            <a:xfrm rot="16200000">
              <a:off x="2195816" y="-17318"/>
              <a:ext cx="436880" cy="47872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0" name="Rectângulo 149"/>
            <p:cNvSpPr/>
            <p:nvPr/>
          </p:nvSpPr>
          <p:spPr>
            <a:xfrm rot="16200000">
              <a:off x="2188890" y="-883228"/>
              <a:ext cx="436880" cy="48094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1" name="Rectângulo 150"/>
            <p:cNvSpPr/>
            <p:nvPr/>
          </p:nvSpPr>
          <p:spPr>
            <a:xfrm>
              <a:off x="10262" y="0"/>
              <a:ext cx="436880" cy="48203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2" name="Rectângulo 151"/>
            <p:cNvSpPr/>
            <p:nvPr/>
          </p:nvSpPr>
          <p:spPr>
            <a:xfrm>
              <a:off x="446680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3" name="Rectângulo 152"/>
            <p:cNvSpPr/>
            <p:nvPr/>
          </p:nvSpPr>
          <p:spPr>
            <a:xfrm>
              <a:off x="883098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4" name="Rectângulo 153"/>
            <p:cNvSpPr/>
            <p:nvPr/>
          </p:nvSpPr>
          <p:spPr>
            <a:xfrm>
              <a:off x="1319516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5" name="Rectângulo 154"/>
            <p:cNvSpPr/>
            <p:nvPr/>
          </p:nvSpPr>
          <p:spPr>
            <a:xfrm>
              <a:off x="1755935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6" name="Rectângulo 155"/>
            <p:cNvSpPr/>
            <p:nvPr/>
          </p:nvSpPr>
          <p:spPr>
            <a:xfrm>
              <a:off x="2192353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7" name="Rectângulo 156"/>
            <p:cNvSpPr/>
            <p:nvPr/>
          </p:nvSpPr>
          <p:spPr>
            <a:xfrm>
              <a:off x="2628771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8" name="Rectângulo 157"/>
            <p:cNvSpPr/>
            <p:nvPr/>
          </p:nvSpPr>
          <p:spPr>
            <a:xfrm>
              <a:off x="3065189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9" name="Rectângulo 158"/>
            <p:cNvSpPr/>
            <p:nvPr/>
          </p:nvSpPr>
          <p:spPr>
            <a:xfrm>
              <a:off x="3501607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0" name="Rectângulo 159"/>
            <p:cNvSpPr/>
            <p:nvPr/>
          </p:nvSpPr>
          <p:spPr>
            <a:xfrm>
              <a:off x="3938026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1" name="Rectângulo 160"/>
            <p:cNvSpPr/>
            <p:nvPr/>
          </p:nvSpPr>
          <p:spPr>
            <a:xfrm>
              <a:off x="4374444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2" name="Rectângulo 161"/>
            <p:cNvSpPr/>
            <p:nvPr/>
          </p:nvSpPr>
          <p:spPr>
            <a:xfrm rot="16200000">
              <a:off x="2195816" y="-1735282"/>
              <a:ext cx="436245" cy="47929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3" name="Rectângulo 162"/>
            <p:cNvSpPr/>
            <p:nvPr/>
          </p:nvSpPr>
          <p:spPr>
            <a:xfrm rot="16200000">
              <a:off x="2202744" y="910936"/>
              <a:ext cx="436245" cy="47910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4" name="Rectângulo 163"/>
            <p:cNvSpPr/>
            <p:nvPr/>
          </p:nvSpPr>
          <p:spPr>
            <a:xfrm rot="5400000">
              <a:off x="2185425" y="1766455"/>
              <a:ext cx="436880" cy="48077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66" name="CaixaDeTexto 165"/>
          <p:cNvSpPr txBox="1"/>
          <p:nvPr/>
        </p:nvSpPr>
        <p:spPr>
          <a:xfrm>
            <a:off x="266119" y="692696"/>
            <a:ext cx="3550230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exfolliated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MMT</a:t>
            </a:r>
            <a:endParaRPr lang="pt-PT" sz="1400" b="1" i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CaixaDeTexto 166"/>
          <p:cNvSpPr txBox="1"/>
          <p:nvPr/>
        </p:nvSpPr>
        <p:spPr>
          <a:xfrm>
            <a:off x="5054960" y="600943"/>
            <a:ext cx="3697891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PAMC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endParaRPr lang="pt-PT" sz="1400" b="1" i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CaixaDeTexto 167"/>
          <p:cNvSpPr txBox="1"/>
          <p:nvPr/>
        </p:nvSpPr>
        <p:spPr>
          <a:xfrm>
            <a:off x="2611643" y="5373216"/>
            <a:ext cx="3617541" cy="646331"/>
          </a:xfrm>
          <a:prstGeom prst="rect">
            <a:avLst/>
          </a:prstGeom>
          <a:solidFill>
            <a:srgbClr val="5C8662">
              <a:alpha val="10000"/>
            </a:srgbClr>
          </a:solidFill>
          <a:ln>
            <a:solidFill>
              <a:srgbClr val="5C866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PAMC@Cloisite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15A 2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algn="ctr">
              <a:lnSpc>
                <a:spcPct val="150000"/>
              </a:lnSpc>
            </a:pP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Relatively homogeneous exfoliation of </a:t>
            </a:r>
            <a:r>
              <a:rPr lang="en-US" sz="1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MMT</a:t>
            </a: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33" name="Picture 4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34" y="3302772"/>
            <a:ext cx="4698704" cy="3042657"/>
          </a:xfrm>
          <a:prstGeom prst="rect">
            <a:avLst/>
          </a:prstGeom>
          <a:noFill/>
          <a:ln>
            <a:noFill/>
          </a:ln>
          <a:effectLst>
            <a:outerShdw blurRad="1143000" dist="50800" dir="54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4" name="Picture 4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11" y="3324237"/>
            <a:ext cx="4727222" cy="3021192"/>
          </a:xfrm>
          <a:prstGeom prst="rect">
            <a:avLst/>
          </a:prstGeom>
          <a:noFill/>
          <a:ln>
            <a:noFill/>
          </a:ln>
          <a:effectLst>
            <a:outerShdw blurRad="787400" dist="50800" dir="54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Conexão recta unidireccional 50"/>
          <p:cNvCxnSpPr/>
          <p:nvPr/>
        </p:nvCxnSpPr>
        <p:spPr>
          <a:xfrm>
            <a:off x="118086" y="2564904"/>
            <a:ext cx="3861045" cy="0"/>
          </a:xfrm>
          <a:prstGeom prst="straightConnector1">
            <a:avLst/>
          </a:prstGeom>
          <a:ln w="603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4" descr="SRPS6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341986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04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endParaRPr lang="en-US" sz="1800" i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27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8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865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9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947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1"/>
            <a:ext cx="3895258" cy="372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70" y="1160723"/>
            <a:ext cx="3817798" cy="37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251520" y="1165082"/>
            <a:ext cx="3874440" cy="3756371"/>
            <a:chOff x="0" y="0"/>
            <a:chExt cx="4816404" cy="4820862"/>
          </a:xfrm>
        </p:grpSpPr>
        <p:sp>
          <p:nvSpPr>
            <p:cNvPr id="11" name="Rectângulo 10"/>
            <p:cNvSpPr/>
            <p:nvPr/>
          </p:nvSpPr>
          <p:spPr>
            <a:xfrm rot="16200000">
              <a:off x="2195816" y="-17318"/>
              <a:ext cx="436880" cy="47872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Rectângulo 11"/>
            <p:cNvSpPr/>
            <p:nvPr/>
          </p:nvSpPr>
          <p:spPr>
            <a:xfrm rot="16200000">
              <a:off x="2188890" y="-883228"/>
              <a:ext cx="436880" cy="48094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Rectângulo 12"/>
            <p:cNvSpPr/>
            <p:nvPr/>
          </p:nvSpPr>
          <p:spPr>
            <a:xfrm>
              <a:off x="10262" y="0"/>
              <a:ext cx="436880" cy="48203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Rectângulo 13"/>
            <p:cNvSpPr/>
            <p:nvPr/>
          </p:nvSpPr>
          <p:spPr>
            <a:xfrm>
              <a:off x="446680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Rectângulo 14"/>
            <p:cNvSpPr/>
            <p:nvPr/>
          </p:nvSpPr>
          <p:spPr>
            <a:xfrm>
              <a:off x="883098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Rectângulo 15"/>
            <p:cNvSpPr/>
            <p:nvPr/>
          </p:nvSpPr>
          <p:spPr>
            <a:xfrm>
              <a:off x="1319516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Rectângulo 16"/>
            <p:cNvSpPr/>
            <p:nvPr/>
          </p:nvSpPr>
          <p:spPr>
            <a:xfrm>
              <a:off x="1755935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Rectângulo 17"/>
            <p:cNvSpPr/>
            <p:nvPr/>
          </p:nvSpPr>
          <p:spPr>
            <a:xfrm>
              <a:off x="2192353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2628771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Rectângulo 19"/>
            <p:cNvSpPr/>
            <p:nvPr/>
          </p:nvSpPr>
          <p:spPr>
            <a:xfrm>
              <a:off x="3065189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Rectângulo 20"/>
            <p:cNvSpPr/>
            <p:nvPr/>
          </p:nvSpPr>
          <p:spPr>
            <a:xfrm>
              <a:off x="3501607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Rectângulo 21"/>
            <p:cNvSpPr/>
            <p:nvPr/>
          </p:nvSpPr>
          <p:spPr>
            <a:xfrm>
              <a:off x="3938026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" name="Rectângulo 22"/>
            <p:cNvSpPr/>
            <p:nvPr/>
          </p:nvSpPr>
          <p:spPr>
            <a:xfrm>
              <a:off x="4374444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Rectângulo 23"/>
            <p:cNvSpPr/>
            <p:nvPr/>
          </p:nvSpPr>
          <p:spPr>
            <a:xfrm rot="16200000">
              <a:off x="2195816" y="-1735282"/>
              <a:ext cx="436245" cy="47929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" name="Rectângulo 24"/>
            <p:cNvSpPr/>
            <p:nvPr/>
          </p:nvSpPr>
          <p:spPr>
            <a:xfrm rot="16200000">
              <a:off x="2202744" y="910936"/>
              <a:ext cx="436245" cy="47910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" name="Rectângulo 25"/>
            <p:cNvSpPr/>
            <p:nvPr/>
          </p:nvSpPr>
          <p:spPr>
            <a:xfrm rot="5400000">
              <a:off x="2185425" y="1766455"/>
              <a:ext cx="436880" cy="48077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4369968" y="1173735"/>
            <a:ext cx="3874440" cy="3756371"/>
            <a:chOff x="0" y="0"/>
            <a:chExt cx="4816404" cy="4820862"/>
          </a:xfrm>
        </p:grpSpPr>
        <p:sp>
          <p:nvSpPr>
            <p:cNvPr id="28" name="Rectângulo 27"/>
            <p:cNvSpPr/>
            <p:nvPr/>
          </p:nvSpPr>
          <p:spPr>
            <a:xfrm rot="16200000">
              <a:off x="2195816" y="-17318"/>
              <a:ext cx="436880" cy="47872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" name="Rectângulo 28"/>
            <p:cNvSpPr/>
            <p:nvPr/>
          </p:nvSpPr>
          <p:spPr>
            <a:xfrm rot="16200000">
              <a:off x="2188890" y="-883228"/>
              <a:ext cx="436880" cy="48094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" name="Rectângulo 29"/>
            <p:cNvSpPr/>
            <p:nvPr/>
          </p:nvSpPr>
          <p:spPr>
            <a:xfrm>
              <a:off x="10262" y="0"/>
              <a:ext cx="436880" cy="48203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" name="Rectângulo 30"/>
            <p:cNvSpPr/>
            <p:nvPr/>
          </p:nvSpPr>
          <p:spPr>
            <a:xfrm>
              <a:off x="446680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" name="Rectângulo 31"/>
            <p:cNvSpPr/>
            <p:nvPr/>
          </p:nvSpPr>
          <p:spPr>
            <a:xfrm>
              <a:off x="883098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" name="Rectângulo 32"/>
            <p:cNvSpPr/>
            <p:nvPr/>
          </p:nvSpPr>
          <p:spPr>
            <a:xfrm>
              <a:off x="1319516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" name="Rectângulo 33"/>
            <p:cNvSpPr/>
            <p:nvPr/>
          </p:nvSpPr>
          <p:spPr>
            <a:xfrm>
              <a:off x="1755935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" name="Rectângulo 34"/>
            <p:cNvSpPr/>
            <p:nvPr/>
          </p:nvSpPr>
          <p:spPr>
            <a:xfrm>
              <a:off x="2192353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" name="Rectângulo 35"/>
            <p:cNvSpPr/>
            <p:nvPr/>
          </p:nvSpPr>
          <p:spPr>
            <a:xfrm>
              <a:off x="2628771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" name="Rectângulo 36"/>
            <p:cNvSpPr/>
            <p:nvPr/>
          </p:nvSpPr>
          <p:spPr>
            <a:xfrm>
              <a:off x="3065189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Rectângulo 37"/>
            <p:cNvSpPr/>
            <p:nvPr/>
          </p:nvSpPr>
          <p:spPr>
            <a:xfrm>
              <a:off x="3501607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Rectângulo 38"/>
            <p:cNvSpPr/>
            <p:nvPr/>
          </p:nvSpPr>
          <p:spPr>
            <a:xfrm>
              <a:off x="3938026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Rectângulo 39"/>
            <p:cNvSpPr/>
            <p:nvPr/>
          </p:nvSpPr>
          <p:spPr>
            <a:xfrm>
              <a:off x="4374444" y="6927"/>
              <a:ext cx="436245" cy="481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Rectângulo 40"/>
            <p:cNvSpPr/>
            <p:nvPr/>
          </p:nvSpPr>
          <p:spPr>
            <a:xfrm rot="16200000">
              <a:off x="2195816" y="-1735282"/>
              <a:ext cx="436245" cy="47929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" name="Rectângulo 41"/>
            <p:cNvSpPr/>
            <p:nvPr/>
          </p:nvSpPr>
          <p:spPr>
            <a:xfrm rot="16200000">
              <a:off x="2202744" y="910936"/>
              <a:ext cx="436245" cy="47910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" name="Rectângulo 42"/>
            <p:cNvSpPr/>
            <p:nvPr/>
          </p:nvSpPr>
          <p:spPr>
            <a:xfrm rot="5400000">
              <a:off x="2185425" y="1766455"/>
              <a:ext cx="436880" cy="48077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4" name="CaixaDeTexto 43"/>
          <p:cNvSpPr txBox="1"/>
          <p:nvPr/>
        </p:nvSpPr>
        <p:spPr>
          <a:xfrm>
            <a:off x="4610106" y="764703"/>
            <a:ext cx="3550230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  <a:endParaRPr lang="pt-PT" sz="1400" b="1" i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309091" y="764704"/>
            <a:ext cx="3697891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PA6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endParaRPr lang="pt-PT" sz="1400" b="1" i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2483768" y="5373215"/>
            <a:ext cx="3617541" cy="646331"/>
          </a:xfrm>
          <a:prstGeom prst="rect">
            <a:avLst/>
          </a:prstGeom>
          <a:solidFill>
            <a:srgbClr val="5C8662">
              <a:alpha val="10000"/>
            </a:srgbClr>
          </a:solidFill>
          <a:ln>
            <a:solidFill>
              <a:srgbClr val="5C866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PAMC@Al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algn="ctr">
              <a:lnSpc>
                <a:spcPct val="150000"/>
              </a:lnSpc>
            </a:pP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PA6-covered metal platelets</a:t>
            </a: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155891"/>
            <a:ext cx="847725" cy="372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ângulo 1"/>
          <p:cNvSpPr/>
          <p:nvPr/>
        </p:nvSpPr>
        <p:spPr>
          <a:xfrm>
            <a:off x="634938" y="56553"/>
            <a:ext cx="6882077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Gradients in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PAMC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by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microfocus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PA6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/@Al 5%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89" name="Picture 3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07" y="3138906"/>
            <a:ext cx="4680424" cy="3077631"/>
          </a:xfrm>
          <a:prstGeom prst="rect">
            <a:avLst/>
          </a:prstGeom>
          <a:noFill/>
          <a:ln>
            <a:noFill/>
          </a:ln>
          <a:effectLst>
            <a:outerShdw blurRad="1092200" dist="50800" dir="5400000" sx="114000" sy="114000" algn="ctr" rotWithShape="0">
              <a:schemeClr val="tx2">
                <a:alpha val="4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" name="Conexão recta unidireccional 51"/>
          <p:cNvCxnSpPr/>
          <p:nvPr/>
        </p:nvCxnSpPr>
        <p:spPr>
          <a:xfrm>
            <a:off x="271895" y="2708920"/>
            <a:ext cx="3861045" cy="0"/>
          </a:xfrm>
          <a:prstGeom prst="straightConnector1">
            <a:avLst/>
          </a:prstGeom>
          <a:ln w="603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871" y="2979797"/>
            <a:ext cx="4819628" cy="3227240"/>
          </a:xfrm>
          <a:prstGeom prst="rect">
            <a:avLst/>
          </a:prstGeom>
          <a:noFill/>
          <a:ln>
            <a:noFill/>
          </a:ln>
          <a:effectLst>
            <a:outerShdw blurRad="1257300" dist="50800" dir="54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 descr="SRPS6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341986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2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endParaRPr lang="en-US" sz="1800" i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27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8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922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9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4" name="CaixaDeTexto 43"/>
          <p:cNvSpPr txBox="1"/>
          <p:nvPr/>
        </p:nvSpPr>
        <p:spPr>
          <a:xfrm>
            <a:off x="4610106" y="888975"/>
            <a:ext cx="3550230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Fe3O4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  <a:endParaRPr lang="pt-PT" sz="1400" b="1" i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2960681" y="5388895"/>
            <a:ext cx="3617541" cy="646331"/>
          </a:xfrm>
          <a:prstGeom prst="rect">
            <a:avLst/>
          </a:prstGeom>
          <a:solidFill>
            <a:srgbClr val="5C8662">
              <a:alpha val="10000"/>
            </a:srgbClr>
          </a:solidFill>
          <a:ln>
            <a:solidFill>
              <a:srgbClr val="5C866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PAMC@Fe</a:t>
            </a:r>
            <a:r>
              <a:rPr lang="en-US" sz="1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algn="ctr">
              <a:lnSpc>
                <a:spcPct val="150000"/>
              </a:lnSpc>
            </a:pP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PA6-covered metal platelets</a:t>
            </a: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634938" y="56553"/>
            <a:ext cx="7444730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Gradients in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PAMC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by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microfocus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PA6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/@Fe</a:t>
            </a:r>
            <a:r>
              <a:rPr lang="en-US" sz="24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5%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4" descr="SRPS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341986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upo 53"/>
          <p:cNvGrpSpPr/>
          <p:nvPr/>
        </p:nvGrpSpPr>
        <p:grpSpPr>
          <a:xfrm>
            <a:off x="4312979" y="1256805"/>
            <a:ext cx="3890962" cy="3776756"/>
            <a:chOff x="752511" y="541185"/>
            <a:chExt cx="3890962" cy="3776756"/>
          </a:xfrm>
        </p:grpSpPr>
        <p:pic>
          <p:nvPicPr>
            <p:cNvPr id="55" name="Picture 2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541185"/>
              <a:ext cx="3887897" cy="3771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" name="Grupo 55"/>
            <p:cNvGrpSpPr/>
            <p:nvPr/>
          </p:nvGrpSpPr>
          <p:grpSpPr>
            <a:xfrm>
              <a:off x="752511" y="561570"/>
              <a:ext cx="3874440" cy="3756371"/>
              <a:chOff x="0" y="0"/>
              <a:chExt cx="4816404" cy="4820862"/>
            </a:xfrm>
          </p:grpSpPr>
          <p:sp>
            <p:nvSpPr>
              <p:cNvPr id="57" name="Rectângulo 56"/>
              <p:cNvSpPr/>
              <p:nvPr/>
            </p:nvSpPr>
            <p:spPr>
              <a:xfrm rot="16200000">
                <a:off x="2195816" y="-17318"/>
                <a:ext cx="436880" cy="47872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8" name="Rectângulo 57"/>
              <p:cNvSpPr/>
              <p:nvPr/>
            </p:nvSpPr>
            <p:spPr>
              <a:xfrm rot="16200000">
                <a:off x="2188890" y="-883228"/>
                <a:ext cx="436880" cy="480949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9" name="Rectângulo 58"/>
              <p:cNvSpPr/>
              <p:nvPr/>
            </p:nvSpPr>
            <p:spPr>
              <a:xfrm>
                <a:off x="10262" y="0"/>
                <a:ext cx="436880" cy="482034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0" name="Rectângulo 59"/>
              <p:cNvSpPr/>
              <p:nvPr/>
            </p:nvSpPr>
            <p:spPr>
              <a:xfrm>
                <a:off x="446680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1" name="Rectângulo 60"/>
              <p:cNvSpPr/>
              <p:nvPr/>
            </p:nvSpPr>
            <p:spPr>
              <a:xfrm>
                <a:off x="883098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2" name="Rectângulo 61"/>
              <p:cNvSpPr/>
              <p:nvPr/>
            </p:nvSpPr>
            <p:spPr>
              <a:xfrm>
                <a:off x="1319516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3" name="Rectângulo 62"/>
              <p:cNvSpPr/>
              <p:nvPr/>
            </p:nvSpPr>
            <p:spPr>
              <a:xfrm>
                <a:off x="1755935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4" name="Rectângulo 63"/>
              <p:cNvSpPr/>
              <p:nvPr/>
            </p:nvSpPr>
            <p:spPr>
              <a:xfrm>
                <a:off x="2192353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5" name="Rectângulo 64"/>
              <p:cNvSpPr/>
              <p:nvPr/>
            </p:nvSpPr>
            <p:spPr>
              <a:xfrm>
                <a:off x="2628771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6" name="Rectângulo 65"/>
              <p:cNvSpPr/>
              <p:nvPr/>
            </p:nvSpPr>
            <p:spPr>
              <a:xfrm>
                <a:off x="3065189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7" name="Rectângulo 66"/>
              <p:cNvSpPr/>
              <p:nvPr/>
            </p:nvSpPr>
            <p:spPr>
              <a:xfrm>
                <a:off x="3501607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8" name="Rectângulo 67"/>
              <p:cNvSpPr/>
              <p:nvPr/>
            </p:nvSpPr>
            <p:spPr>
              <a:xfrm>
                <a:off x="3938026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9" name="Rectângulo 68"/>
              <p:cNvSpPr/>
              <p:nvPr/>
            </p:nvSpPr>
            <p:spPr>
              <a:xfrm>
                <a:off x="4374444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0" name="Rectângulo 69"/>
              <p:cNvSpPr/>
              <p:nvPr/>
            </p:nvSpPr>
            <p:spPr>
              <a:xfrm rot="16200000">
                <a:off x="2195816" y="-1735282"/>
                <a:ext cx="436245" cy="479298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1" name="Rectângulo 70"/>
              <p:cNvSpPr/>
              <p:nvPr/>
            </p:nvSpPr>
            <p:spPr>
              <a:xfrm rot="16200000">
                <a:off x="2202744" y="910936"/>
                <a:ext cx="436245" cy="47910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2" name="Rectângulo 71"/>
              <p:cNvSpPr/>
              <p:nvPr/>
            </p:nvSpPr>
            <p:spPr>
              <a:xfrm rot="5400000">
                <a:off x="2185425" y="1766455"/>
                <a:ext cx="436880" cy="480772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3" name="Grupo 72"/>
          <p:cNvGrpSpPr/>
          <p:nvPr/>
        </p:nvGrpSpPr>
        <p:grpSpPr>
          <a:xfrm>
            <a:off x="292554" y="1241817"/>
            <a:ext cx="3875172" cy="3771359"/>
            <a:chOff x="796610" y="1196752"/>
            <a:chExt cx="3875172" cy="3771359"/>
          </a:xfrm>
        </p:grpSpPr>
        <p:pic>
          <p:nvPicPr>
            <p:cNvPr id="74" name="Picture 2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610" y="1196752"/>
              <a:ext cx="3868195" cy="3771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5" name="Grupo 74"/>
            <p:cNvGrpSpPr/>
            <p:nvPr/>
          </p:nvGrpSpPr>
          <p:grpSpPr>
            <a:xfrm>
              <a:off x="797342" y="1211740"/>
              <a:ext cx="3874440" cy="3756371"/>
              <a:chOff x="0" y="0"/>
              <a:chExt cx="4816404" cy="4820862"/>
            </a:xfrm>
          </p:grpSpPr>
          <p:sp>
            <p:nvSpPr>
              <p:cNvPr id="76" name="Rectângulo 75"/>
              <p:cNvSpPr/>
              <p:nvPr/>
            </p:nvSpPr>
            <p:spPr>
              <a:xfrm rot="16200000">
                <a:off x="2195816" y="-17318"/>
                <a:ext cx="436880" cy="47872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7" name="Rectângulo 76"/>
              <p:cNvSpPr/>
              <p:nvPr/>
            </p:nvSpPr>
            <p:spPr>
              <a:xfrm rot="16200000">
                <a:off x="2188890" y="-883228"/>
                <a:ext cx="436880" cy="480949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8" name="Rectângulo 77"/>
              <p:cNvSpPr/>
              <p:nvPr/>
            </p:nvSpPr>
            <p:spPr>
              <a:xfrm>
                <a:off x="10262" y="0"/>
                <a:ext cx="436880" cy="482034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9" name="Rectângulo 78"/>
              <p:cNvSpPr/>
              <p:nvPr/>
            </p:nvSpPr>
            <p:spPr>
              <a:xfrm>
                <a:off x="446680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0" name="Rectângulo 79"/>
              <p:cNvSpPr/>
              <p:nvPr/>
            </p:nvSpPr>
            <p:spPr>
              <a:xfrm>
                <a:off x="883098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1" name="Rectângulo 80"/>
              <p:cNvSpPr/>
              <p:nvPr/>
            </p:nvSpPr>
            <p:spPr>
              <a:xfrm>
                <a:off x="1319516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2" name="Rectângulo 81"/>
              <p:cNvSpPr/>
              <p:nvPr/>
            </p:nvSpPr>
            <p:spPr>
              <a:xfrm>
                <a:off x="1755935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3" name="Rectângulo 82"/>
              <p:cNvSpPr/>
              <p:nvPr/>
            </p:nvSpPr>
            <p:spPr>
              <a:xfrm>
                <a:off x="2192353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4" name="Rectângulo 83"/>
              <p:cNvSpPr/>
              <p:nvPr/>
            </p:nvSpPr>
            <p:spPr>
              <a:xfrm>
                <a:off x="2628771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5" name="Rectângulo 84"/>
              <p:cNvSpPr/>
              <p:nvPr/>
            </p:nvSpPr>
            <p:spPr>
              <a:xfrm>
                <a:off x="3065189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6" name="Rectângulo 85"/>
              <p:cNvSpPr/>
              <p:nvPr/>
            </p:nvSpPr>
            <p:spPr>
              <a:xfrm>
                <a:off x="3501607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7" name="Rectângulo 86"/>
              <p:cNvSpPr/>
              <p:nvPr/>
            </p:nvSpPr>
            <p:spPr>
              <a:xfrm>
                <a:off x="3938026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8" name="Rectângulo 87"/>
              <p:cNvSpPr/>
              <p:nvPr/>
            </p:nvSpPr>
            <p:spPr>
              <a:xfrm>
                <a:off x="4374444" y="6927"/>
                <a:ext cx="436245" cy="48139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9" name="Rectângulo 88"/>
              <p:cNvSpPr/>
              <p:nvPr/>
            </p:nvSpPr>
            <p:spPr>
              <a:xfrm rot="16200000">
                <a:off x="2195816" y="-1735282"/>
                <a:ext cx="436245" cy="479298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0" name="Rectângulo 89"/>
              <p:cNvSpPr/>
              <p:nvPr/>
            </p:nvSpPr>
            <p:spPr>
              <a:xfrm rot="16200000">
                <a:off x="2202744" y="910936"/>
                <a:ext cx="436245" cy="47910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1" name="Rectângulo 90"/>
              <p:cNvSpPr/>
              <p:nvPr/>
            </p:nvSpPr>
            <p:spPr>
              <a:xfrm rot="5400000">
                <a:off x="2185425" y="1766455"/>
                <a:ext cx="436880" cy="480772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52" name="Conexão recta unidireccional 51"/>
          <p:cNvCxnSpPr/>
          <p:nvPr/>
        </p:nvCxnSpPr>
        <p:spPr>
          <a:xfrm>
            <a:off x="4364693" y="3784217"/>
            <a:ext cx="3861045" cy="0"/>
          </a:xfrm>
          <a:prstGeom prst="straightConnector1">
            <a:avLst/>
          </a:prstGeom>
          <a:ln w="603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ixaDeTexto 44"/>
          <p:cNvSpPr txBox="1"/>
          <p:nvPr/>
        </p:nvSpPr>
        <p:spPr>
          <a:xfrm>
            <a:off x="467544" y="848114"/>
            <a:ext cx="3697891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PA6 </a:t>
            </a:r>
            <a:r>
              <a:rPr lang="pt-PT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endParaRPr lang="pt-PT" sz="1400" b="1" i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" name="Conexão recta unidireccional 91"/>
          <p:cNvCxnSpPr/>
          <p:nvPr/>
        </p:nvCxnSpPr>
        <p:spPr>
          <a:xfrm>
            <a:off x="367170" y="3833178"/>
            <a:ext cx="3861045" cy="0"/>
          </a:xfrm>
          <a:prstGeom prst="straightConnector1">
            <a:avLst/>
          </a:prstGeom>
          <a:ln w="603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92" y="479022"/>
            <a:ext cx="5699767" cy="3664746"/>
          </a:xfrm>
          <a:prstGeom prst="rect">
            <a:avLst/>
          </a:prstGeom>
          <a:noFill/>
          <a:ln>
            <a:noFill/>
          </a:ln>
          <a:effectLst>
            <a:outerShdw blurRad="927100" dist="228600" dir="10020000" sx="98000" sy="98000" algn="ctr" rotWithShape="0">
              <a:srgbClr val="0070C0">
                <a:alpha val="8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4753566" y="1455499"/>
            <a:ext cx="269274" cy="2314129"/>
          </a:xfrm>
          <a:prstGeom prst="rect">
            <a:avLst/>
          </a:prstGeom>
          <a:solidFill>
            <a:srgbClr val="92D05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64" y="1155891"/>
            <a:ext cx="781050" cy="381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83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i="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Microfibrilar</a:t>
              </a:r>
              <a:r>
                <a:rPr lang="en-US" sz="2400" b="1" i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Composites - Preparation</a:t>
              </a:r>
              <a:endParaRPr lang="en-US" sz="2400" i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9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05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2" name="Picture 4" descr="SRPS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335649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schema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4" y="476672"/>
            <a:ext cx="839628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7"/>
          <p:cNvSpPr txBox="1">
            <a:spLocks noChangeArrowheads="1"/>
          </p:cNvSpPr>
          <p:nvPr/>
        </p:nvSpPr>
        <p:spPr bwMode="auto">
          <a:xfrm>
            <a:off x="251520" y="4581947"/>
            <a:ext cx="72905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Arial Narrow" panose="020B0606020202030204" pitchFamily="34" charset="0"/>
              </a:rPr>
              <a:t>Polymer 1 </a:t>
            </a:r>
            <a:r>
              <a:rPr lang="en-US" altLang="en-US" sz="2000" b="1" dirty="0" smtClean="0">
                <a:latin typeface="Arial Narrow" panose="020B0606020202030204" pitchFamily="34" charset="0"/>
              </a:rPr>
              <a:t>= </a:t>
            </a:r>
            <a:r>
              <a:rPr lang="en-US" altLang="en-US" sz="2000" b="1" dirty="0">
                <a:latin typeface="Arial Narrow" panose="020B0606020202030204" pitchFamily="34" charset="0"/>
              </a:rPr>
              <a:t>PA6 </a:t>
            </a:r>
            <a:r>
              <a:rPr lang="en-US" altLang="en-US" sz="2000" b="1" dirty="0">
                <a:solidFill>
                  <a:srgbClr val="7030A0"/>
                </a:solidFill>
                <a:latin typeface="Arial Narrow" panose="020B0606020202030204" pitchFamily="34" charset="0"/>
              </a:rPr>
              <a:t>(may contain up to 7.5% </a:t>
            </a:r>
            <a:r>
              <a:rPr lang="en-US" altLang="en-US" sz="2000" b="1" dirty="0" err="1">
                <a:solidFill>
                  <a:srgbClr val="7030A0"/>
                </a:solidFill>
                <a:latin typeface="Arial Narrow" panose="020B0606020202030204" pitchFamily="34" charset="0"/>
              </a:rPr>
              <a:t>MMT</a:t>
            </a:r>
            <a:r>
              <a:rPr lang="en-US" altLang="en-US" sz="2000" b="1" dirty="0">
                <a:solidFill>
                  <a:srgbClr val="7030A0"/>
                </a:solidFill>
                <a:latin typeface="Arial Narrow" panose="020B0606020202030204" pitchFamily="34" charset="0"/>
              </a:rPr>
              <a:t>, </a:t>
            </a:r>
            <a:r>
              <a:rPr lang="en-US" altLang="en-US" sz="2000" b="1" dirty="0" err="1">
                <a:solidFill>
                  <a:srgbClr val="7030A0"/>
                </a:solidFill>
                <a:latin typeface="Arial Narrow" panose="020B0606020202030204" pitchFamily="34" charset="0"/>
              </a:rPr>
              <a:t>Cloisite</a:t>
            </a:r>
            <a:r>
              <a:rPr lang="en-US" altLang="en-US" sz="2000" b="1" dirty="0">
                <a:solidFill>
                  <a:srgbClr val="7030A0"/>
                </a:solidFill>
                <a:latin typeface="Arial Narrow" panose="020B0606020202030204" pitchFamily="34" charset="0"/>
              </a:rPr>
              <a:t>® or </a:t>
            </a:r>
            <a:r>
              <a:rPr lang="en-US" altLang="en-US" sz="2000" b="1" dirty="0" err="1">
                <a:solidFill>
                  <a:srgbClr val="7030A0"/>
                </a:solidFill>
                <a:latin typeface="Arial Narrow" panose="020B0606020202030204" pitchFamily="34" charset="0"/>
              </a:rPr>
              <a:t>Nanomer</a:t>
            </a:r>
            <a:r>
              <a:rPr lang="en-US" altLang="en-US" sz="20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®)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2000" b="1" dirty="0">
                <a:solidFill>
                  <a:srgbClr val="7030A0"/>
                </a:solidFill>
                <a:latin typeface="Arial Narrow" panose="020B0606020202030204" pitchFamily="34" charset="0"/>
              </a:rPr>
              <a:t>	</a:t>
            </a:r>
            <a:r>
              <a:rPr lang="pt-PT" altLang="en-US" sz="20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   </a:t>
            </a:r>
            <a:r>
              <a:rPr lang="pt-PT" altLang="en-US" sz="2000" b="1" dirty="0" smtClean="0">
                <a:latin typeface="Arial Narrow" panose="020B0606020202030204" pitchFamily="34" charset="0"/>
              </a:rPr>
              <a:t>= PA12</a:t>
            </a:r>
            <a:r>
              <a:rPr lang="pt-PT" altLang="en-US" sz="20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	</a:t>
            </a:r>
            <a:endParaRPr lang="en-US" altLang="en-US" sz="2000" b="1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CaixaDeTexto 18"/>
          <p:cNvSpPr txBox="1">
            <a:spLocks noChangeArrowheads="1"/>
          </p:cNvSpPr>
          <p:nvPr/>
        </p:nvSpPr>
        <p:spPr bwMode="auto">
          <a:xfrm>
            <a:off x="323528" y="5219908"/>
            <a:ext cx="2015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Polymer 2 = </a:t>
            </a:r>
            <a:r>
              <a:rPr lang="en-US" altLang="en-US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HDPE</a:t>
            </a:r>
            <a:endParaRPr lang="en-US" altLang="en-US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CaixaDeTexto 19"/>
          <p:cNvSpPr txBox="1">
            <a:spLocks noChangeArrowheads="1"/>
          </p:cNvSpPr>
          <p:nvPr/>
        </p:nvSpPr>
        <p:spPr bwMode="auto">
          <a:xfrm>
            <a:off x="323528" y="5589240"/>
            <a:ext cx="34811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Compatibilizer</a:t>
            </a:r>
            <a:r>
              <a:rPr lang="en-US" altLang="en-US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= </a:t>
            </a:r>
            <a:r>
              <a:rPr lang="en-US" altLang="en-US" sz="2000" b="1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YP</a:t>
            </a:r>
            <a:r>
              <a:rPr lang="en-US" altLang="en-US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(HDPE-</a:t>
            </a:r>
            <a:r>
              <a:rPr lang="en-US" altLang="en-US" sz="20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MAH</a:t>
            </a:r>
            <a:r>
              <a:rPr lang="en-US" altLang="en-US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)</a:t>
            </a:r>
            <a:endParaRPr lang="en-US" altLang="en-US" sz="2000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CaixaDeTexto 12"/>
          <p:cNvSpPr txBox="1">
            <a:spLocks noChangeArrowheads="1"/>
          </p:cNvSpPr>
          <p:nvPr/>
        </p:nvSpPr>
        <p:spPr bwMode="auto">
          <a:xfrm>
            <a:off x="4138934" y="1211685"/>
            <a:ext cx="150018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 err="1">
                <a:solidFill>
                  <a:srgbClr val="0000FF"/>
                </a:solidFill>
              </a:rPr>
              <a:t>Fibrilation</a:t>
            </a:r>
            <a:endParaRPr lang="en-GB" altLang="en-US" sz="1800" b="1" dirty="0">
              <a:solidFill>
                <a:srgbClr val="0000FF"/>
              </a:solidFill>
            </a:endParaRPr>
          </a:p>
        </p:txBody>
      </p:sp>
      <p:sp>
        <p:nvSpPr>
          <p:cNvPr id="19" name="Rectângulo 18"/>
          <p:cNvSpPr/>
          <p:nvPr/>
        </p:nvSpPr>
        <p:spPr>
          <a:xfrm>
            <a:off x="6067747" y="2581697"/>
            <a:ext cx="2643187" cy="1857375"/>
          </a:xfrm>
          <a:prstGeom prst="rect">
            <a:avLst/>
          </a:prstGeom>
          <a:solidFill>
            <a:srgbClr val="00B050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20" name="CaixaDeTexto 19"/>
          <p:cNvSpPr txBox="1">
            <a:spLocks noChangeArrowheads="1"/>
          </p:cNvSpPr>
          <p:nvPr/>
        </p:nvSpPr>
        <p:spPr bwMode="auto">
          <a:xfrm>
            <a:off x="6996434" y="4010447"/>
            <a:ext cx="1757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B050"/>
                </a:solidFill>
              </a:rPr>
              <a:t>TCL formation</a:t>
            </a: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1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i="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MFC</a:t>
              </a:r>
              <a:r>
                <a:rPr lang="en-US" sz="2400" b="1" i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Preparation</a:t>
              </a:r>
              <a:endParaRPr lang="en-US" sz="2400" i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9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30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2" name="Picture 4" descr="SRPS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62" y="6335649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4</a:t>
            </a:fld>
            <a:endParaRPr lang="en-US"/>
          </a:p>
        </p:txBody>
      </p:sp>
      <p:grpSp>
        <p:nvGrpSpPr>
          <p:cNvPr id="13" name="Group 128"/>
          <p:cNvGrpSpPr>
            <a:grpSpLocks/>
          </p:cNvGrpSpPr>
          <p:nvPr/>
        </p:nvGrpSpPr>
        <p:grpSpPr bwMode="auto">
          <a:xfrm>
            <a:off x="928710" y="692696"/>
            <a:ext cx="7286628" cy="2663825"/>
            <a:chOff x="301" y="1147"/>
            <a:chExt cx="4590" cy="1678"/>
          </a:xfrm>
        </p:grpSpPr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2207" y="1147"/>
              <a:ext cx="1104" cy="854"/>
              <a:chOff x="2256" y="1147"/>
              <a:chExt cx="1104" cy="854"/>
            </a:xfrm>
          </p:grpSpPr>
          <p:sp>
            <p:nvSpPr>
              <p:cNvPr id="101" name="Rectangle 13"/>
              <p:cNvSpPr>
                <a:spLocks noChangeArrowheads="1"/>
              </p:cNvSpPr>
              <p:nvPr/>
            </p:nvSpPr>
            <p:spPr bwMode="auto">
              <a:xfrm>
                <a:off x="2256" y="1346"/>
                <a:ext cx="1104" cy="655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grpSp>
            <p:nvGrpSpPr>
              <p:cNvPr id="102" name="Group 14"/>
              <p:cNvGrpSpPr>
                <a:grpSpLocks/>
              </p:cNvGrpSpPr>
              <p:nvPr/>
            </p:nvGrpSpPr>
            <p:grpSpPr bwMode="auto">
              <a:xfrm>
                <a:off x="2439" y="1147"/>
                <a:ext cx="770" cy="313"/>
                <a:chOff x="2454" y="1296"/>
                <a:chExt cx="681" cy="258"/>
              </a:xfrm>
            </p:grpSpPr>
            <p:sp>
              <p:nvSpPr>
                <p:cNvPr id="103" name="Rectangle 15"/>
                <p:cNvSpPr>
                  <a:spLocks noChangeArrowheads="1"/>
                </p:cNvSpPr>
                <p:nvPr/>
              </p:nvSpPr>
              <p:spPr bwMode="auto">
                <a:xfrm>
                  <a:off x="2491" y="1305"/>
                  <a:ext cx="644" cy="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04" name="Rectangle 16"/>
                <p:cNvSpPr>
                  <a:spLocks noChangeArrowheads="1"/>
                </p:cNvSpPr>
                <p:nvPr/>
              </p:nvSpPr>
              <p:spPr bwMode="auto">
                <a:xfrm>
                  <a:off x="2454" y="1296"/>
                  <a:ext cx="595" cy="258"/>
                </a:xfrm>
                <a:prstGeom prst="rect">
                  <a:avLst/>
                </a:prstGeom>
                <a:solidFill>
                  <a:srgbClr val="FFFFFF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05" name="Rectangle 17"/>
                <p:cNvSpPr>
                  <a:spLocks noChangeArrowheads="1"/>
                </p:cNvSpPr>
                <p:nvPr/>
              </p:nvSpPr>
              <p:spPr bwMode="auto">
                <a:xfrm>
                  <a:off x="2565" y="1314"/>
                  <a:ext cx="55" cy="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Symbol" pitchFamily="18" charset="2"/>
                    </a:rPr>
                    <a:t>l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06" name="Rectangle 18"/>
                <p:cNvSpPr>
                  <a:spLocks noChangeArrowheads="1"/>
                </p:cNvSpPr>
                <p:nvPr/>
              </p:nvSpPr>
              <p:spPr bwMode="auto">
                <a:xfrm>
                  <a:off x="2630" y="1375"/>
                  <a:ext cx="32" cy="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07" name="Rectangle 19"/>
                <p:cNvSpPr>
                  <a:spLocks noChangeArrowheads="1"/>
                </p:cNvSpPr>
                <p:nvPr/>
              </p:nvSpPr>
              <p:spPr bwMode="auto">
                <a:xfrm>
                  <a:off x="2667" y="1325"/>
                  <a:ext cx="229" cy="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Times New Roman" pitchFamily="18" charset="0"/>
                    </a:rPr>
                    <a:t> = 6.3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08" name="Rectangle 20"/>
                <p:cNvSpPr>
                  <a:spLocks noChangeArrowheads="1"/>
                </p:cNvSpPr>
                <p:nvPr/>
              </p:nvSpPr>
              <p:spPr bwMode="auto">
                <a:xfrm>
                  <a:off x="2931" y="1325"/>
                  <a:ext cx="24" cy="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Times New Roman" pitchFamily="18" charset="0"/>
                    </a:rPr>
                    <a:t> 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1162" y="1997"/>
              <a:ext cx="2303" cy="1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01" y="1744"/>
              <a:ext cx="910" cy="788"/>
              <a:chOff x="672" y="1836"/>
              <a:chExt cx="785" cy="648"/>
            </a:xfrm>
          </p:grpSpPr>
          <p:sp>
            <p:nvSpPr>
              <p:cNvPr id="91" name="Rectangle 23"/>
              <p:cNvSpPr>
                <a:spLocks noChangeArrowheads="1"/>
              </p:cNvSpPr>
              <p:nvPr/>
            </p:nvSpPr>
            <p:spPr bwMode="auto">
              <a:xfrm>
                <a:off x="672" y="2020"/>
                <a:ext cx="25" cy="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92" name="Rectangle 24"/>
              <p:cNvSpPr>
                <a:spLocks noChangeArrowheads="1"/>
              </p:cNvSpPr>
              <p:nvPr/>
            </p:nvSpPr>
            <p:spPr bwMode="auto">
              <a:xfrm>
                <a:off x="887" y="1999"/>
                <a:ext cx="493" cy="249"/>
              </a:xfrm>
              <a:prstGeom prst="rect">
                <a:avLst/>
              </a:prstGeom>
              <a:solidFill>
                <a:srgbClr val="FF99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3" name="Rectangle 25"/>
              <p:cNvSpPr>
                <a:spLocks noChangeArrowheads="1"/>
              </p:cNvSpPr>
              <p:nvPr/>
            </p:nvSpPr>
            <p:spPr bwMode="auto">
              <a:xfrm>
                <a:off x="1373" y="1999"/>
                <a:ext cx="84" cy="89"/>
              </a:xfrm>
              <a:prstGeom prst="rect">
                <a:avLst/>
              </a:prstGeom>
              <a:solidFill>
                <a:srgbClr val="C0C0C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4" name="Freeform 26"/>
              <p:cNvSpPr>
                <a:spLocks/>
              </p:cNvSpPr>
              <p:nvPr/>
            </p:nvSpPr>
            <p:spPr bwMode="auto">
              <a:xfrm>
                <a:off x="887" y="1836"/>
                <a:ext cx="160" cy="1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1" y="161"/>
                  </a:cxn>
                  <a:cxn ang="0">
                    <a:pos x="120" y="161"/>
                  </a:cxn>
                  <a:cxn ang="0">
                    <a:pos x="160" y="0"/>
                  </a:cxn>
                  <a:cxn ang="0">
                    <a:pos x="0" y="0"/>
                  </a:cxn>
                </a:cxnLst>
                <a:rect l="0" t="0" r="r" b="b"/>
                <a:pathLst>
                  <a:path w="160" h="161">
                    <a:moveTo>
                      <a:pt x="0" y="0"/>
                    </a:moveTo>
                    <a:lnTo>
                      <a:pt x="41" y="161"/>
                    </a:lnTo>
                    <a:lnTo>
                      <a:pt x="120" y="161"/>
                    </a:lnTo>
                    <a:lnTo>
                      <a:pt x="1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5" name="Rectangle 27"/>
              <p:cNvSpPr>
                <a:spLocks noChangeArrowheads="1"/>
              </p:cNvSpPr>
              <p:nvPr/>
            </p:nvSpPr>
            <p:spPr bwMode="auto">
              <a:xfrm>
                <a:off x="826" y="2246"/>
                <a:ext cx="595" cy="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6" name="Rectangle 28"/>
              <p:cNvSpPr>
                <a:spLocks noChangeArrowheads="1"/>
              </p:cNvSpPr>
              <p:nvPr/>
            </p:nvSpPr>
            <p:spPr bwMode="auto">
              <a:xfrm>
                <a:off x="984" y="2289"/>
                <a:ext cx="315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7" name="Rectangle 29"/>
              <p:cNvSpPr>
                <a:spLocks noChangeArrowheads="1"/>
              </p:cNvSpPr>
              <p:nvPr/>
            </p:nvSpPr>
            <p:spPr bwMode="auto">
              <a:xfrm>
                <a:off x="928" y="2303"/>
                <a:ext cx="368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8" name="Rectangle 30"/>
              <p:cNvSpPr>
                <a:spLocks noChangeArrowheads="1"/>
              </p:cNvSpPr>
              <p:nvPr/>
            </p:nvSpPr>
            <p:spPr bwMode="auto">
              <a:xfrm>
                <a:off x="928" y="2305"/>
                <a:ext cx="349" cy="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 dirty="0">
                    <a:solidFill>
                      <a:schemeClr val="tx2"/>
                    </a:solidFill>
                  </a:rPr>
                  <a:t>Extruder</a:t>
                </a:r>
              </a:p>
            </p:txBody>
          </p:sp>
          <p:sp>
            <p:nvSpPr>
              <p:cNvPr id="99" name="Rectangle 31"/>
              <p:cNvSpPr>
                <a:spLocks noChangeArrowheads="1"/>
              </p:cNvSpPr>
              <p:nvPr/>
            </p:nvSpPr>
            <p:spPr bwMode="auto">
              <a:xfrm>
                <a:off x="1291" y="2305"/>
                <a:ext cx="22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3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00" name="Rectangle 32"/>
              <p:cNvSpPr>
                <a:spLocks noChangeArrowheads="1"/>
              </p:cNvSpPr>
              <p:nvPr/>
            </p:nvSpPr>
            <p:spPr bwMode="auto">
              <a:xfrm>
                <a:off x="1256" y="2289"/>
                <a:ext cx="56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7" name="Group 33"/>
            <p:cNvGrpSpPr>
              <a:grpSpLocks/>
            </p:cNvGrpSpPr>
            <p:nvPr/>
          </p:nvGrpSpPr>
          <p:grpSpPr bwMode="auto">
            <a:xfrm>
              <a:off x="1864" y="1887"/>
              <a:ext cx="382" cy="751"/>
              <a:chOff x="2056" y="1954"/>
              <a:chExt cx="335" cy="618"/>
            </a:xfrm>
          </p:grpSpPr>
          <p:sp>
            <p:nvSpPr>
              <p:cNvPr id="76" name="Rectangle 34"/>
              <p:cNvSpPr>
                <a:spLocks noChangeArrowheads="1"/>
              </p:cNvSpPr>
              <p:nvPr/>
            </p:nvSpPr>
            <p:spPr bwMode="auto">
              <a:xfrm>
                <a:off x="2056" y="2126"/>
                <a:ext cx="335" cy="120"/>
              </a:xfrm>
              <a:prstGeom prst="rect">
                <a:avLst/>
              </a:prstGeom>
              <a:solidFill>
                <a:srgbClr val="FF99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77" name="Rectangle 35"/>
              <p:cNvSpPr>
                <a:spLocks noChangeArrowheads="1"/>
              </p:cNvSpPr>
              <p:nvPr/>
            </p:nvSpPr>
            <p:spPr bwMode="auto">
              <a:xfrm>
                <a:off x="2070" y="2289"/>
                <a:ext cx="192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78" name="Rectangle 36"/>
              <p:cNvSpPr>
                <a:spLocks noChangeArrowheads="1"/>
              </p:cNvSpPr>
              <p:nvPr/>
            </p:nvSpPr>
            <p:spPr bwMode="auto">
              <a:xfrm>
                <a:off x="2070" y="2303"/>
                <a:ext cx="301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79" name="Rectangle 37"/>
              <p:cNvSpPr>
                <a:spLocks noChangeArrowheads="1"/>
              </p:cNvSpPr>
              <p:nvPr/>
            </p:nvSpPr>
            <p:spPr bwMode="auto">
              <a:xfrm>
                <a:off x="2101" y="2300"/>
                <a:ext cx="190" cy="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>
                    <a:solidFill>
                      <a:schemeClr val="tx2"/>
                    </a:solidFill>
                  </a:rPr>
                  <a:t>Haul</a:t>
                </a:r>
              </a:p>
            </p:txBody>
          </p:sp>
          <p:sp>
            <p:nvSpPr>
              <p:cNvPr id="80" name="Rectangle 38"/>
              <p:cNvSpPr>
                <a:spLocks noChangeArrowheads="1"/>
              </p:cNvSpPr>
              <p:nvPr/>
            </p:nvSpPr>
            <p:spPr bwMode="auto">
              <a:xfrm>
                <a:off x="2303" y="2300"/>
                <a:ext cx="31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300">
                    <a:solidFill>
                      <a:srgbClr val="000000"/>
                    </a:solidFill>
                    <a:latin typeface="Times New Roman" pitchFamily="18" charset="0"/>
                  </a:rPr>
                  <a:t>-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81" name="Rectangle 39"/>
              <p:cNvSpPr>
                <a:spLocks noChangeArrowheads="1"/>
              </p:cNvSpPr>
              <p:nvPr/>
            </p:nvSpPr>
            <p:spPr bwMode="auto">
              <a:xfrm>
                <a:off x="2121" y="2425"/>
                <a:ext cx="188" cy="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>
                    <a:solidFill>
                      <a:schemeClr val="tx2"/>
                    </a:solidFill>
                  </a:rPr>
                  <a:t>off 1</a:t>
                </a:r>
              </a:p>
            </p:txBody>
          </p:sp>
          <p:sp>
            <p:nvSpPr>
              <p:cNvPr id="82" name="Rectangle 40"/>
              <p:cNvSpPr>
                <a:spLocks noChangeArrowheads="1"/>
              </p:cNvSpPr>
              <p:nvPr/>
            </p:nvSpPr>
            <p:spPr bwMode="auto">
              <a:xfrm>
                <a:off x="2319" y="2425"/>
                <a:ext cx="23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3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83" name="Oval 41"/>
              <p:cNvSpPr>
                <a:spLocks noChangeArrowheads="1"/>
              </p:cNvSpPr>
              <p:nvPr/>
            </p:nvSpPr>
            <p:spPr bwMode="auto">
              <a:xfrm>
                <a:off x="2056" y="1959"/>
                <a:ext cx="68" cy="67"/>
              </a:xfrm>
              <a:prstGeom prst="ellipse">
                <a:avLst/>
              </a:prstGeom>
              <a:solidFill>
                <a:srgbClr val="C0C0C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84" name="Oval 42"/>
              <p:cNvSpPr>
                <a:spLocks noChangeArrowheads="1"/>
              </p:cNvSpPr>
              <p:nvPr/>
            </p:nvSpPr>
            <p:spPr bwMode="auto">
              <a:xfrm>
                <a:off x="2323" y="1959"/>
                <a:ext cx="68" cy="67"/>
              </a:xfrm>
              <a:prstGeom prst="ellipse">
                <a:avLst/>
              </a:prstGeom>
              <a:solidFill>
                <a:srgbClr val="C0C0C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85" name="Line 43"/>
              <p:cNvSpPr>
                <a:spLocks noChangeShapeType="1"/>
              </p:cNvSpPr>
              <p:nvPr/>
            </p:nvSpPr>
            <p:spPr bwMode="auto">
              <a:xfrm>
                <a:off x="2090" y="1954"/>
                <a:ext cx="265" cy="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86" name="Line 44"/>
              <p:cNvSpPr>
                <a:spLocks noChangeShapeType="1"/>
              </p:cNvSpPr>
              <p:nvPr/>
            </p:nvSpPr>
            <p:spPr bwMode="auto">
              <a:xfrm>
                <a:off x="2093" y="2022"/>
                <a:ext cx="262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87" name="Oval 45"/>
              <p:cNvSpPr>
                <a:spLocks noChangeArrowheads="1"/>
              </p:cNvSpPr>
              <p:nvPr/>
            </p:nvSpPr>
            <p:spPr bwMode="auto">
              <a:xfrm>
                <a:off x="2056" y="2047"/>
                <a:ext cx="68" cy="68"/>
              </a:xfrm>
              <a:prstGeom prst="ellipse">
                <a:avLst/>
              </a:prstGeom>
              <a:solidFill>
                <a:srgbClr val="C0C0C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88" name="Oval 46"/>
              <p:cNvSpPr>
                <a:spLocks noChangeArrowheads="1"/>
              </p:cNvSpPr>
              <p:nvPr/>
            </p:nvSpPr>
            <p:spPr bwMode="auto">
              <a:xfrm>
                <a:off x="2321" y="2047"/>
                <a:ext cx="70" cy="68"/>
              </a:xfrm>
              <a:prstGeom prst="ellipse">
                <a:avLst/>
              </a:prstGeom>
              <a:solidFill>
                <a:srgbClr val="C0C0C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89" name="Line 47"/>
              <p:cNvSpPr>
                <a:spLocks noChangeShapeType="1"/>
              </p:cNvSpPr>
              <p:nvPr/>
            </p:nvSpPr>
            <p:spPr bwMode="auto">
              <a:xfrm>
                <a:off x="2090" y="2047"/>
                <a:ext cx="263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0" name="Line 48"/>
              <p:cNvSpPr>
                <a:spLocks noChangeShapeType="1"/>
              </p:cNvSpPr>
              <p:nvPr/>
            </p:nvSpPr>
            <p:spPr bwMode="auto">
              <a:xfrm>
                <a:off x="2097" y="2110"/>
                <a:ext cx="262" cy="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18" name="Group 49"/>
            <p:cNvGrpSpPr>
              <a:grpSpLocks/>
            </p:cNvGrpSpPr>
            <p:nvPr/>
          </p:nvGrpSpPr>
          <p:grpSpPr bwMode="auto">
            <a:xfrm>
              <a:off x="2968" y="1896"/>
              <a:ext cx="384" cy="746"/>
              <a:chOff x="3017" y="1848"/>
              <a:chExt cx="384" cy="746"/>
            </a:xfrm>
          </p:grpSpPr>
          <p:sp>
            <p:nvSpPr>
              <p:cNvPr id="61" name="Rectangle 50"/>
              <p:cNvSpPr>
                <a:spLocks noChangeArrowheads="1"/>
              </p:cNvSpPr>
              <p:nvPr/>
            </p:nvSpPr>
            <p:spPr bwMode="auto">
              <a:xfrm>
                <a:off x="3022" y="2051"/>
                <a:ext cx="379" cy="146"/>
              </a:xfrm>
              <a:prstGeom prst="rect">
                <a:avLst/>
              </a:prstGeom>
              <a:solidFill>
                <a:srgbClr val="FF99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62" name="Rectangle 51"/>
              <p:cNvSpPr>
                <a:spLocks noChangeArrowheads="1"/>
              </p:cNvSpPr>
              <p:nvPr/>
            </p:nvSpPr>
            <p:spPr bwMode="auto">
              <a:xfrm>
                <a:off x="3027" y="2250"/>
                <a:ext cx="219" cy="1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63" name="Oval 52"/>
              <p:cNvSpPr>
                <a:spLocks noChangeArrowheads="1"/>
              </p:cNvSpPr>
              <p:nvPr/>
            </p:nvSpPr>
            <p:spPr bwMode="auto">
              <a:xfrm>
                <a:off x="3017" y="1848"/>
                <a:ext cx="80" cy="82"/>
              </a:xfrm>
              <a:prstGeom prst="ellipse">
                <a:avLst/>
              </a:prstGeom>
              <a:solidFill>
                <a:srgbClr val="C0C0C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64" name="Oval 53"/>
              <p:cNvSpPr>
                <a:spLocks noChangeArrowheads="1"/>
              </p:cNvSpPr>
              <p:nvPr/>
            </p:nvSpPr>
            <p:spPr bwMode="auto">
              <a:xfrm>
                <a:off x="3321" y="1848"/>
                <a:ext cx="80" cy="82"/>
              </a:xfrm>
              <a:prstGeom prst="ellipse">
                <a:avLst/>
              </a:prstGeom>
              <a:solidFill>
                <a:srgbClr val="C0C0C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65" name="Line 54"/>
              <p:cNvSpPr>
                <a:spLocks noChangeShapeType="1"/>
              </p:cNvSpPr>
              <p:nvPr/>
            </p:nvSpPr>
            <p:spPr bwMode="auto">
              <a:xfrm>
                <a:off x="3064" y="1849"/>
                <a:ext cx="296" cy="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66" name="Line 55"/>
              <p:cNvSpPr>
                <a:spLocks noChangeShapeType="1"/>
              </p:cNvSpPr>
              <p:nvPr/>
            </p:nvSpPr>
            <p:spPr bwMode="auto">
              <a:xfrm>
                <a:off x="3058" y="1925"/>
                <a:ext cx="298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67" name="Oval 56"/>
              <p:cNvSpPr>
                <a:spLocks noChangeArrowheads="1"/>
              </p:cNvSpPr>
              <p:nvPr/>
            </p:nvSpPr>
            <p:spPr bwMode="auto">
              <a:xfrm>
                <a:off x="3017" y="1955"/>
                <a:ext cx="77" cy="83"/>
              </a:xfrm>
              <a:prstGeom prst="ellipse">
                <a:avLst/>
              </a:prstGeom>
              <a:solidFill>
                <a:srgbClr val="C0C0C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68" name="Oval 57"/>
              <p:cNvSpPr>
                <a:spLocks noChangeArrowheads="1"/>
              </p:cNvSpPr>
              <p:nvPr/>
            </p:nvSpPr>
            <p:spPr bwMode="auto">
              <a:xfrm>
                <a:off x="3321" y="1955"/>
                <a:ext cx="80" cy="83"/>
              </a:xfrm>
              <a:prstGeom prst="ellipse">
                <a:avLst/>
              </a:prstGeom>
              <a:solidFill>
                <a:srgbClr val="C0C0C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69" name="Line 58"/>
              <p:cNvSpPr>
                <a:spLocks noChangeShapeType="1"/>
              </p:cNvSpPr>
              <p:nvPr/>
            </p:nvSpPr>
            <p:spPr bwMode="auto">
              <a:xfrm>
                <a:off x="3056" y="1955"/>
                <a:ext cx="298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70" name="Line 59"/>
              <p:cNvSpPr>
                <a:spLocks noChangeShapeType="1"/>
              </p:cNvSpPr>
              <p:nvPr/>
            </p:nvSpPr>
            <p:spPr bwMode="auto">
              <a:xfrm>
                <a:off x="3064" y="2032"/>
                <a:ext cx="300" cy="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71" name="Rectangle 60"/>
              <p:cNvSpPr>
                <a:spLocks noChangeArrowheads="1"/>
              </p:cNvSpPr>
              <p:nvPr/>
            </p:nvSpPr>
            <p:spPr bwMode="auto">
              <a:xfrm>
                <a:off x="3019" y="2267"/>
                <a:ext cx="345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72" name="Rectangle 61"/>
              <p:cNvSpPr>
                <a:spLocks noChangeArrowheads="1"/>
              </p:cNvSpPr>
              <p:nvPr/>
            </p:nvSpPr>
            <p:spPr bwMode="auto">
              <a:xfrm>
                <a:off x="3096" y="2230"/>
                <a:ext cx="216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 dirty="0">
                    <a:solidFill>
                      <a:schemeClr val="tx2"/>
                    </a:solidFill>
                  </a:rPr>
                  <a:t>Haul</a:t>
                </a:r>
              </a:p>
            </p:txBody>
          </p:sp>
          <p:sp>
            <p:nvSpPr>
              <p:cNvPr id="73" name="Rectangle 62"/>
              <p:cNvSpPr>
                <a:spLocks noChangeArrowheads="1"/>
              </p:cNvSpPr>
              <p:nvPr/>
            </p:nvSpPr>
            <p:spPr bwMode="auto">
              <a:xfrm>
                <a:off x="3285" y="2263"/>
                <a:ext cx="3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300">
                    <a:solidFill>
                      <a:srgbClr val="000000"/>
                    </a:solidFill>
                    <a:latin typeface="Times New Roman" pitchFamily="18" charset="0"/>
                  </a:rPr>
                  <a:t>-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74" name="Rectangle 63"/>
              <p:cNvSpPr>
                <a:spLocks noChangeArrowheads="1"/>
              </p:cNvSpPr>
              <p:nvPr/>
            </p:nvSpPr>
            <p:spPr bwMode="auto">
              <a:xfrm>
                <a:off x="3118" y="2382"/>
                <a:ext cx="214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 dirty="0">
                    <a:solidFill>
                      <a:schemeClr val="tx2"/>
                    </a:solidFill>
                  </a:rPr>
                  <a:t>off 2</a:t>
                </a:r>
              </a:p>
            </p:txBody>
          </p:sp>
          <p:sp>
            <p:nvSpPr>
              <p:cNvPr id="75" name="Rectangle 64"/>
              <p:cNvSpPr>
                <a:spLocks noChangeArrowheads="1"/>
              </p:cNvSpPr>
              <p:nvPr/>
            </p:nvSpPr>
            <p:spPr bwMode="auto">
              <a:xfrm>
                <a:off x="3303" y="2415"/>
                <a:ext cx="2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3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19" name="Group 65"/>
            <p:cNvGrpSpPr>
              <a:grpSpLocks/>
            </p:cNvGrpSpPr>
            <p:nvPr/>
          </p:nvGrpSpPr>
          <p:grpSpPr bwMode="auto">
            <a:xfrm>
              <a:off x="3117" y="1298"/>
              <a:ext cx="1208" cy="1527"/>
              <a:chOff x="3595" y="1474"/>
              <a:chExt cx="1208" cy="1257"/>
            </a:xfrm>
          </p:grpSpPr>
          <p:sp>
            <p:nvSpPr>
              <p:cNvPr id="47" name="Line 67"/>
              <p:cNvSpPr>
                <a:spLocks noChangeShapeType="1"/>
              </p:cNvSpPr>
              <p:nvPr/>
            </p:nvSpPr>
            <p:spPr bwMode="auto">
              <a:xfrm>
                <a:off x="4614" y="2092"/>
                <a:ext cx="2" cy="15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48" name="Rectangle 68"/>
              <p:cNvSpPr>
                <a:spLocks noChangeArrowheads="1"/>
              </p:cNvSpPr>
              <p:nvPr/>
            </p:nvSpPr>
            <p:spPr bwMode="auto">
              <a:xfrm>
                <a:off x="3595" y="1632"/>
                <a:ext cx="665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49" name="Rectangle 69"/>
              <p:cNvSpPr>
                <a:spLocks noChangeArrowheads="1"/>
              </p:cNvSpPr>
              <p:nvPr/>
            </p:nvSpPr>
            <p:spPr bwMode="auto">
              <a:xfrm>
                <a:off x="3785" y="1565"/>
                <a:ext cx="330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50" name="Rectangle 70"/>
              <p:cNvSpPr>
                <a:spLocks noChangeArrowheads="1"/>
              </p:cNvSpPr>
              <p:nvPr/>
            </p:nvSpPr>
            <p:spPr bwMode="auto">
              <a:xfrm>
                <a:off x="4063" y="1592"/>
                <a:ext cx="59" cy="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51" name="Line 73"/>
              <p:cNvSpPr>
                <a:spLocks noChangeShapeType="1"/>
              </p:cNvSpPr>
              <p:nvPr/>
            </p:nvSpPr>
            <p:spPr bwMode="auto">
              <a:xfrm>
                <a:off x="4569" y="2242"/>
                <a:ext cx="100" cy="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52" name="Oval 74"/>
              <p:cNvSpPr>
                <a:spLocks noChangeArrowheads="1"/>
              </p:cNvSpPr>
              <p:nvPr/>
            </p:nvSpPr>
            <p:spPr bwMode="auto">
              <a:xfrm>
                <a:off x="4548" y="1984"/>
                <a:ext cx="140" cy="133"/>
              </a:xfrm>
              <a:prstGeom prst="ellipse">
                <a:avLst/>
              </a:prstGeom>
              <a:solidFill>
                <a:srgbClr val="FF99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53" name="Oval 75"/>
              <p:cNvSpPr>
                <a:spLocks noChangeArrowheads="1"/>
              </p:cNvSpPr>
              <p:nvPr/>
            </p:nvSpPr>
            <p:spPr bwMode="auto">
              <a:xfrm>
                <a:off x="4591" y="2027"/>
                <a:ext cx="52" cy="52"/>
              </a:xfrm>
              <a:prstGeom prst="ellipse">
                <a:avLst/>
              </a:prstGeom>
              <a:solidFill>
                <a:srgbClr val="FF99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54" name="Rectangle 76"/>
              <p:cNvSpPr>
                <a:spLocks noChangeArrowheads="1"/>
              </p:cNvSpPr>
              <p:nvPr/>
            </p:nvSpPr>
            <p:spPr bwMode="auto">
              <a:xfrm>
                <a:off x="4334" y="2244"/>
                <a:ext cx="444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55" name="Rectangle 77"/>
              <p:cNvSpPr>
                <a:spLocks noChangeArrowheads="1"/>
              </p:cNvSpPr>
              <p:nvPr/>
            </p:nvSpPr>
            <p:spPr bwMode="auto">
              <a:xfrm>
                <a:off x="3821" y="2099"/>
                <a:ext cx="276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56" name="Rectangle 78"/>
              <p:cNvSpPr>
                <a:spLocks noChangeArrowheads="1"/>
              </p:cNvSpPr>
              <p:nvPr/>
            </p:nvSpPr>
            <p:spPr bwMode="auto">
              <a:xfrm>
                <a:off x="3726" y="2559"/>
                <a:ext cx="427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57" name="Rectangle 79"/>
              <p:cNvSpPr>
                <a:spLocks noChangeArrowheads="1"/>
              </p:cNvSpPr>
              <p:nvPr/>
            </p:nvSpPr>
            <p:spPr bwMode="auto">
              <a:xfrm>
                <a:off x="4454" y="2274"/>
                <a:ext cx="349" cy="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 dirty="0">
                    <a:solidFill>
                      <a:schemeClr val="tx2"/>
                    </a:solidFill>
                  </a:rPr>
                  <a:t>Winder</a:t>
                </a:r>
              </a:p>
            </p:txBody>
          </p:sp>
          <p:sp>
            <p:nvSpPr>
              <p:cNvPr id="58" name="Rectangle 80"/>
              <p:cNvSpPr>
                <a:spLocks noChangeArrowheads="1"/>
              </p:cNvSpPr>
              <p:nvPr/>
            </p:nvSpPr>
            <p:spPr bwMode="auto">
              <a:xfrm>
                <a:off x="4090" y="2560"/>
                <a:ext cx="23" cy="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3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59" name="Rectangle 83"/>
              <p:cNvSpPr>
                <a:spLocks noChangeArrowheads="1"/>
              </p:cNvSpPr>
              <p:nvPr/>
            </p:nvSpPr>
            <p:spPr bwMode="auto">
              <a:xfrm>
                <a:off x="3626" y="1474"/>
                <a:ext cx="618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60" name="Rectangle 85"/>
              <p:cNvSpPr>
                <a:spLocks noChangeArrowheads="1"/>
              </p:cNvSpPr>
              <p:nvPr/>
            </p:nvSpPr>
            <p:spPr bwMode="auto">
              <a:xfrm>
                <a:off x="4126" y="1478"/>
                <a:ext cx="23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3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n-US" sz="2400">
                  <a:latin typeface="Times New Roman" pitchFamily="18" charset="0"/>
                </a:endParaRPr>
              </a:p>
            </p:txBody>
          </p:sp>
        </p:grpSp>
        <p:sp>
          <p:nvSpPr>
            <p:cNvPr id="20" name="Rectangle 94"/>
            <p:cNvSpPr>
              <a:spLocks noChangeArrowheads="1"/>
            </p:cNvSpPr>
            <p:nvPr/>
          </p:nvSpPr>
          <p:spPr bwMode="auto">
            <a:xfrm>
              <a:off x="4401" y="1867"/>
              <a:ext cx="490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6600"/>
                  </a:solidFill>
                </a:rPr>
                <a:t>O</a:t>
              </a:r>
              <a:r>
                <a:rPr lang="pt-PT" sz="1400" b="1" dirty="0" err="1">
                  <a:solidFill>
                    <a:srgbClr val="FF6600"/>
                  </a:solidFill>
                </a:rPr>
                <a:t>riented</a:t>
              </a:r>
              <a:r>
                <a:rPr lang="pt-PT" sz="1400" b="1" dirty="0">
                  <a:solidFill>
                    <a:srgbClr val="FF6600"/>
                  </a:solidFill>
                </a:rPr>
                <a:t> </a:t>
              </a:r>
            </a:p>
            <a:p>
              <a:pPr algn="ctr"/>
              <a:r>
                <a:rPr lang="pt-PT" sz="1400" b="1" dirty="0" err="1">
                  <a:solidFill>
                    <a:srgbClr val="FF6600"/>
                  </a:solidFill>
                </a:rPr>
                <a:t>cable</a:t>
              </a:r>
              <a:endParaRPr lang="en-US" sz="1400" b="1" dirty="0">
                <a:solidFill>
                  <a:srgbClr val="FF6600"/>
                </a:solidFill>
              </a:endParaRPr>
            </a:p>
          </p:txBody>
        </p:sp>
        <p:grpSp>
          <p:nvGrpSpPr>
            <p:cNvPr id="21" name="Group 96"/>
            <p:cNvGrpSpPr>
              <a:grpSpLocks/>
            </p:cNvGrpSpPr>
            <p:nvPr/>
          </p:nvGrpSpPr>
          <p:grpSpPr bwMode="auto">
            <a:xfrm>
              <a:off x="3533" y="1971"/>
              <a:ext cx="388" cy="74"/>
              <a:chOff x="3534" y="2437"/>
              <a:chExt cx="340" cy="74"/>
            </a:xfrm>
          </p:grpSpPr>
          <p:sp>
            <p:nvSpPr>
              <p:cNvPr id="45" name="Line 97"/>
              <p:cNvSpPr>
                <a:spLocks noChangeShapeType="1"/>
              </p:cNvSpPr>
              <p:nvPr/>
            </p:nvSpPr>
            <p:spPr bwMode="auto">
              <a:xfrm>
                <a:off x="3534" y="2473"/>
                <a:ext cx="272" cy="1"/>
              </a:xfrm>
              <a:prstGeom prst="line">
                <a:avLst/>
              </a:prstGeom>
              <a:noFill/>
              <a:ln w="11113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46" name="Freeform 98"/>
              <p:cNvSpPr>
                <a:spLocks/>
              </p:cNvSpPr>
              <p:nvPr/>
            </p:nvSpPr>
            <p:spPr bwMode="auto">
              <a:xfrm>
                <a:off x="3765" y="2437"/>
                <a:ext cx="109" cy="74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109" y="38"/>
                  </a:cxn>
                  <a:cxn ang="0">
                    <a:pos x="0" y="0"/>
                  </a:cxn>
                  <a:cxn ang="0">
                    <a:pos x="34" y="38"/>
                  </a:cxn>
                  <a:cxn ang="0">
                    <a:pos x="0" y="74"/>
                  </a:cxn>
                </a:cxnLst>
                <a:rect l="0" t="0" r="r" b="b"/>
                <a:pathLst>
                  <a:path w="109" h="74">
                    <a:moveTo>
                      <a:pt x="0" y="74"/>
                    </a:moveTo>
                    <a:lnTo>
                      <a:pt x="109" y="38"/>
                    </a:lnTo>
                    <a:lnTo>
                      <a:pt x="0" y="0"/>
                    </a:lnTo>
                    <a:lnTo>
                      <a:pt x="34" y="38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grpSp>
          <p:nvGrpSpPr>
            <p:cNvPr id="22" name="Group 104"/>
            <p:cNvGrpSpPr>
              <a:grpSpLocks/>
            </p:cNvGrpSpPr>
            <p:nvPr/>
          </p:nvGrpSpPr>
          <p:grpSpPr bwMode="auto">
            <a:xfrm>
              <a:off x="2417" y="1931"/>
              <a:ext cx="466" cy="686"/>
              <a:chOff x="2466" y="1931"/>
              <a:chExt cx="466" cy="686"/>
            </a:xfrm>
          </p:grpSpPr>
          <p:sp>
            <p:nvSpPr>
              <p:cNvPr id="38" name="Rectangle 105"/>
              <p:cNvSpPr>
                <a:spLocks noChangeArrowheads="1"/>
              </p:cNvSpPr>
              <p:nvPr/>
            </p:nvSpPr>
            <p:spPr bwMode="auto">
              <a:xfrm>
                <a:off x="2466" y="1931"/>
                <a:ext cx="466" cy="108"/>
              </a:xfrm>
              <a:prstGeom prst="rect">
                <a:avLst/>
              </a:prstGeom>
              <a:solidFill>
                <a:srgbClr val="DDDDDD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9" name="Rectangle 106"/>
              <p:cNvSpPr>
                <a:spLocks noChangeArrowheads="1"/>
              </p:cNvSpPr>
              <p:nvPr/>
            </p:nvSpPr>
            <p:spPr bwMode="auto">
              <a:xfrm>
                <a:off x="2466" y="2047"/>
                <a:ext cx="464" cy="184"/>
              </a:xfrm>
              <a:prstGeom prst="rect">
                <a:avLst/>
              </a:prstGeom>
              <a:solidFill>
                <a:srgbClr val="FF99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40" name="Rectangle 107"/>
              <p:cNvSpPr>
                <a:spLocks noChangeArrowheads="1"/>
              </p:cNvSpPr>
              <p:nvPr/>
            </p:nvSpPr>
            <p:spPr bwMode="auto">
              <a:xfrm>
                <a:off x="2522" y="2292"/>
                <a:ext cx="339" cy="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41" name="Rectangle 108"/>
              <p:cNvSpPr>
                <a:spLocks noChangeArrowheads="1"/>
              </p:cNvSpPr>
              <p:nvPr/>
            </p:nvSpPr>
            <p:spPr bwMode="auto">
              <a:xfrm>
                <a:off x="2546" y="2290"/>
                <a:ext cx="364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tx2"/>
                    </a:solidFill>
                  </a:rPr>
                  <a:t>Heating</a:t>
                </a:r>
                <a:endParaRPr lang="en-US" sz="14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2" name="Rectangle 109"/>
              <p:cNvSpPr>
                <a:spLocks noChangeArrowheads="1"/>
              </p:cNvSpPr>
              <p:nvPr/>
            </p:nvSpPr>
            <p:spPr bwMode="auto">
              <a:xfrm>
                <a:off x="2834" y="2290"/>
                <a:ext cx="2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3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43" name="Rectangle 110"/>
              <p:cNvSpPr>
                <a:spLocks noChangeArrowheads="1"/>
              </p:cNvSpPr>
              <p:nvPr/>
            </p:nvSpPr>
            <p:spPr bwMode="auto">
              <a:xfrm>
                <a:off x="2536" y="2441"/>
                <a:ext cx="301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>
                    <a:solidFill>
                      <a:schemeClr val="tx2"/>
                    </a:solidFill>
                  </a:rPr>
                  <a:t>Bath 2</a:t>
                </a:r>
              </a:p>
            </p:txBody>
          </p:sp>
          <p:sp>
            <p:nvSpPr>
              <p:cNvPr id="44" name="Rectangle 111"/>
              <p:cNvSpPr>
                <a:spLocks noChangeArrowheads="1"/>
              </p:cNvSpPr>
              <p:nvPr/>
            </p:nvSpPr>
            <p:spPr bwMode="auto">
              <a:xfrm>
                <a:off x="2847" y="2432"/>
                <a:ext cx="28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23" name="Group 112"/>
            <p:cNvGrpSpPr>
              <a:grpSpLocks/>
            </p:cNvGrpSpPr>
            <p:nvPr/>
          </p:nvGrpSpPr>
          <p:grpSpPr bwMode="auto">
            <a:xfrm>
              <a:off x="1313" y="1935"/>
              <a:ext cx="469" cy="697"/>
              <a:chOff x="1362" y="1935"/>
              <a:chExt cx="469" cy="697"/>
            </a:xfrm>
          </p:grpSpPr>
          <p:sp>
            <p:nvSpPr>
              <p:cNvPr id="31" name="Rectangle 113"/>
              <p:cNvSpPr>
                <a:spLocks noChangeArrowheads="1"/>
              </p:cNvSpPr>
              <p:nvPr/>
            </p:nvSpPr>
            <p:spPr bwMode="auto">
              <a:xfrm>
                <a:off x="1362" y="1935"/>
                <a:ext cx="469" cy="108"/>
              </a:xfrm>
              <a:prstGeom prst="rect">
                <a:avLst/>
              </a:prstGeom>
              <a:solidFill>
                <a:srgbClr val="DDDDDD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2" name="Rectangle 114"/>
              <p:cNvSpPr>
                <a:spLocks noChangeArrowheads="1"/>
              </p:cNvSpPr>
              <p:nvPr/>
            </p:nvSpPr>
            <p:spPr bwMode="auto">
              <a:xfrm>
                <a:off x="1362" y="2051"/>
                <a:ext cx="469" cy="184"/>
              </a:xfrm>
              <a:prstGeom prst="rect">
                <a:avLst/>
              </a:prstGeom>
              <a:solidFill>
                <a:srgbClr val="FF9900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3" name="Rectangle 115"/>
              <p:cNvSpPr>
                <a:spLocks noChangeArrowheads="1"/>
              </p:cNvSpPr>
              <p:nvPr/>
            </p:nvSpPr>
            <p:spPr bwMode="auto">
              <a:xfrm>
                <a:off x="1427" y="2305"/>
                <a:ext cx="337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4" name="Rectangle 116"/>
              <p:cNvSpPr>
                <a:spLocks noChangeArrowheads="1"/>
              </p:cNvSpPr>
              <p:nvPr/>
            </p:nvSpPr>
            <p:spPr bwMode="auto">
              <a:xfrm>
                <a:off x="1430" y="2301"/>
                <a:ext cx="351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tx2"/>
                    </a:solidFill>
                  </a:rPr>
                  <a:t>Cooling</a:t>
                </a:r>
                <a:endParaRPr lang="en-US" sz="14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5" name="Rectangle 117"/>
              <p:cNvSpPr>
                <a:spLocks noChangeArrowheads="1"/>
              </p:cNvSpPr>
              <p:nvPr/>
            </p:nvSpPr>
            <p:spPr bwMode="auto">
              <a:xfrm>
                <a:off x="1739" y="2301"/>
                <a:ext cx="26" cy="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3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6" name="Rectangle 118"/>
              <p:cNvSpPr>
                <a:spLocks noChangeArrowheads="1"/>
              </p:cNvSpPr>
              <p:nvPr/>
            </p:nvSpPr>
            <p:spPr bwMode="auto">
              <a:xfrm>
                <a:off x="1439" y="2453"/>
                <a:ext cx="301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 b="1">
                    <a:solidFill>
                      <a:schemeClr val="tx2"/>
                    </a:solidFill>
                  </a:rPr>
                  <a:t>Bath 1</a:t>
                </a:r>
              </a:p>
            </p:txBody>
          </p:sp>
          <p:sp>
            <p:nvSpPr>
              <p:cNvPr id="37" name="Rectangle 119"/>
              <p:cNvSpPr>
                <a:spLocks noChangeArrowheads="1"/>
              </p:cNvSpPr>
              <p:nvPr/>
            </p:nvSpPr>
            <p:spPr bwMode="auto">
              <a:xfrm>
                <a:off x="1752" y="2445"/>
                <a:ext cx="28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24" name="Group 120"/>
            <p:cNvGrpSpPr>
              <a:grpSpLocks/>
            </p:cNvGrpSpPr>
            <p:nvPr/>
          </p:nvGrpSpPr>
          <p:grpSpPr bwMode="auto">
            <a:xfrm>
              <a:off x="1236" y="1152"/>
              <a:ext cx="779" cy="845"/>
              <a:chOff x="1285" y="1056"/>
              <a:chExt cx="782" cy="941"/>
            </a:xfrm>
          </p:grpSpPr>
          <p:sp>
            <p:nvSpPr>
              <p:cNvPr id="25" name="Freeform 121"/>
              <p:cNvSpPr>
                <a:spLocks/>
              </p:cNvSpPr>
              <p:nvPr/>
            </p:nvSpPr>
            <p:spPr bwMode="auto">
              <a:xfrm>
                <a:off x="1285" y="1239"/>
                <a:ext cx="782" cy="758"/>
              </a:xfrm>
              <a:custGeom>
                <a:avLst/>
                <a:gdLst/>
                <a:ahLst/>
                <a:cxnLst>
                  <a:cxn ang="0">
                    <a:pos x="0" y="623"/>
                  </a:cxn>
                  <a:cxn ang="0">
                    <a:pos x="0" y="0"/>
                  </a:cxn>
                  <a:cxn ang="0">
                    <a:pos x="686" y="7"/>
                  </a:cxn>
                  <a:cxn ang="0">
                    <a:pos x="686" y="553"/>
                  </a:cxn>
                </a:cxnLst>
                <a:rect l="0" t="0" r="r" b="b"/>
                <a:pathLst>
                  <a:path w="686" h="623">
                    <a:moveTo>
                      <a:pt x="0" y="623"/>
                    </a:moveTo>
                    <a:lnTo>
                      <a:pt x="0" y="0"/>
                    </a:lnTo>
                    <a:lnTo>
                      <a:pt x="686" y="7"/>
                    </a:lnTo>
                    <a:lnTo>
                      <a:pt x="686" y="55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grpSp>
            <p:nvGrpSpPr>
              <p:cNvPr id="26" name="Group 122"/>
              <p:cNvGrpSpPr>
                <a:grpSpLocks/>
              </p:cNvGrpSpPr>
              <p:nvPr/>
            </p:nvGrpSpPr>
            <p:grpSpPr bwMode="auto">
              <a:xfrm>
                <a:off x="1352" y="1056"/>
                <a:ext cx="678" cy="314"/>
                <a:chOff x="1563" y="1278"/>
                <a:chExt cx="595" cy="258"/>
              </a:xfrm>
            </p:grpSpPr>
            <p:sp>
              <p:nvSpPr>
                <p:cNvPr id="27" name="Rectangle 123"/>
                <p:cNvSpPr>
                  <a:spLocks noChangeArrowheads="1"/>
                </p:cNvSpPr>
                <p:nvPr/>
              </p:nvSpPr>
              <p:spPr bwMode="auto">
                <a:xfrm>
                  <a:off x="1563" y="1278"/>
                  <a:ext cx="595" cy="258"/>
                </a:xfrm>
                <a:prstGeom prst="rect">
                  <a:avLst/>
                </a:prstGeom>
                <a:solidFill>
                  <a:srgbClr val="FFFFFF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8" name="Rectangle 124"/>
                <p:cNvSpPr>
                  <a:spLocks noChangeArrowheads="1"/>
                </p:cNvSpPr>
                <p:nvPr/>
              </p:nvSpPr>
              <p:spPr bwMode="auto">
                <a:xfrm>
                  <a:off x="1677" y="1313"/>
                  <a:ext cx="54" cy="1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Symbol" pitchFamily="18" charset="2"/>
                    </a:rPr>
                    <a:t>l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29" name="Rectangle 125"/>
                <p:cNvSpPr>
                  <a:spLocks noChangeArrowheads="1"/>
                </p:cNvSpPr>
                <p:nvPr/>
              </p:nvSpPr>
              <p:spPr bwMode="auto">
                <a:xfrm>
                  <a:off x="1740" y="1375"/>
                  <a:ext cx="32" cy="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>
                      <a:solidFill>
                        <a:srgbClr val="000000"/>
                      </a:solidFill>
                      <a:latin typeface="Times New Roman" pitchFamily="18" charset="0"/>
                    </a:rPr>
                    <a:t>1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30" name="Rectangle 126"/>
                <p:cNvSpPr>
                  <a:spLocks noChangeArrowheads="1"/>
                </p:cNvSpPr>
                <p:nvPr/>
              </p:nvSpPr>
              <p:spPr bwMode="auto">
                <a:xfrm>
                  <a:off x="1778" y="1325"/>
                  <a:ext cx="228" cy="1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Times New Roman" pitchFamily="18" charset="0"/>
                    </a:rPr>
                    <a:t> = 2.6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</p:grpSp>
        </p:grpSp>
      </p:grpSp>
      <p:graphicFrame>
        <p:nvGraphicFramePr>
          <p:cNvPr id="109" name="Tabela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356807"/>
              </p:ext>
            </p:extLst>
          </p:nvPr>
        </p:nvGraphicFramePr>
        <p:xfrm>
          <a:off x="3409974" y="3501008"/>
          <a:ext cx="4865690" cy="1769872"/>
        </p:xfrm>
        <a:graphic>
          <a:graphicData uri="http://schemas.openxmlformats.org/drawingml/2006/table">
            <a:tbl>
              <a:tblPr>
                <a:effectLst>
                  <a:outerShdw blurRad="330200" dist="38100" dir="21540000" algn="ctr" rotWithShape="0">
                    <a:schemeClr val="bg1"/>
                  </a:outerShdw>
                </a:effectLst>
              </a:tblPr>
              <a:tblGrid>
                <a:gridCol w="583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96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64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52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pt-PT" sz="12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wt-%</a:t>
                      </a:r>
                      <a:endParaRPr lang="pt-PT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pt-PT" sz="12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wt-</a:t>
                      </a:r>
                      <a:r>
                        <a:rPr lang="pt-PT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% </a:t>
                      </a:r>
                      <a:r>
                        <a:rPr lang="pt-PT" sz="12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Clay</a:t>
                      </a:r>
                      <a:r>
                        <a:rPr lang="pt-PT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pt-PT" sz="12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</a:t>
                      </a:r>
                      <a:r>
                        <a:rPr lang="pt-PT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PA6</a:t>
                      </a:r>
                      <a:endParaRPr lang="pt-PT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pt-PT" sz="12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Pre-blended</a:t>
                      </a:r>
                      <a:endParaRPr lang="pt-PT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pt-PT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pt-PT" sz="12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with</a:t>
                      </a:r>
                      <a:r>
                        <a:rPr lang="pt-PT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extra PA6</a:t>
                      </a:r>
                      <a:endParaRPr lang="pt-PT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pt-PT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HDPE</a:t>
                      </a:r>
                      <a:endParaRPr lang="pt-PT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pt-PT" sz="12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PA6</a:t>
                      </a:r>
                      <a:endParaRPr lang="pt-PT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pt-PT" sz="12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YP</a:t>
                      </a:r>
                      <a:endParaRPr lang="pt-PT" sz="12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pt-PT" sz="120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Nanomer</a:t>
                      </a:r>
                      <a:endParaRPr lang="pt-PT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pt-PT" sz="120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Cloisite</a:t>
                      </a:r>
                      <a:endParaRPr lang="pt-PT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2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1.0 - 7.5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2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77.5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  <a:endParaRPr lang="pt-PT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pt-PT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1.0 - 7.5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2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2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2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1 - 5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1 - 5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77.5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pt-PT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1 - 5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yes</a:t>
                      </a:r>
                      <a:endParaRPr lang="pt-PT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77.5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pt-PT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1 - 5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10" name="Tabela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173119"/>
              </p:ext>
            </p:extLst>
          </p:nvPr>
        </p:nvGraphicFramePr>
        <p:xfrm>
          <a:off x="249623" y="3140968"/>
          <a:ext cx="2708275" cy="2357120"/>
        </p:xfrm>
        <a:graphic>
          <a:graphicData uri="http://schemas.openxmlformats.org/drawingml/2006/table">
            <a:tbl>
              <a:tblPr>
                <a:effectLst>
                  <a:outerShdw blurRad="330200" dist="88900" dir="20820000" sx="98000" sy="98000" algn="ctr" rotWithShape="0">
                    <a:schemeClr val="bg1">
                      <a:alpha val="81000"/>
                    </a:schemeClr>
                  </a:outerShdw>
                </a:effectLst>
              </a:tblPr>
              <a:tblGrid>
                <a:gridCol w="583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pt-PT" sz="12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HDPE</a:t>
                      </a:r>
                      <a:endParaRPr lang="pt-PT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PA6</a:t>
                      </a:r>
                      <a:endParaRPr lang="pt-PT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PA12</a:t>
                      </a:r>
                      <a:endParaRPr lang="pt-PT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pt-PT" sz="12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YP</a:t>
                      </a:r>
                      <a:endParaRPr lang="pt-PT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FFFFFF"/>
                      </a:fgClr>
                      <a:bgClr>
                        <a:srgbClr val="E5E5E5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5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2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2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5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77.5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2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 2.5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2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5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2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2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5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77.5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 2.5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PT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11" name="Picture 4" descr="P316006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78" y="50527"/>
            <a:ext cx="9148233" cy="6859587"/>
          </a:xfrm>
          <a:prstGeom prst="rect">
            <a:avLst/>
          </a:prstGeom>
          <a:noFill/>
          <a:effectLst>
            <a:outerShdw dist="125724" dir="2700000" algn="ctr" rotWithShape="0">
              <a:schemeClr val="accent2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96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i="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MFC</a:t>
              </a:r>
              <a:r>
                <a:rPr lang="en-US" sz="2400" b="1" i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– Mechanical Properties</a:t>
              </a:r>
              <a:endParaRPr lang="en-US" sz="2400" i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 b="1" i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9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83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2" name="Picture 4" descr="SRPS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957" y="6375375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5</a:t>
            </a:fld>
            <a:endParaRPr lang="en-US" dirty="0"/>
          </a:p>
        </p:txBody>
      </p:sp>
      <p:sp>
        <p:nvSpPr>
          <p:cNvPr id="15" name="Rectangle 175"/>
          <p:cNvSpPr>
            <a:spLocks noChangeArrowheads="1"/>
          </p:cNvSpPr>
          <p:nvPr/>
        </p:nvSpPr>
        <p:spPr bwMode="auto">
          <a:xfrm>
            <a:off x="0" y="173831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PT"/>
          </a:p>
        </p:txBody>
      </p:sp>
      <p:sp>
        <p:nvSpPr>
          <p:cNvPr id="16" name="Rectangle 181"/>
          <p:cNvSpPr>
            <a:spLocks noChangeArrowheads="1"/>
          </p:cNvSpPr>
          <p:nvPr/>
        </p:nvSpPr>
        <p:spPr bwMode="auto">
          <a:xfrm>
            <a:off x="0" y="1828799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PT"/>
          </a:p>
        </p:txBody>
      </p:sp>
      <p:sp>
        <p:nvSpPr>
          <p:cNvPr id="17" name="Rectangle 769"/>
          <p:cNvSpPr>
            <a:spLocks noChangeArrowheads="1"/>
          </p:cNvSpPr>
          <p:nvPr/>
        </p:nvSpPr>
        <p:spPr bwMode="auto">
          <a:xfrm>
            <a:off x="-142844" y="1581149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PT"/>
          </a:p>
        </p:txBody>
      </p:sp>
      <p:sp>
        <p:nvSpPr>
          <p:cNvPr id="18" name="Rectangle 770"/>
          <p:cNvSpPr>
            <a:spLocks noChangeArrowheads="1"/>
          </p:cNvSpPr>
          <p:nvPr/>
        </p:nvSpPr>
        <p:spPr bwMode="auto">
          <a:xfrm>
            <a:off x="-142844" y="316706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PT"/>
          </a:p>
        </p:txBody>
      </p:sp>
      <p:sp>
        <p:nvSpPr>
          <p:cNvPr id="19" name="Rectangle 771"/>
          <p:cNvSpPr>
            <a:spLocks noChangeArrowheads="1"/>
          </p:cNvSpPr>
          <p:nvPr/>
        </p:nvSpPr>
        <p:spPr bwMode="auto">
          <a:xfrm>
            <a:off x="-142844" y="1747837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PT"/>
          </a:p>
        </p:txBody>
      </p:sp>
      <p:grpSp>
        <p:nvGrpSpPr>
          <p:cNvPr id="20" name="Group 773"/>
          <p:cNvGrpSpPr>
            <a:grpSpLocks/>
          </p:cNvGrpSpPr>
          <p:nvPr/>
        </p:nvGrpSpPr>
        <p:grpSpPr bwMode="auto">
          <a:xfrm>
            <a:off x="4643435" y="860873"/>
            <a:ext cx="3714776" cy="2867045"/>
            <a:chOff x="2604" y="2255"/>
            <a:chExt cx="5217" cy="4104"/>
          </a:xfrm>
        </p:grpSpPr>
        <p:sp>
          <p:nvSpPr>
            <p:cNvPr id="21" name="Rectangle 774"/>
            <p:cNvSpPr>
              <a:spLocks noChangeArrowheads="1"/>
            </p:cNvSpPr>
            <p:nvPr/>
          </p:nvSpPr>
          <p:spPr bwMode="auto">
            <a:xfrm>
              <a:off x="3245" y="2345"/>
              <a:ext cx="4575" cy="3495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22" name="Rectangle 775"/>
            <p:cNvSpPr>
              <a:spLocks noChangeArrowheads="1"/>
            </p:cNvSpPr>
            <p:nvPr/>
          </p:nvSpPr>
          <p:spPr bwMode="auto">
            <a:xfrm>
              <a:off x="3214" y="5946"/>
              <a:ext cx="78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0</a:t>
              </a:r>
              <a:endParaRPr lang="en-US" sz="1800" i="0"/>
            </a:p>
          </p:txBody>
        </p:sp>
        <p:sp>
          <p:nvSpPr>
            <p:cNvPr id="23" name="Rectangle 776"/>
            <p:cNvSpPr>
              <a:spLocks noChangeArrowheads="1"/>
            </p:cNvSpPr>
            <p:nvPr/>
          </p:nvSpPr>
          <p:spPr bwMode="auto">
            <a:xfrm>
              <a:off x="3501" y="5946"/>
              <a:ext cx="15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10</a:t>
              </a:r>
              <a:endParaRPr lang="en-US" sz="1800" i="0"/>
            </a:p>
          </p:txBody>
        </p:sp>
        <p:sp>
          <p:nvSpPr>
            <p:cNvPr id="24" name="Rectangle 777"/>
            <p:cNvSpPr>
              <a:spLocks noChangeArrowheads="1"/>
            </p:cNvSpPr>
            <p:nvPr/>
          </p:nvSpPr>
          <p:spPr bwMode="auto">
            <a:xfrm>
              <a:off x="3813" y="5946"/>
              <a:ext cx="157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20</a:t>
              </a:r>
              <a:endParaRPr lang="en-US" sz="1800" i="0"/>
            </a:p>
          </p:txBody>
        </p:sp>
        <p:sp>
          <p:nvSpPr>
            <p:cNvPr id="25" name="Rectangle 778"/>
            <p:cNvSpPr>
              <a:spLocks noChangeArrowheads="1"/>
            </p:cNvSpPr>
            <p:nvPr/>
          </p:nvSpPr>
          <p:spPr bwMode="auto">
            <a:xfrm>
              <a:off x="4128" y="5946"/>
              <a:ext cx="15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30</a:t>
              </a:r>
              <a:endParaRPr lang="en-US" sz="1800" i="0"/>
            </a:p>
          </p:txBody>
        </p:sp>
        <p:sp>
          <p:nvSpPr>
            <p:cNvPr id="26" name="Rectangle 779"/>
            <p:cNvSpPr>
              <a:spLocks noChangeArrowheads="1"/>
            </p:cNvSpPr>
            <p:nvPr/>
          </p:nvSpPr>
          <p:spPr bwMode="auto">
            <a:xfrm>
              <a:off x="4460" y="5946"/>
              <a:ext cx="157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40</a:t>
              </a:r>
              <a:endParaRPr lang="en-US" sz="1800" i="0"/>
            </a:p>
          </p:txBody>
        </p:sp>
        <p:sp>
          <p:nvSpPr>
            <p:cNvPr id="27" name="Rectangle 780"/>
            <p:cNvSpPr>
              <a:spLocks noChangeArrowheads="1"/>
            </p:cNvSpPr>
            <p:nvPr/>
          </p:nvSpPr>
          <p:spPr bwMode="auto">
            <a:xfrm>
              <a:off x="4775" y="5946"/>
              <a:ext cx="15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50</a:t>
              </a:r>
              <a:endParaRPr lang="en-US" sz="1800" i="0"/>
            </a:p>
          </p:txBody>
        </p:sp>
        <p:sp>
          <p:nvSpPr>
            <p:cNvPr id="28" name="Rectangle 781"/>
            <p:cNvSpPr>
              <a:spLocks noChangeArrowheads="1"/>
            </p:cNvSpPr>
            <p:nvPr/>
          </p:nvSpPr>
          <p:spPr bwMode="auto">
            <a:xfrm>
              <a:off x="5090" y="5946"/>
              <a:ext cx="15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60</a:t>
              </a:r>
              <a:endParaRPr lang="en-US" sz="1800" i="0"/>
            </a:p>
          </p:txBody>
        </p:sp>
        <p:sp>
          <p:nvSpPr>
            <p:cNvPr id="29" name="Rectangle 782"/>
            <p:cNvSpPr>
              <a:spLocks noChangeArrowheads="1"/>
            </p:cNvSpPr>
            <p:nvPr/>
          </p:nvSpPr>
          <p:spPr bwMode="auto">
            <a:xfrm>
              <a:off x="6199" y="5946"/>
              <a:ext cx="235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600</a:t>
              </a:r>
              <a:endParaRPr lang="en-US" sz="1800" i="0"/>
            </a:p>
          </p:txBody>
        </p:sp>
        <p:sp>
          <p:nvSpPr>
            <p:cNvPr id="30" name="Rectangle 783"/>
            <p:cNvSpPr>
              <a:spLocks noChangeArrowheads="1"/>
            </p:cNvSpPr>
            <p:nvPr/>
          </p:nvSpPr>
          <p:spPr bwMode="auto">
            <a:xfrm>
              <a:off x="7207" y="5946"/>
              <a:ext cx="234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800</a:t>
              </a:r>
              <a:endParaRPr lang="en-US" sz="1800" i="0"/>
            </a:p>
          </p:txBody>
        </p:sp>
        <p:sp>
          <p:nvSpPr>
            <p:cNvPr id="31" name="Rectangle 784"/>
            <p:cNvSpPr>
              <a:spLocks noChangeArrowheads="1"/>
            </p:cNvSpPr>
            <p:nvPr/>
          </p:nvSpPr>
          <p:spPr bwMode="auto">
            <a:xfrm>
              <a:off x="3049" y="5749"/>
              <a:ext cx="78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0</a:t>
              </a:r>
              <a:endParaRPr lang="en-US" sz="1800" i="0"/>
            </a:p>
          </p:txBody>
        </p:sp>
        <p:sp>
          <p:nvSpPr>
            <p:cNvPr id="32" name="Rectangle 785"/>
            <p:cNvSpPr>
              <a:spLocks noChangeArrowheads="1"/>
            </p:cNvSpPr>
            <p:nvPr/>
          </p:nvSpPr>
          <p:spPr bwMode="auto">
            <a:xfrm>
              <a:off x="2975" y="5255"/>
              <a:ext cx="157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10</a:t>
              </a:r>
              <a:endParaRPr lang="en-US" sz="1800" i="0"/>
            </a:p>
          </p:txBody>
        </p:sp>
        <p:sp>
          <p:nvSpPr>
            <p:cNvPr id="33" name="Rectangle 786"/>
            <p:cNvSpPr>
              <a:spLocks noChangeArrowheads="1"/>
            </p:cNvSpPr>
            <p:nvPr/>
          </p:nvSpPr>
          <p:spPr bwMode="auto">
            <a:xfrm>
              <a:off x="2975" y="4761"/>
              <a:ext cx="157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20</a:t>
              </a:r>
              <a:endParaRPr lang="en-US" sz="1800" i="0"/>
            </a:p>
          </p:txBody>
        </p:sp>
        <p:sp>
          <p:nvSpPr>
            <p:cNvPr id="34" name="Rectangle 787"/>
            <p:cNvSpPr>
              <a:spLocks noChangeArrowheads="1"/>
            </p:cNvSpPr>
            <p:nvPr/>
          </p:nvSpPr>
          <p:spPr bwMode="auto">
            <a:xfrm>
              <a:off x="2975" y="4249"/>
              <a:ext cx="157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30</a:t>
              </a:r>
              <a:endParaRPr lang="en-US" sz="1800" i="0"/>
            </a:p>
          </p:txBody>
        </p:sp>
        <p:sp>
          <p:nvSpPr>
            <p:cNvPr id="35" name="Rectangle 788"/>
            <p:cNvSpPr>
              <a:spLocks noChangeArrowheads="1"/>
            </p:cNvSpPr>
            <p:nvPr/>
          </p:nvSpPr>
          <p:spPr bwMode="auto">
            <a:xfrm>
              <a:off x="2975" y="3755"/>
              <a:ext cx="157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40</a:t>
              </a:r>
              <a:endParaRPr lang="en-US" sz="1800" i="0"/>
            </a:p>
          </p:txBody>
        </p:sp>
        <p:sp>
          <p:nvSpPr>
            <p:cNvPr id="36" name="Rectangle 789"/>
            <p:cNvSpPr>
              <a:spLocks noChangeArrowheads="1"/>
            </p:cNvSpPr>
            <p:nvPr/>
          </p:nvSpPr>
          <p:spPr bwMode="auto">
            <a:xfrm>
              <a:off x="2975" y="3261"/>
              <a:ext cx="157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50</a:t>
              </a:r>
              <a:endParaRPr lang="en-US" sz="1800" i="0"/>
            </a:p>
          </p:txBody>
        </p:sp>
        <p:sp>
          <p:nvSpPr>
            <p:cNvPr id="37" name="Rectangle 790"/>
            <p:cNvSpPr>
              <a:spLocks noChangeArrowheads="1"/>
            </p:cNvSpPr>
            <p:nvPr/>
          </p:nvSpPr>
          <p:spPr bwMode="auto">
            <a:xfrm>
              <a:off x="2975" y="2749"/>
              <a:ext cx="157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60</a:t>
              </a:r>
              <a:endParaRPr lang="en-US" sz="1800" i="0"/>
            </a:p>
          </p:txBody>
        </p:sp>
        <p:sp>
          <p:nvSpPr>
            <p:cNvPr id="38" name="Rectangle 791"/>
            <p:cNvSpPr>
              <a:spLocks noChangeArrowheads="1"/>
            </p:cNvSpPr>
            <p:nvPr/>
          </p:nvSpPr>
          <p:spPr bwMode="auto">
            <a:xfrm>
              <a:off x="2975" y="2255"/>
              <a:ext cx="157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70</a:t>
              </a:r>
              <a:endParaRPr lang="en-US" sz="1800" i="0"/>
            </a:p>
          </p:txBody>
        </p:sp>
        <p:sp>
          <p:nvSpPr>
            <p:cNvPr id="39" name="Line 792"/>
            <p:cNvSpPr>
              <a:spLocks noChangeShapeType="1"/>
            </p:cNvSpPr>
            <p:nvPr/>
          </p:nvSpPr>
          <p:spPr bwMode="auto">
            <a:xfrm flipV="1">
              <a:off x="3245" y="5840"/>
              <a:ext cx="1" cy="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0" name="Line 793"/>
            <p:cNvSpPr>
              <a:spLocks noChangeShapeType="1"/>
            </p:cNvSpPr>
            <p:nvPr/>
          </p:nvSpPr>
          <p:spPr bwMode="auto">
            <a:xfrm flipV="1">
              <a:off x="3410" y="5840"/>
              <a:ext cx="1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1" name="Line 794"/>
            <p:cNvSpPr>
              <a:spLocks noChangeShapeType="1"/>
            </p:cNvSpPr>
            <p:nvPr/>
          </p:nvSpPr>
          <p:spPr bwMode="auto">
            <a:xfrm flipV="1">
              <a:off x="3575" y="5840"/>
              <a:ext cx="1" cy="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2" name="Line 795"/>
            <p:cNvSpPr>
              <a:spLocks noChangeShapeType="1"/>
            </p:cNvSpPr>
            <p:nvPr/>
          </p:nvSpPr>
          <p:spPr bwMode="auto">
            <a:xfrm flipV="1">
              <a:off x="3725" y="5840"/>
              <a:ext cx="1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3" name="Line 796"/>
            <p:cNvSpPr>
              <a:spLocks noChangeShapeType="1"/>
            </p:cNvSpPr>
            <p:nvPr/>
          </p:nvSpPr>
          <p:spPr bwMode="auto">
            <a:xfrm flipV="1">
              <a:off x="3890" y="5840"/>
              <a:ext cx="1" cy="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4" name="Line 797"/>
            <p:cNvSpPr>
              <a:spLocks noChangeShapeType="1"/>
            </p:cNvSpPr>
            <p:nvPr/>
          </p:nvSpPr>
          <p:spPr bwMode="auto">
            <a:xfrm flipV="1">
              <a:off x="4055" y="5840"/>
              <a:ext cx="1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5" name="Line 798"/>
            <p:cNvSpPr>
              <a:spLocks noChangeShapeType="1"/>
            </p:cNvSpPr>
            <p:nvPr/>
          </p:nvSpPr>
          <p:spPr bwMode="auto">
            <a:xfrm flipV="1">
              <a:off x="4205" y="5840"/>
              <a:ext cx="1" cy="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6" name="Line 799"/>
            <p:cNvSpPr>
              <a:spLocks noChangeShapeType="1"/>
            </p:cNvSpPr>
            <p:nvPr/>
          </p:nvSpPr>
          <p:spPr bwMode="auto">
            <a:xfrm flipV="1">
              <a:off x="4370" y="5840"/>
              <a:ext cx="1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7" name="Line 800"/>
            <p:cNvSpPr>
              <a:spLocks noChangeShapeType="1"/>
            </p:cNvSpPr>
            <p:nvPr/>
          </p:nvSpPr>
          <p:spPr bwMode="auto">
            <a:xfrm flipV="1">
              <a:off x="4535" y="5840"/>
              <a:ext cx="1" cy="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8" name="Line 801"/>
            <p:cNvSpPr>
              <a:spLocks noChangeShapeType="1"/>
            </p:cNvSpPr>
            <p:nvPr/>
          </p:nvSpPr>
          <p:spPr bwMode="auto">
            <a:xfrm flipV="1">
              <a:off x="4685" y="5840"/>
              <a:ext cx="1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49" name="Line 802"/>
            <p:cNvSpPr>
              <a:spLocks noChangeShapeType="1"/>
            </p:cNvSpPr>
            <p:nvPr/>
          </p:nvSpPr>
          <p:spPr bwMode="auto">
            <a:xfrm flipV="1">
              <a:off x="4850" y="5840"/>
              <a:ext cx="1" cy="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0" name="Line 803"/>
            <p:cNvSpPr>
              <a:spLocks noChangeShapeType="1"/>
            </p:cNvSpPr>
            <p:nvPr/>
          </p:nvSpPr>
          <p:spPr bwMode="auto">
            <a:xfrm flipV="1">
              <a:off x="5015" y="5840"/>
              <a:ext cx="1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1" name="Line 804"/>
            <p:cNvSpPr>
              <a:spLocks noChangeShapeType="1"/>
            </p:cNvSpPr>
            <p:nvPr/>
          </p:nvSpPr>
          <p:spPr bwMode="auto">
            <a:xfrm flipV="1">
              <a:off x="5165" y="5840"/>
              <a:ext cx="1" cy="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2" name="Line 805"/>
            <p:cNvSpPr>
              <a:spLocks noChangeShapeType="1"/>
            </p:cNvSpPr>
            <p:nvPr/>
          </p:nvSpPr>
          <p:spPr bwMode="auto">
            <a:xfrm flipV="1">
              <a:off x="5330" y="5840"/>
              <a:ext cx="1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3" name="Line 806"/>
            <p:cNvSpPr>
              <a:spLocks noChangeShapeType="1"/>
            </p:cNvSpPr>
            <p:nvPr/>
          </p:nvSpPr>
          <p:spPr bwMode="auto">
            <a:xfrm flipV="1">
              <a:off x="5825" y="5840"/>
              <a:ext cx="1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4" name="Line 807"/>
            <p:cNvSpPr>
              <a:spLocks noChangeShapeType="1"/>
            </p:cNvSpPr>
            <p:nvPr/>
          </p:nvSpPr>
          <p:spPr bwMode="auto">
            <a:xfrm flipV="1">
              <a:off x="6320" y="5840"/>
              <a:ext cx="1" cy="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5" name="Line 808"/>
            <p:cNvSpPr>
              <a:spLocks noChangeShapeType="1"/>
            </p:cNvSpPr>
            <p:nvPr/>
          </p:nvSpPr>
          <p:spPr bwMode="auto">
            <a:xfrm flipV="1">
              <a:off x="6815" y="5840"/>
              <a:ext cx="1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6" name="Line 809"/>
            <p:cNvSpPr>
              <a:spLocks noChangeShapeType="1"/>
            </p:cNvSpPr>
            <p:nvPr/>
          </p:nvSpPr>
          <p:spPr bwMode="auto">
            <a:xfrm flipV="1">
              <a:off x="7310" y="5840"/>
              <a:ext cx="1" cy="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7" name="Line 810"/>
            <p:cNvSpPr>
              <a:spLocks noChangeShapeType="1"/>
            </p:cNvSpPr>
            <p:nvPr/>
          </p:nvSpPr>
          <p:spPr bwMode="auto">
            <a:xfrm flipV="1">
              <a:off x="7820" y="5840"/>
              <a:ext cx="1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8" name="Line 811"/>
            <p:cNvSpPr>
              <a:spLocks noChangeShapeType="1"/>
            </p:cNvSpPr>
            <p:nvPr/>
          </p:nvSpPr>
          <p:spPr bwMode="auto">
            <a:xfrm>
              <a:off x="3245" y="5840"/>
              <a:ext cx="225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59" name="Line 812"/>
            <p:cNvSpPr>
              <a:spLocks noChangeShapeType="1"/>
            </p:cNvSpPr>
            <p:nvPr/>
          </p:nvSpPr>
          <p:spPr bwMode="auto">
            <a:xfrm flipV="1">
              <a:off x="5450" y="5765"/>
              <a:ext cx="75" cy="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60" name="Line 813"/>
            <p:cNvSpPr>
              <a:spLocks noChangeShapeType="1"/>
            </p:cNvSpPr>
            <p:nvPr/>
          </p:nvSpPr>
          <p:spPr bwMode="auto">
            <a:xfrm flipV="1">
              <a:off x="5525" y="5765"/>
              <a:ext cx="90" cy="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61" name="Line 814"/>
            <p:cNvSpPr>
              <a:spLocks noChangeShapeType="1"/>
            </p:cNvSpPr>
            <p:nvPr/>
          </p:nvSpPr>
          <p:spPr bwMode="auto">
            <a:xfrm>
              <a:off x="5570" y="5840"/>
              <a:ext cx="225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62" name="Line 815"/>
            <p:cNvSpPr>
              <a:spLocks noChangeShapeType="1"/>
            </p:cNvSpPr>
            <p:nvPr/>
          </p:nvSpPr>
          <p:spPr bwMode="auto">
            <a:xfrm>
              <a:off x="3185" y="5840"/>
              <a:ext cx="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63" name="Line 816"/>
            <p:cNvSpPr>
              <a:spLocks noChangeShapeType="1"/>
            </p:cNvSpPr>
            <p:nvPr/>
          </p:nvSpPr>
          <p:spPr bwMode="auto">
            <a:xfrm>
              <a:off x="3215" y="5585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64" name="Line 817"/>
            <p:cNvSpPr>
              <a:spLocks noChangeShapeType="1"/>
            </p:cNvSpPr>
            <p:nvPr/>
          </p:nvSpPr>
          <p:spPr bwMode="auto">
            <a:xfrm>
              <a:off x="3185" y="5345"/>
              <a:ext cx="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65" name="Line 818"/>
            <p:cNvSpPr>
              <a:spLocks noChangeShapeType="1"/>
            </p:cNvSpPr>
            <p:nvPr/>
          </p:nvSpPr>
          <p:spPr bwMode="auto">
            <a:xfrm>
              <a:off x="3215" y="5090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66" name="Line 819"/>
            <p:cNvSpPr>
              <a:spLocks noChangeShapeType="1"/>
            </p:cNvSpPr>
            <p:nvPr/>
          </p:nvSpPr>
          <p:spPr bwMode="auto">
            <a:xfrm>
              <a:off x="3185" y="4835"/>
              <a:ext cx="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67" name="Line 820"/>
            <p:cNvSpPr>
              <a:spLocks noChangeShapeType="1"/>
            </p:cNvSpPr>
            <p:nvPr/>
          </p:nvSpPr>
          <p:spPr bwMode="auto">
            <a:xfrm>
              <a:off x="3215" y="4595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68" name="Line 821"/>
            <p:cNvSpPr>
              <a:spLocks noChangeShapeType="1"/>
            </p:cNvSpPr>
            <p:nvPr/>
          </p:nvSpPr>
          <p:spPr bwMode="auto">
            <a:xfrm>
              <a:off x="3185" y="4340"/>
              <a:ext cx="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69" name="Line 822"/>
            <p:cNvSpPr>
              <a:spLocks noChangeShapeType="1"/>
            </p:cNvSpPr>
            <p:nvPr/>
          </p:nvSpPr>
          <p:spPr bwMode="auto">
            <a:xfrm>
              <a:off x="3215" y="4085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0" name="Line 823"/>
            <p:cNvSpPr>
              <a:spLocks noChangeShapeType="1"/>
            </p:cNvSpPr>
            <p:nvPr/>
          </p:nvSpPr>
          <p:spPr bwMode="auto">
            <a:xfrm>
              <a:off x="3185" y="3845"/>
              <a:ext cx="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1" name="Line 824"/>
            <p:cNvSpPr>
              <a:spLocks noChangeShapeType="1"/>
            </p:cNvSpPr>
            <p:nvPr/>
          </p:nvSpPr>
          <p:spPr bwMode="auto">
            <a:xfrm>
              <a:off x="3215" y="3590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2" name="Line 825"/>
            <p:cNvSpPr>
              <a:spLocks noChangeShapeType="1"/>
            </p:cNvSpPr>
            <p:nvPr/>
          </p:nvSpPr>
          <p:spPr bwMode="auto">
            <a:xfrm>
              <a:off x="3185" y="3335"/>
              <a:ext cx="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3" name="Line 826"/>
            <p:cNvSpPr>
              <a:spLocks noChangeShapeType="1"/>
            </p:cNvSpPr>
            <p:nvPr/>
          </p:nvSpPr>
          <p:spPr bwMode="auto">
            <a:xfrm>
              <a:off x="3215" y="3095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4" name="Line 827"/>
            <p:cNvSpPr>
              <a:spLocks noChangeShapeType="1"/>
            </p:cNvSpPr>
            <p:nvPr/>
          </p:nvSpPr>
          <p:spPr bwMode="auto">
            <a:xfrm>
              <a:off x="3185" y="2840"/>
              <a:ext cx="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5" name="Line 828"/>
            <p:cNvSpPr>
              <a:spLocks noChangeShapeType="1"/>
            </p:cNvSpPr>
            <p:nvPr/>
          </p:nvSpPr>
          <p:spPr bwMode="auto">
            <a:xfrm>
              <a:off x="3215" y="2600"/>
              <a:ext cx="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6" name="Line 829"/>
            <p:cNvSpPr>
              <a:spLocks noChangeShapeType="1"/>
            </p:cNvSpPr>
            <p:nvPr/>
          </p:nvSpPr>
          <p:spPr bwMode="auto">
            <a:xfrm>
              <a:off x="3185" y="2345"/>
              <a:ext cx="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7" name="Line 830"/>
            <p:cNvSpPr>
              <a:spLocks noChangeShapeType="1"/>
            </p:cNvSpPr>
            <p:nvPr/>
          </p:nvSpPr>
          <p:spPr bwMode="auto">
            <a:xfrm flipV="1">
              <a:off x="3245" y="2345"/>
              <a:ext cx="1" cy="34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8" name="Freeform 831"/>
            <p:cNvSpPr>
              <a:spLocks/>
            </p:cNvSpPr>
            <p:nvPr/>
          </p:nvSpPr>
          <p:spPr bwMode="auto">
            <a:xfrm>
              <a:off x="3245" y="4130"/>
              <a:ext cx="1455" cy="1710"/>
            </a:xfrm>
            <a:custGeom>
              <a:avLst/>
              <a:gdLst>
                <a:gd name="T0" fmla="*/ 30 w 1455"/>
                <a:gd name="T1" fmla="*/ 1665 h 1710"/>
                <a:gd name="T2" fmla="*/ 45 w 1455"/>
                <a:gd name="T3" fmla="*/ 1560 h 1710"/>
                <a:gd name="T4" fmla="*/ 75 w 1455"/>
                <a:gd name="T5" fmla="*/ 1230 h 1710"/>
                <a:gd name="T6" fmla="*/ 105 w 1455"/>
                <a:gd name="T7" fmla="*/ 1035 h 1710"/>
                <a:gd name="T8" fmla="*/ 135 w 1455"/>
                <a:gd name="T9" fmla="*/ 780 h 1710"/>
                <a:gd name="T10" fmla="*/ 150 w 1455"/>
                <a:gd name="T11" fmla="*/ 585 h 1710"/>
                <a:gd name="T12" fmla="*/ 180 w 1455"/>
                <a:gd name="T13" fmla="*/ 450 h 1710"/>
                <a:gd name="T14" fmla="*/ 210 w 1455"/>
                <a:gd name="T15" fmla="*/ 360 h 1710"/>
                <a:gd name="T16" fmla="*/ 225 w 1455"/>
                <a:gd name="T17" fmla="*/ 300 h 1710"/>
                <a:gd name="T18" fmla="*/ 255 w 1455"/>
                <a:gd name="T19" fmla="*/ 255 h 1710"/>
                <a:gd name="T20" fmla="*/ 285 w 1455"/>
                <a:gd name="T21" fmla="*/ 240 h 1710"/>
                <a:gd name="T22" fmla="*/ 315 w 1455"/>
                <a:gd name="T23" fmla="*/ 225 h 1710"/>
                <a:gd name="T24" fmla="*/ 330 w 1455"/>
                <a:gd name="T25" fmla="*/ 195 h 1710"/>
                <a:gd name="T26" fmla="*/ 360 w 1455"/>
                <a:gd name="T27" fmla="*/ 195 h 1710"/>
                <a:gd name="T28" fmla="*/ 390 w 1455"/>
                <a:gd name="T29" fmla="*/ 180 h 1710"/>
                <a:gd name="T30" fmla="*/ 405 w 1455"/>
                <a:gd name="T31" fmla="*/ 165 h 1710"/>
                <a:gd name="T32" fmla="*/ 435 w 1455"/>
                <a:gd name="T33" fmla="*/ 150 h 1710"/>
                <a:gd name="T34" fmla="*/ 465 w 1455"/>
                <a:gd name="T35" fmla="*/ 135 h 1710"/>
                <a:gd name="T36" fmla="*/ 495 w 1455"/>
                <a:gd name="T37" fmla="*/ 120 h 1710"/>
                <a:gd name="T38" fmla="*/ 510 w 1455"/>
                <a:gd name="T39" fmla="*/ 105 h 1710"/>
                <a:gd name="T40" fmla="*/ 540 w 1455"/>
                <a:gd name="T41" fmla="*/ 105 h 1710"/>
                <a:gd name="T42" fmla="*/ 570 w 1455"/>
                <a:gd name="T43" fmla="*/ 90 h 1710"/>
                <a:gd name="T44" fmla="*/ 585 w 1455"/>
                <a:gd name="T45" fmla="*/ 75 h 1710"/>
                <a:gd name="T46" fmla="*/ 615 w 1455"/>
                <a:gd name="T47" fmla="*/ 75 h 1710"/>
                <a:gd name="T48" fmla="*/ 645 w 1455"/>
                <a:gd name="T49" fmla="*/ 60 h 1710"/>
                <a:gd name="T50" fmla="*/ 675 w 1455"/>
                <a:gd name="T51" fmla="*/ 60 h 1710"/>
                <a:gd name="T52" fmla="*/ 690 w 1455"/>
                <a:gd name="T53" fmla="*/ 45 h 1710"/>
                <a:gd name="T54" fmla="*/ 720 w 1455"/>
                <a:gd name="T55" fmla="*/ 45 h 1710"/>
                <a:gd name="T56" fmla="*/ 750 w 1455"/>
                <a:gd name="T57" fmla="*/ 30 h 1710"/>
                <a:gd name="T58" fmla="*/ 765 w 1455"/>
                <a:gd name="T59" fmla="*/ 30 h 1710"/>
                <a:gd name="T60" fmla="*/ 795 w 1455"/>
                <a:gd name="T61" fmla="*/ 30 h 1710"/>
                <a:gd name="T62" fmla="*/ 825 w 1455"/>
                <a:gd name="T63" fmla="*/ 30 h 1710"/>
                <a:gd name="T64" fmla="*/ 840 w 1455"/>
                <a:gd name="T65" fmla="*/ 15 h 1710"/>
                <a:gd name="T66" fmla="*/ 870 w 1455"/>
                <a:gd name="T67" fmla="*/ 15 h 1710"/>
                <a:gd name="T68" fmla="*/ 900 w 1455"/>
                <a:gd name="T69" fmla="*/ 15 h 1710"/>
                <a:gd name="T70" fmla="*/ 930 w 1455"/>
                <a:gd name="T71" fmla="*/ 15 h 1710"/>
                <a:gd name="T72" fmla="*/ 945 w 1455"/>
                <a:gd name="T73" fmla="*/ 15 h 1710"/>
                <a:gd name="T74" fmla="*/ 975 w 1455"/>
                <a:gd name="T75" fmla="*/ 15 h 1710"/>
                <a:gd name="T76" fmla="*/ 1005 w 1455"/>
                <a:gd name="T77" fmla="*/ 15 h 1710"/>
                <a:gd name="T78" fmla="*/ 1020 w 1455"/>
                <a:gd name="T79" fmla="*/ 15 h 1710"/>
                <a:gd name="T80" fmla="*/ 1050 w 1455"/>
                <a:gd name="T81" fmla="*/ 0 h 1710"/>
                <a:gd name="T82" fmla="*/ 1080 w 1455"/>
                <a:gd name="T83" fmla="*/ 0 h 1710"/>
                <a:gd name="T84" fmla="*/ 1110 w 1455"/>
                <a:gd name="T85" fmla="*/ 0 h 1710"/>
                <a:gd name="T86" fmla="*/ 1125 w 1455"/>
                <a:gd name="T87" fmla="*/ 0 h 1710"/>
                <a:gd name="T88" fmla="*/ 1155 w 1455"/>
                <a:gd name="T89" fmla="*/ 0 h 1710"/>
                <a:gd name="T90" fmla="*/ 1185 w 1455"/>
                <a:gd name="T91" fmla="*/ 0 h 1710"/>
                <a:gd name="T92" fmla="*/ 1200 w 1455"/>
                <a:gd name="T93" fmla="*/ 0 h 1710"/>
                <a:gd name="T94" fmla="*/ 1230 w 1455"/>
                <a:gd name="T95" fmla="*/ 0 h 1710"/>
                <a:gd name="T96" fmla="*/ 1260 w 1455"/>
                <a:gd name="T97" fmla="*/ 15 h 1710"/>
                <a:gd name="T98" fmla="*/ 1275 w 1455"/>
                <a:gd name="T99" fmla="*/ 15 h 1710"/>
                <a:gd name="T100" fmla="*/ 1305 w 1455"/>
                <a:gd name="T101" fmla="*/ 15 h 1710"/>
                <a:gd name="T102" fmla="*/ 1335 w 1455"/>
                <a:gd name="T103" fmla="*/ 45 h 1710"/>
                <a:gd name="T104" fmla="*/ 1365 w 1455"/>
                <a:gd name="T105" fmla="*/ 150 h 1710"/>
                <a:gd name="T106" fmla="*/ 1380 w 1455"/>
                <a:gd name="T107" fmla="*/ 210 h 1710"/>
                <a:gd name="T108" fmla="*/ 1410 w 1455"/>
                <a:gd name="T109" fmla="*/ 315 h 1710"/>
                <a:gd name="T110" fmla="*/ 1440 w 1455"/>
                <a:gd name="T111" fmla="*/ 420 h 17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55"/>
                <a:gd name="T169" fmla="*/ 0 h 1710"/>
                <a:gd name="T170" fmla="*/ 1455 w 1455"/>
                <a:gd name="T171" fmla="*/ 1710 h 17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55" h="1710">
                  <a:moveTo>
                    <a:pt x="0" y="1710"/>
                  </a:moveTo>
                  <a:lnTo>
                    <a:pt x="0" y="1695"/>
                  </a:lnTo>
                  <a:lnTo>
                    <a:pt x="15" y="1695"/>
                  </a:lnTo>
                  <a:lnTo>
                    <a:pt x="15" y="1680"/>
                  </a:lnTo>
                  <a:lnTo>
                    <a:pt x="30" y="1665"/>
                  </a:lnTo>
                  <a:lnTo>
                    <a:pt x="30" y="1635"/>
                  </a:lnTo>
                  <a:lnTo>
                    <a:pt x="45" y="1590"/>
                  </a:lnTo>
                  <a:lnTo>
                    <a:pt x="45" y="1575"/>
                  </a:lnTo>
                  <a:lnTo>
                    <a:pt x="45" y="1560"/>
                  </a:lnTo>
                  <a:lnTo>
                    <a:pt x="60" y="1515"/>
                  </a:lnTo>
                  <a:lnTo>
                    <a:pt x="60" y="1440"/>
                  </a:lnTo>
                  <a:lnTo>
                    <a:pt x="60" y="1380"/>
                  </a:lnTo>
                  <a:lnTo>
                    <a:pt x="60" y="1335"/>
                  </a:lnTo>
                  <a:lnTo>
                    <a:pt x="75" y="1275"/>
                  </a:lnTo>
                  <a:lnTo>
                    <a:pt x="75" y="1230"/>
                  </a:lnTo>
                  <a:lnTo>
                    <a:pt x="75" y="1200"/>
                  </a:lnTo>
                  <a:lnTo>
                    <a:pt x="90" y="1200"/>
                  </a:lnTo>
                  <a:lnTo>
                    <a:pt x="90" y="1185"/>
                  </a:lnTo>
                  <a:lnTo>
                    <a:pt x="90" y="1155"/>
                  </a:lnTo>
                  <a:lnTo>
                    <a:pt x="105" y="1110"/>
                  </a:lnTo>
                  <a:lnTo>
                    <a:pt x="105" y="1035"/>
                  </a:lnTo>
                  <a:lnTo>
                    <a:pt x="105" y="990"/>
                  </a:lnTo>
                  <a:lnTo>
                    <a:pt x="105" y="945"/>
                  </a:lnTo>
                  <a:lnTo>
                    <a:pt x="120" y="900"/>
                  </a:lnTo>
                  <a:lnTo>
                    <a:pt x="120" y="855"/>
                  </a:lnTo>
                  <a:lnTo>
                    <a:pt x="120" y="810"/>
                  </a:lnTo>
                  <a:lnTo>
                    <a:pt x="135" y="780"/>
                  </a:lnTo>
                  <a:lnTo>
                    <a:pt x="135" y="735"/>
                  </a:lnTo>
                  <a:lnTo>
                    <a:pt x="135" y="705"/>
                  </a:lnTo>
                  <a:lnTo>
                    <a:pt x="135" y="675"/>
                  </a:lnTo>
                  <a:lnTo>
                    <a:pt x="150" y="645"/>
                  </a:lnTo>
                  <a:lnTo>
                    <a:pt x="150" y="615"/>
                  </a:lnTo>
                  <a:lnTo>
                    <a:pt x="150" y="585"/>
                  </a:lnTo>
                  <a:lnTo>
                    <a:pt x="165" y="555"/>
                  </a:lnTo>
                  <a:lnTo>
                    <a:pt x="165" y="540"/>
                  </a:lnTo>
                  <a:lnTo>
                    <a:pt x="165" y="510"/>
                  </a:lnTo>
                  <a:lnTo>
                    <a:pt x="165" y="495"/>
                  </a:lnTo>
                  <a:lnTo>
                    <a:pt x="180" y="480"/>
                  </a:lnTo>
                  <a:lnTo>
                    <a:pt x="180" y="450"/>
                  </a:lnTo>
                  <a:lnTo>
                    <a:pt x="180" y="435"/>
                  </a:lnTo>
                  <a:lnTo>
                    <a:pt x="195" y="420"/>
                  </a:lnTo>
                  <a:lnTo>
                    <a:pt x="195" y="405"/>
                  </a:lnTo>
                  <a:lnTo>
                    <a:pt x="195" y="390"/>
                  </a:lnTo>
                  <a:lnTo>
                    <a:pt x="195" y="375"/>
                  </a:lnTo>
                  <a:lnTo>
                    <a:pt x="210" y="360"/>
                  </a:lnTo>
                  <a:lnTo>
                    <a:pt x="210" y="345"/>
                  </a:lnTo>
                  <a:lnTo>
                    <a:pt x="225" y="330"/>
                  </a:lnTo>
                  <a:lnTo>
                    <a:pt x="225" y="315"/>
                  </a:lnTo>
                  <a:lnTo>
                    <a:pt x="225" y="300"/>
                  </a:lnTo>
                  <a:lnTo>
                    <a:pt x="240" y="285"/>
                  </a:lnTo>
                  <a:lnTo>
                    <a:pt x="240" y="270"/>
                  </a:lnTo>
                  <a:lnTo>
                    <a:pt x="255" y="270"/>
                  </a:lnTo>
                  <a:lnTo>
                    <a:pt x="255" y="255"/>
                  </a:lnTo>
                  <a:lnTo>
                    <a:pt x="270" y="255"/>
                  </a:lnTo>
                  <a:lnTo>
                    <a:pt x="270" y="240"/>
                  </a:lnTo>
                  <a:lnTo>
                    <a:pt x="285" y="240"/>
                  </a:lnTo>
                  <a:lnTo>
                    <a:pt x="285" y="225"/>
                  </a:lnTo>
                  <a:lnTo>
                    <a:pt x="300" y="225"/>
                  </a:lnTo>
                  <a:lnTo>
                    <a:pt x="315" y="225"/>
                  </a:lnTo>
                  <a:lnTo>
                    <a:pt x="315" y="210"/>
                  </a:lnTo>
                  <a:lnTo>
                    <a:pt x="330" y="210"/>
                  </a:lnTo>
                  <a:lnTo>
                    <a:pt x="330" y="195"/>
                  </a:lnTo>
                  <a:lnTo>
                    <a:pt x="345" y="195"/>
                  </a:lnTo>
                  <a:lnTo>
                    <a:pt x="360" y="195"/>
                  </a:lnTo>
                  <a:lnTo>
                    <a:pt x="360" y="180"/>
                  </a:lnTo>
                  <a:lnTo>
                    <a:pt x="375" y="180"/>
                  </a:lnTo>
                  <a:lnTo>
                    <a:pt x="390" y="180"/>
                  </a:lnTo>
                  <a:lnTo>
                    <a:pt x="390" y="165"/>
                  </a:lnTo>
                  <a:lnTo>
                    <a:pt x="405" y="165"/>
                  </a:lnTo>
                  <a:lnTo>
                    <a:pt x="420" y="165"/>
                  </a:lnTo>
                  <a:lnTo>
                    <a:pt x="420" y="150"/>
                  </a:lnTo>
                  <a:lnTo>
                    <a:pt x="435" y="150"/>
                  </a:lnTo>
                  <a:lnTo>
                    <a:pt x="450" y="150"/>
                  </a:lnTo>
                  <a:lnTo>
                    <a:pt x="450" y="135"/>
                  </a:lnTo>
                  <a:lnTo>
                    <a:pt x="465" y="135"/>
                  </a:lnTo>
                  <a:lnTo>
                    <a:pt x="480" y="135"/>
                  </a:lnTo>
                  <a:lnTo>
                    <a:pt x="480" y="120"/>
                  </a:lnTo>
                  <a:lnTo>
                    <a:pt x="495" y="120"/>
                  </a:lnTo>
                  <a:lnTo>
                    <a:pt x="510" y="120"/>
                  </a:lnTo>
                  <a:lnTo>
                    <a:pt x="510" y="105"/>
                  </a:lnTo>
                  <a:lnTo>
                    <a:pt x="525" y="105"/>
                  </a:lnTo>
                  <a:lnTo>
                    <a:pt x="540" y="105"/>
                  </a:lnTo>
                  <a:lnTo>
                    <a:pt x="555" y="90"/>
                  </a:lnTo>
                  <a:lnTo>
                    <a:pt x="570" y="90"/>
                  </a:lnTo>
                  <a:lnTo>
                    <a:pt x="585" y="90"/>
                  </a:lnTo>
                  <a:lnTo>
                    <a:pt x="585" y="75"/>
                  </a:lnTo>
                  <a:lnTo>
                    <a:pt x="600" y="75"/>
                  </a:lnTo>
                  <a:lnTo>
                    <a:pt x="615" y="75"/>
                  </a:lnTo>
                  <a:lnTo>
                    <a:pt x="630" y="60"/>
                  </a:lnTo>
                  <a:lnTo>
                    <a:pt x="645" y="60"/>
                  </a:lnTo>
                  <a:lnTo>
                    <a:pt x="660" y="60"/>
                  </a:lnTo>
                  <a:lnTo>
                    <a:pt x="675" y="60"/>
                  </a:lnTo>
                  <a:lnTo>
                    <a:pt x="675" y="45"/>
                  </a:lnTo>
                  <a:lnTo>
                    <a:pt x="690" y="45"/>
                  </a:lnTo>
                  <a:lnTo>
                    <a:pt x="705" y="45"/>
                  </a:lnTo>
                  <a:lnTo>
                    <a:pt x="720" y="45"/>
                  </a:lnTo>
                  <a:lnTo>
                    <a:pt x="735" y="30"/>
                  </a:lnTo>
                  <a:lnTo>
                    <a:pt x="750" y="30"/>
                  </a:lnTo>
                  <a:lnTo>
                    <a:pt x="765" y="30"/>
                  </a:lnTo>
                  <a:lnTo>
                    <a:pt x="780" y="30"/>
                  </a:lnTo>
                  <a:lnTo>
                    <a:pt x="795" y="30"/>
                  </a:lnTo>
                  <a:lnTo>
                    <a:pt x="810" y="30"/>
                  </a:lnTo>
                  <a:lnTo>
                    <a:pt x="825" y="30"/>
                  </a:lnTo>
                  <a:lnTo>
                    <a:pt x="840" y="30"/>
                  </a:lnTo>
                  <a:lnTo>
                    <a:pt x="840" y="15"/>
                  </a:lnTo>
                  <a:lnTo>
                    <a:pt x="855" y="15"/>
                  </a:lnTo>
                  <a:lnTo>
                    <a:pt x="870" y="15"/>
                  </a:lnTo>
                  <a:lnTo>
                    <a:pt x="885" y="15"/>
                  </a:lnTo>
                  <a:lnTo>
                    <a:pt x="900" y="15"/>
                  </a:lnTo>
                  <a:lnTo>
                    <a:pt x="915" y="15"/>
                  </a:lnTo>
                  <a:lnTo>
                    <a:pt x="930" y="15"/>
                  </a:lnTo>
                  <a:lnTo>
                    <a:pt x="945" y="15"/>
                  </a:lnTo>
                  <a:lnTo>
                    <a:pt x="960" y="15"/>
                  </a:lnTo>
                  <a:lnTo>
                    <a:pt x="975" y="15"/>
                  </a:lnTo>
                  <a:lnTo>
                    <a:pt x="990" y="15"/>
                  </a:lnTo>
                  <a:lnTo>
                    <a:pt x="990" y="0"/>
                  </a:lnTo>
                  <a:lnTo>
                    <a:pt x="990" y="15"/>
                  </a:lnTo>
                  <a:lnTo>
                    <a:pt x="1005" y="15"/>
                  </a:lnTo>
                  <a:lnTo>
                    <a:pt x="1020" y="15"/>
                  </a:lnTo>
                  <a:lnTo>
                    <a:pt x="1035" y="15"/>
                  </a:lnTo>
                  <a:lnTo>
                    <a:pt x="1035" y="0"/>
                  </a:lnTo>
                  <a:lnTo>
                    <a:pt x="1050" y="15"/>
                  </a:lnTo>
                  <a:lnTo>
                    <a:pt x="1050" y="0"/>
                  </a:lnTo>
                  <a:lnTo>
                    <a:pt x="1065" y="0"/>
                  </a:lnTo>
                  <a:lnTo>
                    <a:pt x="1080" y="0"/>
                  </a:lnTo>
                  <a:lnTo>
                    <a:pt x="1095" y="0"/>
                  </a:lnTo>
                  <a:lnTo>
                    <a:pt x="1110" y="0"/>
                  </a:lnTo>
                  <a:lnTo>
                    <a:pt x="1125" y="0"/>
                  </a:lnTo>
                  <a:lnTo>
                    <a:pt x="1140" y="0"/>
                  </a:lnTo>
                  <a:lnTo>
                    <a:pt x="1155" y="0"/>
                  </a:lnTo>
                  <a:lnTo>
                    <a:pt x="1170" y="0"/>
                  </a:lnTo>
                  <a:lnTo>
                    <a:pt x="1185" y="0"/>
                  </a:lnTo>
                  <a:lnTo>
                    <a:pt x="1200" y="0"/>
                  </a:lnTo>
                  <a:lnTo>
                    <a:pt x="1215" y="0"/>
                  </a:lnTo>
                  <a:lnTo>
                    <a:pt x="1230" y="0"/>
                  </a:lnTo>
                  <a:lnTo>
                    <a:pt x="1245" y="15"/>
                  </a:lnTo>
                  <a:lnTo>
                    <a:pt x="1245" y="0"/>
                  </a:lnTo>
                  <a:lnTo>
                    <a:pt x="1245" y="15"/>
                  </a:lnTo>
                  <a:lnTo>
                    <a:pt x="1260" y="15"/>
                  </a:lnTo>
                  <a:lnTo>
                    <a:pt x="1275" y="15"/>
                  </a:lnTo>
                  <a:lnTo>
                    <a:pt x="1290" y="15"/>
                  </a:lnTo>
                  <a:lnTo>
                    <a:pt x="1305" y="15"/>
                  </a:lnTo>
                  <a:lnTo>
                    <a:pt x="1320" y="30"/>
                  </a:lnTo>
                  <a:lnTo>
                    <a:pt x="1335" y="30"/>
                  </a:lnTo>
                  <a:lnTo>
                    <a:pt x="1335" y="45"/>
                  </a:lnTo>
                  <a:lnTo>
                    <a:pt x="1335" y="60"/>
                  </a:lnTo>
                  <a:lnTo>
                    <a:pt x="1335" y="90"/>
                  </a:lnTo>
                  <a:lnTo>
                    <a:pt x="1350" y="105"/>
                  </a:lnTo>
                  <a:lnTo>
                    <a:pt x="1350" y="120"/>
                  </a:lnTo>
                  <a:lnTo>
                    <a:pt x="1350" y="135"/>
                  </a:lnTo>
                  <a:lnTo>
                    <a:pt x="1365" y="150"/>
                  </a:lnTo>
                  <a:lnTo>
                    <a:pt x="1365" y="165"/>
                  </a:lnTo>
                  <a:lnTo>
                    <a:pt x="1365" y="180"/>
                  </a:lnTo>
                  <a:lnTo>
                    <a:pt x="1380" y="195"/>
                  </a:lnTo>
                  <a:lnTo>
                    <a:pt x="1380" y="210"/>
                  </a:lnTo>
                  <a:lnTo>
                    <a:pt x="1395" y="225"/>
                  </a:lnTo>
                  <a:lnTo>
                    <a:pt x="1395" y="240"/>
                  </a:lnTo>
                  <a:lnTo>
                    <a:pt x="1395" y="255"/>
                  </a:lnTo>
                  <a:lnTo>
                    <a:pt x="1410" y="285"/>
                  </a:lnTo>
                  <a:lnTo>
                    <a:pt x="1410" y="300"/>
                  </a:lnTo>
                  <a:lnTo>
                    <a:pt x="1410" y="315"/>
                  </a:lnTo>
                  <a:lnTo>
                    <a:pt x="1410" y="330"/>
                  </a:lnTo>
                  <a:lnTo>
                    <a:pt x="1425" y="360"/>
                  </a:lnTo>
                  <a:lnTo>
                    <a:pt x="1425" y="375"/>
                  </a:lnTo>
                  <a:lnTo>
                    <a:pt x="1425" y="390"/>
                  </a:lnTo>
                  <a:lnTo>
                    <a:pt x="1425" y="405"/>
                  </a:lnTo>
                  <a:lnTo>
                    <a:pt x="1440" y="420"/>
                  </a:lnTo>
                  <a:lnTo>
                    <a:pt x="1440" y="435"/>
                  </a:lnTo>
                  <a:lnTo>
                    <a:pt x="1440" y="450"/>
                  </a:lnTo>
                  <a:lnTo>
                    <a:pt x="1455" y="465"/>
                  </a:lnTo>
                  <a:lnTo>
                    <a:pt x="1455" y="495"/>
                  </a:lnTo>
                </a:path>
              </a:pathLst>
            </a:custGeom>
            <a:noFill/>
            <a:ln w="9525">
              <a:solidFill>
                <a:srgbClr val="8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79" name="Freeform 832"/>
            <p:cNvSpPr>
              <a:spLocks/>
            </p:cNvSpPr>
            <p:nvPr/>
          </p:nvSpPr>
          <p:spPr bwMode="auto">
            <a:xfrm>
              <a:off x="3245" y="2540"/>
              <a:ext cx="1275" cy="3300"/>
            </a:xfrm>
            <a:custGeom>
              <a:avLst/>
              <a:gdLst>
                <a:gd name="T0" fmla="*/ 15 w 1275"/>
                <a:gd name="T1" fmla="*/ 3285 h 3300"/>
                <a:gd name="T2" fmla="*/ 45 w 1275"/>
                <a:gd name="T3" fmla="*/ 3210 h 3300"/>
                <a:gd name="T4" fmla="*/ 60 w 1275"/>
                <a:gd name="T5" fmla="*/ 3015 h 3300"/>
                <a:gd name="T6" fmla="*/ 90 w 1275"/>
                <a:gd name="T7" fmla="*/ 2790 h 3300"/>
                <a:gd name="T8" fmla="*/ 105 w 1275"/>
                <a:gd name="T9" fmla="*/ 2580 h 3300"/>
                <a:gd name="T10" fmla="*/ 135 w 1275"/>
                <a:gd name="T11" fmla="*/ 2295 h 3300"/>
                <a:gd name="T12" fmla="*/ 150 w 1275"/>
                <a:gd name="T13" fmla="*/ 2085 h 3300"/>
                <a:gd name="T14" fmla="*/ 165 w 1275"/>
                <a:gd name="T15" fmla="*/ 1935 h 3300"/>
                <a:gd name="T16" fmla="*/ 195 w 1275"/>
                <a:gd name="T17" fmla="*/ 1815 h 3300"/>
                <a:gd name="T18" fmla="*/ 210 w 1275"/>
                <a:gd name="T19" fmla="*/ 1740 h 3300"/>
                <a:gd name="T20" fmla="*/ 240 w 1275"/>
                <a:gd name="T21" fmla="*/ 1680 h 3300"/>
                <a:gd name="T22" fmla="*/ 255 w 1275"/>
                <a:gd name="T23" fmla="*/ 1620 h 3300"/>
                <a:gd name="T24" fmla="*/ 285 w 1275"/>
                <a:gd name="T25" fmla="*/ 1560 h 3300"/>
                <a:gd name="T26" fmla="*/ 300 w 1275"/>
                <a:gd name="T27" fmla="*/ 1500 h 3300"/>
                <a:gd name="T28" fmla="*/ 315 w 1275"/>
                <a:gd name="T29" fmla="*/ 1455 h 3300"/>
                <a:gd name="T30" fmla="*/ 345 w 1275"/>
                <a:gd name="T31" fmla="*/ 1395 h 3300"/>
                <a:gd name="T32" fmla="*/ 360 w 1275"/>
                <a:gd name="T33" fmla="*/ 1350 h 3300"/>
                <a:gd name="T34" fmla="*/ 390 w 1275"/>
                <a:gd name="T35" fmla="*/ 1290 h 3300"/>
                <a:gd name="T36" fmla="*/ 405 w 1275"/>
                <a:gd name="T37" fmla="*/ 1230 h 3300"/>
                <a:gd name="T38" fmla="*/ 435 w 1275"/>
                <a:gd name="T39" fmla="*/ 1170 h 3300"/>
                <a:gd name="T40" fmla="*/ 450 w 1275"/>
                <a:gd name="T41" fmla="*/ 1110 h 3300"/>
                <a:gd name="T42" fmla="*/ 465 w 1275"/>
                <a:gd name="T43" fmla="*/ 1050 h 3300"/>
                <a:gd name="T44" fmla="*/ 495 w 1275"/>
                <a:gd name="T45" fmla="*/ 990 h 3300"/>
                <a:gd name="T46" fmla="*/ 510 w 1275"/>
                <a:gd name="T47" fmla="*/ 930 h 3300"/>
                <a:gd name="T48" fmla="*/ 540 w 1275"/>
                <a:gd name="T49" fmla="*/ 885 h 3300"/>
                <a:gd name="T50" fmla="*/ 555 w 1275"/>
                <a:gd name="T51" fmla="*/ 825 h 3300"/>
                <a:gd name="T52" fmla="*/ 585 w 1275"/>
                <a:gd name="T53" fmla="*/ 765 h 3300"/>
                <a:gd name="T54" fmla="*/ 600 w 1275"/>
                <a:gd name="T55" fmla="*/ 720 h 3300"/>
                <a:gd name="T56" fmla="*/ 615 w 1275"/>
                <a:gd name="T57" fmla="*/ 675 h 3300"/>
                <a:gd name="T58" fmla="*/ 645 w 1275"/>
                <a:gd name="T59" fmla="*/ 630 h 3300"/>
                <a:gd name="T60" fmla="*/ 660 w 1275"/>
                <a:gd name="T61" fmla="*/ 585 h 3300"/>
                <a:gd name="T62" fmla="*/ 690 w 1275"/>
                <a:gd name="T63" fmla="*/ 540 h 3300"/>
                <a:gd name="T64" fmla="*/ 705 w 1275"/>
                <a:gd name="T65" fmla="*/ 510 h 3300"/>
                <a:gd name="T66" fmla="*/ 720 w 1275"/>
                <a:gd name="T67" fmla="*/ 465 h 3300"/>
                <a:gd name="T68" fmla="*/ 750 w 1275"/>
                <a:gd name="T69" fmla="*/ 435 h 3300"/>
                <a:gd name="T70" fmla="*/ 765 w 1275"/>
                <a:gd name="T71" fmla="*/ 405 h 3300"/>
                <a:gd name="T72" fmla="*/ 795 w 1275"/>
                <a:gd name="T73" fmla="*/ 375 h 3300"/>
                <a:gd name="T74" fmla="*/ 810 w 1275"/>
                <a:gd name="T75" fmla="*/ 345 h 3300"/>
                <a:gd name="T76" fmla="*/ 840 w 1275"/>
                <a:gd name="T77" fmla="*/ 315 h 3300"/>
                <a:gd name="T78" fmla="*/ 855 w 1275"/>
                <a:gd name="T79" fmla="*/ 285 h 3300"/>
                <a:gd name="T80" fmla="*/ 870 w 1275"/>
                <a:gd name="T81" fmla="*/ 255 h 3300"/>
                <a:gd name="T82" fmla="*/ 900 w 1275"/>
                <a:gd name="T83" fmla="*/ 240 h 3300"/>
                <a:gd name="T84" fmla="*/ 915 w 1275"/>
                <a:gd name="T85" fmla="*/ 210 h 3300"/>
                <a:gd name="T86" fmla="*/ 945 w 1275"/>
                <a:gd name="T87" fmla="*/ 195 h 3300"/>
                <a:gd name="T88" fmla="*/ 960 w 1275"/>
                <a:gd name="T89" fmla="*/ 165 h 3300"/>
                <a:gd name="T90" fmla="*/ 990 w 1275"/>
                <a:gd name="T91" fmla="*/ 150 h 3300"/>
                <a:gd name="T92" fmla="*/ 1005 w 1275"/>
                <a:gd name="T93" fmla="*/ 135 h 3300"/>
                <a:gd name="T94" fmla="*/ 1020 w 1275"/>
                <a:gd name="T95" fmla="*/ 120 h 3300"/>
                <a:gd name="T96" fmla="*/ 1050 w 1275"/>
                <a:gd name="T97" fmla="*/ 105 h 3300"/>
                <a:gd name="T98" fmla="*/ 1065 w 1275"/>
                <a:gd name="T99" fmla="*/ 90 h 3300"/>
                <a:gd name="T100" fmla="*/ 1095 w 1275"/>
                <a:gd name="T101" fmla="*/ 75 h 3300"/>
                <a:gd name="T102" fmla="*/ 1110 w 1275"/>
                <a:gd name="T103" fmla="*/ 60 h 3300"/>
                <a:gd name="T104" fmla="*/ 1140 w 1275"/>
                <a:gd name="T105" fmla="*/ 45 h 3300"/>
                <a:gd name="T106" fmla="*/ 1155 w 1275"/>
                <a:gd name="T107" fmla="*/ 45 h 3300"/>
                <a:gd name="T108" fmla="*/ 1170 w 1275"/>
                <a:gd name="T109" fmla="*/ 30 h 3300"/>
                <a:gd name="T110" fmla="*/ 1200 w 1275"/>
                <a:gd name="T111" fmla="*/ 15 h 3300"/>
                <a:gd name="T112" fmla="*/ 1215 w 1275"/>
                <a:gd name="T113" fmla="*/ 0 h 3300"/>
                <a:gd name="T114" fmla="*/ 1245 w 1275"/>
                <a:gd name="T115" fmla="*/ 0 h 3300"/>
                <a:gd name="T116" fmla="*/ 1260 w 1275"/>
                <a:gd name="T117" fmla="*/ 0 h 33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5"/>
                <a:gd name="T178" fmla="*/ 0 h 3300"/>
                <a:gd name="T179" fmla="*/ 1275 w 1275"/>
                <a:gd name="T180" fmla="*/ 3300 h 33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5" h="3300">
                  <a:moveTo>
                    <a:pt x="0" y="3300"/>
                  </a:moveTo>
                  <a:lnTo>
                    <a:pt x="0" y="3285"/>
                  </a:lnTo>
                  <a:lnTo>
                    <a:pt x="15" y="3300"/>
                  </a:lnTo>
                  <a:lnTo>
                    <a:pt x="15" y="3255"/>
                  </a:lnTo>
                  <a:lnTo>
                    <a:pt x="15" y="3285"/>
                  </a:lnTo>
                  <a:lnTo>
                    <a:pt x="30" y="3255"/>
                  </a:lnTo>
                  <a:lnTo>
                    <a:pt x="30" y="3240"/>
                  </a:lnTo>
                  <a:lnTo>
                    <a:pt x="30" y="3225"/>
                  </a:lnTo>
                  <a:lnTo>
                    <a:pt x="45" y="3210"/>
                  </a:lnTo>
                  <a:lnTo>
                    <a:pt x="45" y="3180"/>
                  </a:lnTo>
                  <a:lnTo>
                    <a:pt x="45" y="3135"/>
                  </a:lnTo>
                  <a:lnTo>
                    <a:pt x="60" y="3135"/>
                  </a:lnTo>
                  <a:lnTo>
                    <a:pt x="60" y="3090"/>
                  </a:lnTo>
                  <a:lnTo>
                    <a:pt x="60" y="3015"/>
                  </a:lnTo>
                  <a:lnTo>
                    <a:pt x="60" y="2955"/>
                  </a:lnTo>
                  <a:lnTo>
                    <a:pt x="75" y="2910"/>
                  </a:lnTo>
                  <a:lnTo>
                    <a:pt x="75" y="2865"/>
                  </a:lnTo>
                  <a:lnTo>
                    <a:pt x="75" y="2805"/>
                  </a:lnTo>
                  <a:lnTo>
                    <a:pt x="90" y="2790"/>
                  </a:lnTo>
                  <a:lnTo>
                    <a:pt x="90" y="2775"/>
                  </a:lnTo>
                  <a:lnTo>
                    <a:pt x="90" y="2760"/>
                  </a:lnTo>
                  <a:lnTo>
                    <a:pt x="105" y="2700"/>
                  </a:lnTo>
                  <a:lnTo>
                    <a:pt x="105" y="2625"/>
                  </a:lnTo>
                  <a:lnTo>
                    <a:pt x="105" y="2580"/>
                  </a:lnTo>
                  <a:lnTo>
                    <a:pt x="105" y="2505"/>
                  </a:lnTo>
                  <a:lnTo>
                    <a:pt x="120" y="2445"/>
                  </a:lnTo>
                  <a:lnTo>
                    <a:pt x="120" y="2400"/>
                  </a:lnTo>
                  <a:lnTo>
                    <a:pt x="120" y="2355"/>
                  </a:lnTo>
                  <a:lnTo>
                    <a:pt x="135" y="2295"/>
                  </a:lnTo>
                  <a:lnTo>
                    <a:pt x="135" y="2250"/>
                  </a:lnTo>
                  <a:lnTo>
                    <a:pt x="135" y="2205"/>
                  </a:lnTo>
                  <a:lnTo>
                    <a:pt x="135" y="2175"/>
                  </a:lnTo>
                  <a:lnTo>
                    <a:pt x="150" y="2130"/>
                  </a:lnTo>
                  <a:lnTo>
                    <a:pt x="150" y="2085"/>
                  </a:lnTo>
                  <a:lnTo>
                    <a:pt x="150" y="2055"/>
                  </a:lnTo>
                  <a:lnTo>
                    <a:pt x="165" y="2025"/>
                  </a:lnTo>
                  <a:lnTo>
                    <a:pt x="165" y="1995"/>
                  </a:lnTo>
                  <a:lnTo>
                    <a:pt x="165" y="1965"/>
                  </a:lnTo>
                  <a:lnTo>
                    <a:pt x="165" y="1935"/>
                  </a:lnTo>
                  <a:lnTo>
                    <a:pt x="180" y="1905"/>
                  </a:lnTo>
                  <a:lnTo>
                    <a:pt x="180" y="1890"/>
                  </a:lnTo>
                  <a:lnTo>
                    <a:pt x="180" y="1860"/>
                  </a:lnTo>
                  <a:lnTo>
                    <a:pt x="195" y="1845"/>
                  </a:lnTo>
                  <a:lnTo>
                    <a:pt x="195" y="1815"/>
                  </a:lnTo>
                  <a:lnTo>
                    <a:pt x="195" y="1800"/>
                  </a:lnTo>
                  <a:lnTo>
                    <a:pt x="195" y="1785"/>
                  </a:lnTo>
                  <a:lnTo>
                    <a:pt x="210" y="1770"/>
                  </a:lnTo>
                  <a:lnTo>
                    <a:pt x="210" y="1755"/>
                  </a:lnTo>
                  <a:lnTo>
                    <a:pt x="210" y="1740"/>
                  </a:lnTo>
                  <a:lnTo>
                    <a:pt x="225" y="1725"/>
                  </a:lnTo>
                  <a:lnTo>
                    <a:pt x="225" y="1710"/>
                  </a:lnTo>
                  <a:lnTo>
                    <a:pt x="225" y="1695"/>
                  </a:lnTo>
                  <a:lnTo>
                    <a:pt x="225" y="1680"/>
                  </a:lnTo>
                  <a:lnTo>
                    <a:pt x="240" y="1680"/>
                  </a:lnTo>
                  <a:lnTo>
                    <a:pt x="240" y="1665"/>
                  </a:lnTo>
                  <a:lnTo>
                    <a:pt x="240" y="1650"/>
                  </a:lnTo>
                  <a:lnTo>
                    <a:pt x="255" y="1635"/>
                  </a:lnTo>
                  <a:lnTo>
                    <a:pt x="255" y="1620"/>
                  </a:lnTo>
                  <a:lnTo>
                    <a:pt x="255" y="1605"/>
                  </a:lnTo>
                  <a:lnTo>
                    <a:pt x="270" y="1590"/>
                  </a:lnTo>
                  <a:lnTo>
                    <a:pt x="270" y="1575"/>
                  </a:lnTo>
                  <a:lnTo>
                    <a:pt x="285" y="1560"/>
                  </a:lnTo>
                  <a:lnTo>
                    <a:pt x="285" y="1545"/>
                  </a:lnTo>
                  <a:lnTo>
                    <a:pt x="285" y="1530"/>
                  </a:lnTo>
                  <a:lnTo>
                    <a:pt x="300" y="1515"/>
                  </a:lnTo>
                  <a:lnTo>
                    <a:pt x="300" y="1500"/>
                  </a:lnTo>
                  <a:lnTo>
                    <a:pt x="315" y="1485"/>
                  </a:lnTo>
                  <a:lnTo>
                    <a:pt x="315" y="1470"/>
                  </a:lnTo>
                  <a:lnTo>
                    <a:pt x="315" y="1455"/>
                  </a:lnTo>
                  <a:lnTo>
                    <a:pt x="330" y="1440"/>
                  </a:lnTo>
                  <a:lnTo>
                    <a:pt x="330" y="1425"/>
                  </a:lnTo>
                  <a:lnTo>
                    <a:pt x="345" y="1410"/>
                  </a:lnTo>
                  <a:lnTo>
                    <a:pt x="345" y="1395"/>
                  </a:lnTo>
                  <a:lnTo>
                    <a:pt x="345" y="1380"/>
                  </a:lnTo>
                  <a:lnTo>
                    <a:pt x="360" y="1365"/>
                  </a:lnTo>
                  <a:lnTo>
                    <a:pt x="360" y="1350"/>
                  </a:lnTo>
                  <a:lnTo>
                    <a:pt x="375" y="1335"/>
                  </a:lnTo>
                  <a:lnTo>
                    <a:pt x="375" y="1320"/>
                  </a:lnTo>
                  <a:lnTo>
                    <a:pt x="375" y="1305"/>
                  </a:lnTo>
                  <a:lnTo>
                    <a:pt x="390" y="1290"/>
                  </a:lnTo>
                  <a:lnTo>
                    <a:pt x="390" y="1275"/>
                  </a:lnTo>
                  <a:lnTo>
                    <a:pt x="390" y="1260"/>
                  </a:lnTo>
                  <a:lnTo>
                    <a:pt x="405" y="1260"/>
                  </a:lnTo>
                  <a:lnTo>
                    <a:pt x="405" y="1245"/>
                  </a:lnTo>
                  <a:lnTo>
                    <a:pt x="405" y="1230"/>
                  </a:lnTo>
                  <a:lnTo>
                    <a:pt x="405" y="1215"/>
                  </a:lnTo>
                  <a:lnTo>
                    <a:pt x="420" y="1200"/>
                  </a:lnTo>
                  <a:lnTo>
                    <a:pt x="420" y="1185"/>
                  </a:lnTo>
                  <a:lnTo>
                    <a:pt x="435" y="1170"/>
                  </a:lnTo>
                  <a:lnTo>
                    <a:pt x="435" y="1155"/>
                  </a:lnTo>
                  <a:lnTo>
                    <a:pt x="435" y="1140"/>
                  </a:lnTo>
                  <a:lnTo>
                    <a:pt x="450" y="1125"/>
                  </a:lnTo>
                  <a:lnTo>
                    <a:pt x="450" y="1110"/>
                  </a:lnTo>
                  <a:lnTo>
                    <a:pt x="450" y="1095"/>
                  </a:lnTo>
                  <a:lnTo>
                    <a:pt x="465" y="1080"/>
                  </a:lnTo>
                  <a:lnTo>
                    <a:pt x="465" y="1065"/>
                  </a:lnTo>
                  <a:lnTo>
                    <a:pt x="465" y="1050"/>
                  </a:lnTo>
                  <a:lnTo>
                    <a:pt x="480" y="1035"/>
                  </a:lnTo>
                  <a:lnTo>
                    <a:pt x="480" y="1020"/>
                  </a:lnTo>
                  <a:lnTo>
                    <a:pt x="495" y="1005"/>
                  </a:lnTo>
                  <a:lnTo>
                    <a:pt x="495" y="990"/>
                  </a:lnTo>
                  <a:lnTo>
                    <a:pt x="495" y="975"/>
                  </a:lnTo>
                  <a:lnTo>
                    <a:pt x="495" y="960"/>
                  </a:lnTo>
                  <a:lnTo>
                    <a:pt x="510" y="960"/>
                  </a:lnTo>
                  <a:lnTo>
                    <a:pt x="510" y="945"/>
                  </a:lnTo>
                  <a:lnTo>
                    <a:pt x="510" y="930"/>
                  </a:lnTo>
                  <a:lnTo>
                    <a:pt x="525" y="930"/>
                  </a:lnTo>
                  <a:lnTo>
                    <a:pt x="525" y="915"/>
                  </a:lnTo>
                  <a:lnTo>
                    <a:pt x="525" y="900"/>
                  </a:lnTo>
                  <a:lnTo>
                    <a:pt x="525" y="885"/>
                  </a:lnTo>
                  <a:lnTo>
                    <a:pt x="540" y="885"/>
                  </a:lnTo>
                  <a:lnTo>
                    <a:pt x="540" y="870"/>
                  </a:lnTo>
                  <a:lnTo>
                    <a:pt x="540" y="855"/>
                  </a:lnTo>
                  <a:lnTo>
                    <a:pt x="555" y="840"/>
                  </a:lnTo>
                  <a:lnTo>
                    <a:pt x="555" y="825"/>
                  </a:lnTo>
                  <a:lnTo>
                    <a:pt x="555" y="810"/>
                  </a:lnTo>
                  <a:lnTo>
                    <a:pt x="570" y="795"/>
                  </a:lnTo>
                  <a:lnTo>
                    <a:pt x="570" y="780"/>
                  </a:lnTo>
                  <a:lnTo>
                    <a:pt x="585" y="765"/>
                  </a:lnTo>
                  <a:lnTo>
                    <a:pt x="585" y="750"/>
                  </a:lnTo>
                  <a:lnTo>
                    <a:pt x="585" y="735"/>
                  </a:lnTo>
                  <a:lnTo>
                    <a:pt x="600" y="735"/>
                  </a:lnTo>
                  <a:lnTo>
                    <a:pt x="600" y="720"/>
                  </a:lnTo>
                  <a:lnTo>
                    <a:pt x="600" y="705"/>
                  </a:lnTo>
                  <a:lnTo>
                    <a:pt x="615" y="705"/>
                  </a:lnTo>
                  <a:lnTo>
                    <a:pt x="615" y="690"/>
                  </a:lnTo>
                  <a:lnTo>
                    <a:pt x="615" y="675"/>
                  </a:lnTo>
                  <a:lnTo>
                    <a:pt x="630" y="660"/>
                  </a:lnTo>
                  <a:lnTo>
                    <a:pt x="630" y="645"/>
                  </a:lnTo>
                  <a:lnTo>
                    <a:pt x="645" y="645"/>
                  </a:lnTo>
                  <a:lnTo>
                    <a:pt x="645" y="630"/>
                  </a:lnTo>
                  <a:lnTo>
                    <a:pt x="645" y="615"/>
                  </a:lnTo>
                  <a:lnTo>
                    <a:pt x="660" y="600"/>
                  </a:lnTo>
                  <a:lnTo>
                    <a:pt x="660" y="585"/>
                  </a:lnTo>
                  <a:lnTo>
                    <a:pt x="675" y="585"/>
                  </a:lnTo>
                  <a:lnTo>
                    <a:pt x="675" y="570"/>
                  </a:lnTo>
                  <a:lnTo>
                    <a:pt x="675" y="555"/>
                  </a:lnTo>
                  <a:lnTo>
                    <a:pt x="690" y="540"/>
                  </a:lnTo>
                  <a:lnTo>
                    <a:pt x="690" y="525"/>
                  </a:lnTo>
                  <a:lnTo>
                    <a:pt x="705" y="510"/>
                  </a:lnTo>
                  <a:lnTo>
                    <a:pt x="705" y="495"/>
                  </a:lnTo>
                  <a:lnTo>
                    <a:pt x="720" y="495"/>
                  </a:lnTo>
                  <a:lnTo>
                    <a:pt x="720" y="480"/>
                  </a:lnTo>
                  <a:lnTo>
                    <a:pt x="720" y="465"/>
                  </a:lnTo>
                  <a:lnTo>
                    <a:pt x="735" y="465"/>
                  </a:lnTo>
                  <a:lnTo>
                    <a:pt x="735" y="450"/>
                  </a:lnTo>
                  <a:lnTo>
                    <a:pt x="750" y="435"/>
                  </a:lnTo>
                  <a:lnTo>
                    <a:pt x="750" y="420"/>
                  </a:lnTo>
                  <a:lnTo>
                    <a:pt x="765" y="420"/>
                  </a:lnTo>
                  <a:lnTo>
                    <a:pt x="765" y="405"/>
                  </a:lnTo>
                  <a:lnTo>
                    <a:pt x="780" y="390"/>
                  </a:lnTo>
                  <a:lnTo>
                    <a:pt x="780" y="375"/>
                  </a:lnTo>
                  <a:lnTo>
                    <a:pt x="795" y="375"/>
                  </a:lnTo>
                  <a:lnTo>
                    <a:pt x="795" y="360"/>
                  </a:lnTo>
                  <a:lnTo>
                    <a:pt x="810" y="360"/>
                  </a:lnTo>
                  <a:lnTo>
                    <a:pt x="810" y="345"/>
                  </a:lnTo>
                  <a:lnTo>
                    <a:pt x="810" y="330"/>
                  </a:lnTo>
                  <a:lnTo>
                    <a:pt x="825" y="330"/>
                  </a:lnTo>
                  <a:lnTo>
                    <a:pt x="825" y="315"/>
                  </a:lnTo>
                  <a:lnTo>
                    <a:pt x="840" y="315"/>
                  </a:lnTo>
                  <a:lnTo>
                    <a:pt x="840" y="300"/>
                  </a:lnTo>
                  <a:lnTo>
                    <a:pt x="855" y="285"/>
                  </a:lnTo>
                  <a:lnTo>
                    <a:pt x="870" y="270"/>
                  </a:lnTo>
                  <a:lnTo>
                    <a:pt x="870" y="255"/>
                  </a:lnTo>
                  <a:lnTo>
                    <a:pt x="885" y="255"/>
                  </a:lnTo>
                  <a:lnTo>
                    <a:pt x="885" y="240"/>
                  </a:lnTo>
                  <a:lnTo>
                    <a:pt x="900" y="240"/>
                  </a:lnTo>
                  <a:lnTo>
                    <a:pt x="900" y="225"/>
                  </a:lnTo>
                  <a:lnTo>
                    <a:pt x="915" y="225"/>
                  </a:lnTo>
                  <a:lnTo>
                    <a:pt x="915" y="210"/>
                  </a:lnTo>
                  <a:lnTo>
                    <a:pt x="930" y="210"/>
                  </a:lnTo>
                  <a:lnTo>
                    <a:pt x="930" y="195"/>
                  </a:lnTo>
                  <a:lnTo>
                    <a:pt x="945" y="195"/>
                  </a:lnTo>
                  <a:lnTo>
                    <a:pt x="945" y="180"/>
                  </a:lnTo>
                  <a:lnTo>
                    <a:pt x="960" y="180"/>
                  </a:lnTo>
                  <a:lnTo>
                    <a:pt x="960" y="165"/>
                  </a:lnTo>
                  <a:lnTo>
                    <a:pt x="975" y="165"/>
                  </a:lnTo>
                  <a:lnTo>
                    <a:pt x="975" y="150"/>
                  </a:lnTo>
                  <a:lnTo>
                    <a:pt x="990" y="150"/>
                  </a:lnTo>
                  <a:lnTo>
                    <a:pt x="990" y="135"/>
                  </a:lnTo>
                  <a:lnTo>
                    <a:pt x="1005" y="135"/>
                  </a:lnTo>
                  <a:lnTo>
                    <a:pt x="1020" y="135"/>
                  </a:lnTo>
                  <a:lnTo>
                    <a:pt x="1020" y="120"/>
                  </a:lnTo>
                  <a:lnTo>
                    <a:pt x="1035" y="120"/>
                  </a:lnTo>
                  <a:lnTo>
                    <a:pt x="1035" y="105"/>
                  </a:lnTo>
                  <a:lnTo>
                    <a:pt x="1050" y="105"/>
                  </a:lnTo>
                  <a:lnTo>
                    <a:pt x="1050" y="90"/>
                  </a:lnTo>
                  <a:lnTo>
                    <a:pt x="1065" y="90"/>
                  </a:lnTo>
                  <a:lnTo>
                    <a:pt x="1080" y="75"/>
                  </a:lnTo>
                  <a:lnTo>
                    <a:pt x="1095" y="75"/>
                  </a:lnTo>
                  <a:lnTo>
                    <a:pt x="1095" y="60"/>
                  </a:lnTo>
                  <a:lnTo>
                    <a:pt x="1110" y="60"/>
                  </a:lnTo>
                  <a:lnTo>
                    <a:pt x="1125" y="60"/>
                  </a:lnTo>
                  <a:lnTo>
                    <a:pt x="1125" y="45"/>
                  </a:lnTo>
                  <a:lnTo>
                    <a:pt x="1140" y="45"/>
                  </a:lnTo>
                  <a:lnTo>
                    <a:pt x="1155" y="45"/>
                  </a:lnTo>
                  <a:lnTo>
                    <a:pt x="1155" y="30"/>
                  </a:lnTo>
                  <a:lnTo>
                    <a:pt x="1170" y="30"/>
                  </a:lnTo>
                  <a:lnTo>
                    <a:pt x="1185" y="30"/>
                  </a:lnTo>
                  <a:lnTo>
                    <a:pt x="1185" y="15"/>
                  </a:lnTo>
                  <a:lnTo>
                    <a:pt x="1200" y="15"/>
                  </a:lnTo>
                  <a:lnTo>
                    <a:pt x="1215" y="15"/>
                  </a:lnTo>
                  <a:lnTo>
                    <a:pt x="1215" y="0"/>
                  </a:lnTo>
                  <a:lnTo>
                    <a:pt x="1230" y="0"/>
                  </a:lnTo>
                  <a:lnTo>
                    <a:pt x="1245" y="0"/>
                  </a:lnTo>
                  <a:lnTo>
                    <a:pt x="1260" y="0"/>
                  </a:lnTo>
                  <a:lnTo>
                    <a:pt x="1260" y="15"/>
                  </a:lnTo>
                  <a:lnTo>
                    <a:pt x="1275" y="15"/>
                  </a:lnTo>
                  <a:lnTo>
                    <a:pt x="1275" y="45"/>
                  </a:lnTo>
                  <a:lnTo>
                    <a:pt x="1275" y="30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80" name="Freeform 833"/>
            <p:cNvSpPr>
              <a:spLocks/>
            </p:cNvSpPr>
            <p:nvPr/>
          </p:nvSpPr>
          <p:spPr bwMode="auto">
            <a:xfrm>
              <a:off x="3245" y="2930"/>
              <a:ext cx="1380" cy="2895"/>
            </a:xfrm>
            <a:custGeom>
              <a:avLst/>
              <a:gdLst>
                <a:gd name="T0" fmla="*/ 15 w 1380"/>
                <a:gd name="T1" fmla="*/ 2880 h 2895"/>
                <a:gd name="T2" fmla="*/ 45 w 1380"/>
                <a:gd name="T3" fmla="*/ 2790 h 2895"/>
                <a:gd name="T4" fmla="*/ 75 w 1380"/>
                <a:gd name="T5" fmla="*/ 2565 h 2895"/>
                <a:gd name="T6" fmla="*/ 105 w 1380"/>
                <a:gd name="T7" fmla="*/ 2310 h 2895"/>
                <a:gd name="T8" fmla="*/ 120 w 1380"/>
                <a:gd name="T9" fmla="*/ 2070 h 2895"/>
                <a:gd name="T10" fmla="*/ 150 w 1380"/>
                <a:gd name="T11" fmla="*/ 1845 h 2895"/>
                <a:gd name="T12" fmla="*/ 180 w 1380"/>
                <a:gd name="T13" fmla="*/ 1695 h 2895"/>
                <a:gd name="T14" fmla="*/ 210 w 1380"/>
                <a:gd name="T15" fmla="*/ 1590 h 2895"/>
                <a:gd name="T16" fmla="*/ 225 w 1380"/>
                <a:gd name="T17" fmla="*/ 1515 h 2895"/>
                <a:gd name="T18" fmla="*/ 255 w 1380"/>
                <a:gd name="T19" fmla="*/ 1440 h 2895"/>
                <a:gd name="T20" fmla="*/ 285 w 1380"/>
                <a:gd name="T21" fmla="*/ 1380 h 2895"/>
                <a:gd name="T22" fmla="*/ 300 w 1380"/>
                <a:gd name="T23" fmla="*/ 1320 h 2895"/>
                <a:gd name="T24" fmla="*/ 330 w 1380"/>
                <a:gd name="T25" fmla="*/ 1260 h 2895"/>
                <a:gd name="T26" fmla="*/ 360 w 1380"/>
                <a:gd name="T27" fmla="*/ 1200 h 2895"/>
                <a:gd name="T28" fmla="*/ 390 w 1380"/>
                <a:gd name="T29" fmla="*/ 1155 h 2895"/>
                <a:gd name="T30" fmla="*/ 405 w 1380"/>
                <a:gd name="T31" fmla="*/ 1095 h 2895"/>
                <a:gd name="T32" fmla="*/ 435 w 1380"/>
                <a:gd name="T33" fmla="*/ 1035 h 2895"/>
                <a:gd name="T34" fmla="*/ 465 w 1380"/>
                <a:gd name="T35" fmla="*/ 975 h 2895"/>
                <a:gd name="T36" fmla="*/ 480 w 1380"/>
                <a:gd name="T37" fmla="*/ 930 h 2895"/>
                <a:gd name="T38" fmla="*/ 510 w 1380"/>
                <a:gd name="T39" fmla="*/ 870 h 2895"/>
                <a:gd name="T40" fmla="*/ 540 w 1380"/>
                <a:gd name="T41" fmla="*/ 825 h 2895"/>
                <a:gd name="T42" fmla="*/ 570 w 1380"/>
                <a:gd name="T43" fmla="*/ 765 h 2895"/>
                <a:gd name="T44" fmla="*/ 585 w 1380"/>
                <a:gd name="T45" fmla="*/ 720 h 2895"/>
                <a:gd name="T46" fmla="*/ 615 w 1380"/>
                <a:gd name="T47" fmla="*/ 675 h 2895"/>
                <a:gd name="T48" fmla="*/ 645 w 1380"/>
                <a:gd name="T49" fmla="*/ 630 h 2895"/>
                <a:gd name="T50" fmla="*/ 660 w 1380"/>
                <a:gd name="T51" fmla="*/ 585 h 2895"/>
                <a:gd name="T52" fmla="*/ 690 w 1380"/>
                <a:gd name="T53" fmla="*/ 555 h 2895"/>
                <a:gd name="T54" fmla="*/ 720 w 1380"/>
                <a:gd name="T55" fmla="*/ 510 h 2895"/>
                <a:gd name="T56" fmla="*/ 735 w 1380"/>
                <a:gd name="T57" fmla="*/ 480 h 2895"/>
                <a:gd name="T58" fmla="*/ 765 w 1380"/>
                <a:gd name="T59" fmla="*/ 450 h 2895"/>
                <a:gd name="T60" fmla="*/ 795 w 1380"/>
                <a:gd name="T61" fmla="*/ 420 h 2895"/>
                <a:gd name="T62" fmla="*/ 825 w 1380"/>
                <a:gd name="T63" fmla="*/ 390 h 2895"/>
                <a:gd name="T64" fmla="*/ 840 w 1380"/>
                <a:gd name="T65" fmla="*/ 360 h 2895"/>
                <a:gd name="T66" fmla="*/ 870 w 1380"/>
                <a:gd name="T67" fmla="*/ 330 h 2895"/>
                <a:gd name="T68" fmla="*/ 900 w 1380"/>
                <a:gd name="T69" fmla="*/ 315 h 2895"/>
                <a:gd name="T70" fmla="*/ 915 w 1380"/>
                <a:gd name="T71" fmla="*/ 285 h 2895"/>
                <a:gd name="T72" fmla="*/ 945 w 1380"/>
                <a:gd name="T73" fmla="*/ 255 h 2895"/>
                <a:gd name="T74" fmla="*/ 975 w 1380"/>
                <a:gd name="T75" fmla="*/ 240 h 2895"/>
                <a:gd name="T76" fmla="*/ 1005 w 1380"/>
                <a:gd name="T77" fmla="*/ 210 h 2895"/>
                <a:gd name="T78" fmla="*/ 1020 w 1380"/>
                <a:gd name="T79" fmla="*/ 195 h 2895"/>
                <a:gd name="T80" fmla="*/ 1050 w 1380"/>
                <a:gd name="T81" fmla="*/ 180 h 2895"/>
                <a:gd name="T82" fmla="*/ 1080 w 1380"/>
                <a:gd name="T83" fmla="*/ 165 h 2895"/>
                <a:gd name="T84" fmla="*/ 1095 w 1380"/>
                <a:gd name="T85" fmla="*/ 150 h 2895"/>
                <a:gd name="T86" fmla="*/ 1125 w 1380"/>
                <a:gd name="T87" fmla="*/ 135 h 2895"/>
                <a:gd name="T88" fmla="*/ 1155 w 1380"/>
                <a:gd name="T89" fmla="*/ 105 h 2895"/>
                <a:gd name="T90" fmla="*/ 1185 w 1380"/>
                <a:gd name="T91" fmla="*/ 105 h 2895"/>
                <a:gd name="T92" fmla="*/ 1200 w 1380"/>
                <a:gd name="T93" fmla="*/ 90 h 2895"/>
                <a:gd name="T94" fmla="*/ 1230 w 1380"/>
                <a:gd name="T95" fmla="*/ 75 h 2895"/>
                <a:gd name="T96" fmla="*/ 1260 w 1380"/>
                <a:gd name="T97" fmla="*/ 60 h 2895"/>
                <a:gd name="T98" fmla="*/ 1275 w 1380"/>
                <a:gd name="T99" fmla="*/ 45 h 2895"/>
                <a:gd name="T100" fmla="*/ 1305 w 1380"/>
                <a:gd name="T101" fmla="*/ 30 h 2895"/>
                <a:gd name="T102" fmla="*/ 1335 w 1380"/>
                <a:gd name="T103" fmla="*/ 15 h 2895"/>
                <a:gd name="T104" fmla="*/ 1350 w 1380"/>
                <a:gd name="T105" fmla="*/ 0 h 289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80"/>
                <a:gd name="T160" fmla="*/ 0 h 2895"/>
                <a:gd name="T161" fmla="*/ 1380 w 1380"/>
                <a:gd name="T162" fmla="*/ 2895 h 289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80" h="2895">
                  <a:moveTo>
                    <a:pt x="0" y="2895"/>
                  </a:moveTo>
                  <a:lnTo>
                    <a:pt x="0" y="2895"/>
                  </a:lnTo>
                  <a:lnTo>
                    <a:pt x="15" y="2895"/>
                  </a:lnTo>
                  <a:lnTo>
                    <a:pt x="15" y="2880"/>
                  </a:lnTo>
                  <a:lnTo>
                    <a:pt x="15" y="2865"/>
                  </a:lnTo>
                  <a:lnTo>
                    <a:pt x="15" y="2880"/>
                  </a:lnTo>
                  <a:lnTo>
                    <a:pt x="30" y="2850"/>
                  </a:lnTo>
                  <a:lnTo>
                    <a:pt x="30" y="2835"/>
                  </a:lnTo>
                  <a:lnTo>
                    <a:pt x="45" y="2835"/>
                  </a:lnTo>
                  <a:lnTo>
                    <a:pt x="45" y="2820"/>
                  </a:lnTo>
                  <a:lnTo>
                    <a:pt x="45" y="2790"/>
                  </a:lnTo>
                  <a:lnTo>
                    <a:pt x="45" y="2760"/>
                  </a:lnTo>
                  <a:lnTo>
                    <a:pt x="60" y="2760"/>
                  </a:lnTo>
                  <a:lnTo>
                    <a:pt x="60" y="2715"/>
                  </a:lnTo>
                  <a:lnTo>
                    <a:pt x="60" y="2655"/>
                  </a:lnTo>
                  <a:lnTo>
                    <a:pt x="75" y="2610"/>
                  </a:lnTo>
                  <a:lnTo>
                    <a:pt x="75" y="2565"/>
                  </a:lnTo>
                  <a:lnTo>
                    <a:pt x="75" y="2505"/>
                  </a:lnTo>
                  <a:lnTo>
                    <a:pt x="90" y="2445"/>
                  </a:lnTo>
                  <a:lnTo>
                    <a:pt x="90" y="2400"/>
                  </a:lnTo>
                  <a:lnTo>
                    <a:pt x="90" y="2370"/>
                  </a:lnTo>
                  <a:lnTo>
                    <a:pt x="90" y="2340"/>
                  </a:lnTo>
                  <a:lnTo>
                    <a:pt x="105" y="2310"/>
                  </a:lnTo>
                  <a:lnTo>
                    <a:pt x="105" y="2295"/>
                  </a:lnTo>
                  <a:lnTo>
                    <a:pt x="105" y="2265"/>
                  </a:lnTo>
                  <a:lnTo>
                    <a:pt x="120" y="2205"/>
                  </a:lnTo>
                  <a:lnTo>
                    <a:pt x="120" y="2160"/>
                  </a:lnTo>
                  <a:lnTo>
                    <a:pt x="120" y="2115"/>
                  </a:lnTo>
                  <a:lnTo>
                    <a:pt x="120" y="2070"/>
                  </a:lnTo>
                  <a:lnTo>
                    <a:pt x="135" y="2025"/>
                  </a:lnTo>
                  <a:lnTo>
                    <a:pt x="135" y="1995"/>
                  </a:lnTo>
                  <a:lnTo>
                    <a:pt x="135" y="1950"/>
                  </a:lnTo>
                  <a:lnTo>
                    <a:pt x="150" y="1920"/>
                  </a:lnTo>
                  <a:lnTo>
                    <a:pt x="150" y="1890"/>
                  </a:lnTo>
                  <a:lnTo>
                    <a:pt x="150" y="1845"/>
                  </a:lnTo>
                  <a:lnTo>
                    <a:pt x="150" y="1815"/>
                  </a:lnTo>
                  <a:lnTo>
                    <a:pt x="165" y="1800"/>
                  </a:lnTo>
                  <a:lnTo>
                    <a:pt x="165" y="1770"/>
                  </a:lnTo>
                  <a:lnTo>
                    <a:pt x="165" y="1740"/>
                  </a:lnTo>
                  <a:lnTo>
                    <a:pt x="180" y="1725"/>
                  </a:lnTo>
                  <a:lnTo>
                    <a:pt x="180" y="1695"/>
                  </a:lnTo>
                  <a:lnTo>
                    <a:pt x="180" y="1680"/>
                  </a:lnTo>
                  <a:lnTo>
                    <a:pt x="180" y="1665"/>
                  </a:lnTo>
                  <a:lnTo>
                    <a:pt x="195" y="1635"/>
                  </a:lnTo>
                  <a:lnTo>
                    <a:pt x="195" y="1620"/>
                  </a:lnTo>
                  <a:lnTo>
                    <a:pt x="195" y="1605"/>
                  </a:lnTo>
                  <a:lnTo>
                    <a:pt x="210" y="1590"/>
                  </a:lnTo>
                  <a:lnTo>
                    <a:pt x="210" y="1575"/>
                  </a:lnTo>
                  <a:lnTo>
                    <a:pt x="210" y="1560"/>
                  </a:lnTo>
                  <a:lnTo>
                    <a:pt x="210" y="1545"/>
                  </a:lnTo>
                  <a:lnTo>
                    <a:pt x="225" y="1530"/>
                  </a:lnTo>
                  <a:lnTo>
                    <a:pt x="225" y="1515"/>
                  </a:lnTo>
                  <a:lnTo>
                    <a:pt x="240" y="1500"/>
                  </a:lnTo>
                  <a:lnTo>
                    <a:pt x="240" y="1485"/>
                  </a:lnTo>
                  <a:lnTo>
                    <a:pt x="240" y="1470"/>
                  </a:lnTo>
                  <a:lnTo>
                    <a:pt x="255" y="1455"/>
                  </a:lnTo>
                  <a:lnTo>
                    <a:pt x="255" y="1440"/>
                  </a:lnTo>
                  <a:lnTo>
                    <a:pt x="270" y="1425"/>
                  </a:lnTo>
                  <a:lnTo>
                    <a:pt x="270" y="1410"/>
                  </a:lnTo>
                  <a:lnTo>
                    <a:pt x="270" y="1395"/>
                  </a:lnTo>
                  <a:lnTo>
                    <a:pt x="285" y="1380"/>
                  </a:lnTo>
                  <a:lnTo>
                    <a:pt x="285" y="1365"/>
                  </a:lnTo>
                  <a:lnTo>
                    <a:pt x="300" y="1350"/>
                  </a:lnTo>
                  <a:lnTo>
                    <a:pt x="300" y="1335"/>
                  </a:lnTo>
                  <a:lnTo>
                    <a:pt x="300" y="1320"/>
                  </a:lnTo>
                  <a:lnTo>
                    <a:pt x="315" y="1305"/>
                  </a:lnTo>
                  <a:lnTo>
                    <a:pt x="315" y="1290"/>
                  </a:lnTo>
                  <a:lnTo>
                    <a:pt x="330" y="1275"/>
                  </a:lnTo>
                  <a:lnTo>
                    <a:pt x="330" y="1260"/>
                  </a:lnTo>
                  <a:lnTo>
                    <a:pt x="345" y="1245"/>
                  </a:lnTo>
                  <a:lnTo>
                    <a:pt x="345" y="1230"/>
                  </a:lnTo>
                  <a:lnTo>
                    <a:pt x="360" y="1215"/>
                  </a:lnTo>
                  <a:lnTo>
                    <a:pt x="360" y="1200"/>
                  </a:lnTo>
                  <a:lnTo>
                    <a:pt x="360" y="1185"/>
                  </a:lnTo>
                  <a:lnTo>
                    <a:pt x="375" y="1185"/>
                  </a:lnTo>
                  <a:lnTo>
                    <a:pt x="375" y="1170"/>
                  </a:lnTo>
                  <a:lnTo>
                    <a:pt x="375" y="1155"/>
                  </a:lnTo>
                  <a:lnTo>
                    <a:pt x="390" y="1155"/>
                  </a:lnTo>
                  <a:lnTo>
                    <a:pt x="390" y="1140"/>
                  </a:lnTo>
                  <a:lnTo>
                    <a:pt x="390" y="1125"/>
                  </a:lnTo>
                  <a:lnTo>
                    <a:pt x="405" y="1110"/>
                  </a:lnTo>
                  <a:lnTo>
                    <a:pt x="405" y="1095"/>
                  </a:lnTo>
                  <a:lnTo>
                    <a:pt x="420" y="1080"/>
                  </a:lnTo>
                  <a:lnTo>
                    <a:pt x="420" y="1065"/>
                  </a:lnTo>
                  <a:lnTo>
                    <a:pt x="420" y="1050"/>
                  </a:lnTo>
                  <a:lnTo>
                    <a:pt x="435" y="1050"/>
                  </a:lnTo>
                  <a:lnTo>
                    <a:pt x="435" y="1035"/>
                  </a:lnTo>
                  <a:lnTo>
                    <a:pt x="435" y="1020"/>
                  </a:lnTo>
                  <a:lnTo>
                    <a:pt x="450" y="1005"/>
                  </a:lnTo>
                  <a:lnTo>
                    <a:pt x="450" y="990"/>
                  </a:lnTo>
                  <a:lnTo>
                    <a:pt x="465" y="975"/>
                  </a:lnTo>
                  <a:lnTo>
                    <a:pt x="465" y="960"/>
                  </a:lnTo>
                  <a:lnTo>
                    <a:pt x="480" y="945"/>
                  </a:lnTo>
                  <a:lnTo>
                    <a:pt x="480" y="930"/>
                  </a:lnTo>
                  <a:lnTo>
                    <a:pt x="495" y="915"/>
                  </a:lnTo>
                  <a:lnTo>
                    <a:pt x="495" y="900"/>
                  </a:lnTo>
                  <a:lnTo>
                    <a:pt x="510" y="885"/>
                  </a:lnTo>
                  <a:lnTo>
                    <a:pt x="510" y="870"/>
                  </a:lnTo>
                  <a:lnTo>
                    <a:pt x="510" y="855"/>
                  </a:lnTo>
                  <a:lnTo>
                    <a:pt x="525" y="855"/>
                  </a:lnTo>
                  <a:lnTo>
                    <a:pt x="525" y="840"/>
                  </a:lnTo>
                  <a:lnTo>
                    <a:pt x="525" y="825"/>
                  </a:lnTo>
                  <a:lnTo>
                    <a:pt x="540" y="825"/>
                  </a:lnTo>
                  <a:lnTo>
                    <a:pt x="540" y="810"/>
                  </a:lnTo>
                  <a:lnTo>
                    <a:pt x="540" y="795"/>
                  </a:lnTo>
                  <a:lnTo>
                    <a:pt x="555" y="795"/>
                  </a:lnTo>
                  <a:lnTo>
                    <a:pt x="555" y="780"/>
                  </a:lnTo>
                  <a:lnTo>
                    <a:pt x="570" y="765"/>
                  </a:lnTo>
                  <a:lnTo>
                    <a:pt x="570" y="750"/>
                  </a:lnTo>
                  <a:lnTo>
                    <a:pt x="570" y="735"/>
                  </a:lnTo>
                  <a:lnTo>
                    <a:pt x="585" y="735"/>
                  </a:lnTo>
                  <a:lnTo>
                    <a:pt x="585" y="720"/>
                  </a:lnTo>
                  <a:lnTo>
                    <a:pt x="600" y="705"/>
                  </a:lnTo>
                  <a:lnTo>
                    <a:pt x="600" y="690"/>
                  </a:lnTo>
                  <a:lnTo>
                    <a:pt x="615" y="675"/>
                  </a:lnTo>
                  <a:lnTo>
                    <a:pt x="615" y="660"/>
                  </a:lnTo>
                  <a:lnTo>
                    <a:pt x="630" y="660"/>
                  </a:lnTo>
                  <a:lnTo>
                    <a:pt x="630" y="645"/>
                  </a:lnTo>
                  <a:lnTo>
                    <a:pt x="630" y="630"/>
                  </a:lnTo>
                  <a:lnTo>
                    <a:pt x="645" y="630"/>
                  </a:lnTo>
                  <a:lnTo>
                    <a:pt x="645" y="615"/>
                  </a:lnTo>
                  <a:lnTo>
                    <a:pt x="660" y="615"/>
                  </a:lnTo>
                  <a:lnTo>
                    <a:pt x="660" y="600"/>
                  </a:lnTo>
                  <a:lnTo>
                    <a:pt x="660" y="585"/>
                  </a:lnTo>
                  <a:lnTo>
                    <a:pt x="675" y="585"/>
                  </a:lnTo>
                  <a:lnTo>
                    <a:pt x="675" y="570"/>
                  </a:lnTo>
                  <a:lnTo>
                    <a:pt x="690" y="555"/>
                  </a:lnTo>
                  <a:lnTo>
                    <a:pt x="690" y="540"/>
                  </a:lnTo>
                  <a:lnTo>
                    <a:pt x="705" y="540"/>
                  </a:lnTo>
                  <a:lnTo>
                    <a:pt x="705" y="525"/>
                  </a:lnTo>
                  <a:lnTo>
                    <a:pt x="720" y="510"/>
                  </a:lnTo>
                  <a:lnTo>
                    <a:pt x="720" y="495"/>
                  </a:lnTo>
                  <a:lnTo>
                    <a:pt x="735" y="495"/>
                  </a:lnTo>
                  <a:lnTo>
                    <a:pt x="735" y="480"/>
                  </a:lnTo>
                  <a:lnTo>
                    <a:pt x="750" y="480"/>
                  </a:lnTo>
                  <a:lnTo>
                    <a:pt x="750" y="465"/>
                  </a:lnTo>
                  <a:lnTo>
                    <a:pt x="765" y="450"/>
                  </a:lnTo>
                  <a:lnTo>
                    <a:pt x="765" y="435"/>
                  </a:lnTo>
                  <a:lnTo>
                    <a:pt x="780" y="435"/>
                  </a:lnTo>
                  <a:lnTo>
                    <a:pt x="780" y="420"/>
                  </a:lnTo>
                  <a:lnTo>
                    <a:pt x="795" y="420"/>
                  </a:lnTo>
                  <a:lnTo>
                    <a:pt x="795" y="405"/>
                  </a:lnTo>
                  <a:lnTo>
                    <a:pt x="810" y="405"/>
                  </a:lnTo>
                  <a:lnTo>
                    <a:pt x="810" y="390"/>
                  </a:lnTo>
                  <a:lnTo>
                    <a:pt x="825" y="390"/>
                  </a:lnTo>
                  <a:lnTo>
                    <a:pt x="825" y="375"/>
                  </a:lnTo>
                  <a:lnTo>
                    <a:pt x="840" y="375"/>
                  </a:lnTo>
                  <a:lnTo>
                    <a:pt x="840" y="360"/>
                  </a:lnTo>
                  <a:lnTo>
                    <a:pt x="855" y="360"/>
                  </a:lnTo>
                  <a:lnTo>
                    <a:pt x="855" y="345"/>
                  </a:lnTo>
                  <a:lnTo>
                    <a:pt x="870" y="330"/>
                  </a:lnTo>
                  <a:lnTo>
                    <a:pt x="885" y="330"/>
                  </a:lnTo>
                  <a:lnTo>
                    <a:pt x="885" y="315"/>
                  </a:lnTo>
                  <a:lnTo>
                    <a:pt x="900" y="315"/>
                  </a:lnTo>
                  <a:lnTo>
                    <a:pt x="900" y="300"/>
                  </a:lnTo>
                  <a:lnTo>
                    <a:pt x="915" y="300"/>
                  </a:lnTo>
                  <a:lnTo>
                    <a:pt x="915" y="285"/>
                  </a:lnTo>
                  <a:lnTo>
                    <a:pt x="930" y="285"/>
                  </a:lnTo>
                  <a:lnTo>
                    <a:pt x="930" y="270"/>
                  </a:lnTo>
                  <a:lnTo>
                    <a:pt x="945" y="270"/>
                  </a:lnTo>
                  <a:lnTo>
                    <a:pt x="945" y="255"/>
                  </a:lnTo>
                  <a:lnTo>
                    <a:pt x="960" y="255"/>
                  </a:lnTo>
                  <a:lnTo>
                    <a:pt x="960" y="240"/>
                  </a:lnTo>
                  <a:lnTo>
                    <a:pt x="975" y="240"/>
                  </a:lnTo>
                  <a:lnTo>
                    <a:pt x="975" y="225"/>
                  </a:lnTo>
                  <a:lnTo>
                    <a:pt x="990" y="225"/>
                  </a:lnTo>
                  <a:lnTo>
                    <a:pt x="1005" y="210"/>
                  </a:lnTo>
                  <a:lnTo>
                    <a:pt x="1020" y="210"/>
                  </a:lnTo>
                  <a:lnTo>
                    <a:pt x="1020" y="195"/>
                  </a:lnTo>
                  <a:lnTo>
                    <a:pt x="1035" y="195"/>
                  </a:lnTo>
                  <a:lnTo>
                    <a:pt x="1035" y="180"/>
                  </a:lnTo>
                  <a:lnTo>
                    <a:pt x="1050" y="180"/>
                  </a:lnTo>
                  <a:lnTo>
                    <a:pt x="1065" y="180"/>
                  </a:lnTo>
                  <a:lnTo>
                    <a:pt x="1065" y="165"/>
                  </a:lnTo>
                  <a:lnTo>
                    <a:pt x="1080" y="165"/>
                  </a:lnTo>
                  <a:lnTo>
                    <a:pt x="1080" y="150"/>
                  </a:lnTo>
                  <a:lnTo>
                    <a:pt x="1095" y="150"/>
                  </a:lnTo>
                  <a:lnTo>
                    <a:pt x="1110" y="135"/>
                  </a:lnTo>
                  <a:lnTo>
                    <a:pt x="1125" y="135"/>
                  </a:lnTo>
                  <a:lnTo>
                    <a:pt x="1125" y="120"/>
                  </a:lnTo>
                  <a:lnTo>
                    <a:pt x="1140" y="120"/>
                  </a:lnTo>
                  <a:lnTo>
                    <a:pt x="1155" y="120"/>
                  </a:lnTo>
                  <a:lnTo>
                    <a:pt x="1155" y="105"/>
                  </a:lnTo>
                  <a:lnTo>
                    <a:pt x="1170" y="105"/>
                  </a:lnTo>
                  <a:lnTo>
                    <a:pt x="1185" y="105"/>
                  </a:lnTo>
                  <a:lnTo>
                    <a:pt x="1185" y="90"/>
                  </a:lnTo>
                  <a:lnTo>
                    <a:pt x="1200" y="90"/>
                  </a:lnTo>
                  <a:lnTo>
                    <a:pt x="1215" y="75"/>
                  </a:lnTo>
                  <a:lnTo>
                    <a:pt x="1230" y="75"/>
                  </a:lnTo>
                  <a:lnTo>
                    <a:pt x="1230" y="60"/>
                  </a:lnTo>
                  <a:lnTo>
                    <a:pt x="1245" y="60"/>
                  </a:lnTo>
                  <a:lnTo>
                    <a:pt x="1260" y="60"/>
                  </a:lnTo>
                  <a:lnTo>
                    <a:pt x="1260" y="45"/>
                  </a:lnTo>
                  <a:lnTo>
                    <a:pt x="1275" y="45"/>
                  </a:lnTo>
                  <a:lnTo>
                    <a:pt x="1290" y="45"/>
                  </a:lnTo>
                  <a:lnTo>
                    <a:pt x="1290" y="30"/>
                  </a:lnTo>
                  <a:lnTo>
                    <a:pt x="1305" y="30"/>
                  </a:lnTo>
                  <a:lnTo>
                    <a:pt x="1320" y="30"/>
                  </a:lnTo>
                  <a:lnTo>
                    <a:pt x="1320" y="15"/>
                  </a:lnTo>
                  <a:lnTo>
                    <a:pt x="1335" y="15"/>
                  </a:lnTo>
                  <a:lnTo>
                    <a:pt x="1350" y="15"/>
                  </a:lnTo>
                  <a:lnTo>
                    <a:pt x="1350" y="0"/>
                  </a:lnTo>
                  <a:lnTo>
                    <a:pt x="1365" y="0"/>
                  </a:lnTo>
                  <a:lnTo>
                    <a:pt x="1380" y="0"/>
                  </a:lnTo>
                  <a:lnTo>
                    <a:pt x="1380" y="405"/>
                  </a:lnTo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81" name="Freeform 834"/>
            <p:cNvSpPr>
              <a:spLocks/>
            </p:cNvSpPr>
            <p:nvPr/>
          </p:nvSpPr>
          <p:spPr bwMode="auto">
            <a:xfrm>
              <a:off x="3245" y="2885"/>
              <a:ext cx="1215" cy="2940"/>
            </a:xfrm>
            <a:custGeom>
              <a:avLst/>
              <a:gdLst>
                <a:gd name="T0" fmla="*/ 15 w 1215"/>
                <a:gd name="T1" fmla="*/ 2940 h 2940"/>
                <a:gd name="T2" fmla="*/ 45 w 1215"/>
                <a:gd name="T3" fmla="*/ 2880 h 2940"/>
                <a:gd name="T4" fmla="*/ 60 w 1215"/>
                <a:gd name="T5" fmla="*/ 2715 h 2940"/>
                <a:gd name="T6" fmla="*/ 90 w 1215"/>
                <a:gd name="T7" fmla="*/ 2430 h 2940"/>
                <a:gd name="T8" fmla="*/ 105 w 1215"/>
                <a:gd name="T9" fmla="*/ 2295 h 2940"/>
                <a:gd name="T10" fmla="*/ 135 w 1215"/>
                <a:gd name="T11" fmla="*/ 2010 h 2940"/>
                <a:gd name="T12" fmla="*/ 150 w 1215"/>
                <a:gd name="T13" fmla="*/ 1815 h 2940"/>
                <a:gd name="T14" fmla="*/ 165 w 1215"/>
                <a:gd name="T15" fmla="*/ 1650 h 2940"/>
                <a:gd name="T16" fmla="*/ 195 w 1215"/>
                <a:gd name="T17" fmla="*/ 1545 h 2940"/>
                <a:gd name="T18" fmla="*/ 210 w 1215"/>
                <a:gd name="T19" fmla="*/ 1470 h 2940"/>
                <a:gd name="T20" fmla="*/ 240 w 1215"/>
                <a:gd name="T21" fmla="*/ 1410 h 2940"/>
                <a:gd name="T22" fmla="*/ 255 w 1215"/>
                <a:gd name="T23" fmla="*/ 1365 h 2940"/>
                <a:gd name="T24" fmla="*/ 285 w 1215"/>
                <a:gd name="T25" fmla="*/ 1305 h 2940"/>
                <a:gd name="T26" fmla="*/ 300 w 1215"/>
                <a:gd name="T27" fmla="*/ 1260 h 2940"/>
                <a:gd name="T28" fmla="*/ 315 w 1215"/>
                <a:gd name="T29" fmla="*/ 1215 h 2940"/>
                <a:gd name="T30" fmla="*/ 345 w 1215"/>
                <a:gd name="T31" fmla="*/ 1170 h 2940"/>
                <a:gd name="T32" fmla="*/ 360 w 1215"/>
                <a:gd name="T33" fmla="*/ 1125 h 2940"/>
                <a:gd name="T34" fmla="*/ 390 w 1215"/>
                <a:gd name="T35" fmla="*/ 1080 h 2940"/>
                <a:gd name="T36" fmla="*/ 405 w 1215"/>
                <a:gd name="T37" fmla="*/ 1035 h 2940"/>
                <a:gd name="T38" fmla="*/ 435 w 1215"/>
                <a:gd name="T39" fmla="*/ 975 h 2940"/>
                <a:gd name="T40" fmla="*/ 450 w 1215"/>
                <a:gd name="T41" fmla="*/ 930 h 2940"/>
                <a:gd name="T42" fmla="*/ 465 w 1215"/>
                <a:gd name="T43" fmla="*/ 885 h 2940"/>
                <a:gd name="T44" fmla="*/ 495 w 1215"/>
                <a:gd name="T45" fmla="*/ 825 h 2940"/>
                <a:gd name="T46" fmla="*/ 510 w 1215"/>
                <a:gd name="T47" fmla="*/ 780 h 2940"/>
                <a:gd name="T48" fmla="*/ 540 w 1215"/>
                <a:gd name="T49" fmla="*/ 735 h 2940"/>
                <a:gd name="T50" fmla="*/ 555 w 1215"/>
                <a:gd name="T51" fmla="*/ 690 h 2940"/>
                <a:gd name="T52" fmla="*/ 585 w 1215"/>
                <a:gd name="T53" fmla="*/ 645 h 2940"/>
                <a:gd name="T54" fmla="*/ 600 w 1215"/>
                <a:gd name="T55" fmla="*/ 600 h 2940"/>
                <a:gd name="T56" fmla="*/ 615 w 1215"/>
                <a:gd name="T57" fmla="*/ 555 h 2940"/>
                <a:gd name="T58" fmla="*/ 645 w 1215"/>
                <a:gd name="T59" fmla="*/ 525 h 2940"/>
                <a:gd name="T60" fmla="*/ 660 w 1215"/>
                <a:gd name="T61" fmla="*/ 480 h 2940"/>
                <a:gd name="T62" fmla="*/ 690 w 1215"/>
                <a:gd name="T63" fmla="*/ 450 h 2940"/>
                <a:gd name="T64" fmla="*/ 705 w 1215"/>
                <a:gd name="T65" fmla="*/ 420 h 2940"/>
                <a:gd name="T66" fmla="*/ 720 w 1215"/>
                <a:gd name="T67" fmla="*/ 390 h 2940"/>
                <a:gd name="T68" fmla="*/ 750 w 1215"/>
                <a:gd name="T69" fmla="*/ 360 h 2940"/>
                <a:gd name="T70" fmla="*/ 765 w 1215"/>
                <a:gd name="T71" fmla="*/ 330 h 2940"/>
                <a:gd name="T72" fmla="*/ 795 w 1215"/>
                <a:gd name="T73" fmla="*/ 315 h 2940"/>
                <a:gd name="T74" fmla="*/ 810 w 1215"/>
                <a:gd name="T75" fmla="*/ 285 h 2940"/>
                <a:gd name="T76" fmla="*/ 840 w 1215"/>
                <a:gd name="T77" fmla="*/ 255 h 2940"/>
                <a:gd name="T78" fmla="*/ 855 w 1215"/>
                <a:gd name="T79" fmla="*/ 240 h 2940"/>
                <a:gd name="T80" fmla="*/ 870 w 1215"/>
                <a:gd name="T81" fmla="*/ 210 h 2940"/>
                <a:gd name="T82" fmla="*/ 900 w 1215"/>
                <a:gd name="T83" fmla="*/ 195 h 2940"/>
                <a:gd name="T84" fmla="*/ 915 w 1215"/>
                <a:gd name="T85" fmla="*/ 180 h 2940"/>
                <a:gd name="T86" fmla="*/ 945 w 1215"/>
                <a:gd name="T87" fmla="*/ 150 h 2940"/>
                <a:gd name="T88" fmla="*/ 960 w 1215"/>
                <a:gd name="T89" fmla="*/ 135 h 2940"/>
                <a:gd name="T90" fmla="*/ 990 w 1215"/>
                <a:gd name="T91" fmla="*/ 120 h 2940"/>
                <a:gd name="T92" fmla="*/ 1005 w 1215"/>
                <a:gd name="T93" fmla="*/ 105 h 2940"/>
                <a:gd name="T94" fmla="*/ 1020 w 1215"/>
                <a:gd name="T95" fmla="*/ 90 h 2940"/>
                <a:gd name="T96" fmla="*/ 1050 w 1215"/>
                <a:gd name="T97" fmla="*/ 75 h 2940"/>
                <a:gd name="T98" fmla="*/ 1065 w 1215"/>
                <a:gd name="T99" fmla="*/ 60 h 2940"/>
                <a:gd name="T100" fmla="*/ 1095 w 1215"/>
                <a:gd name="T101" fmla="*/ 45 h 2940"/>
                <a:gd name="T102" fmla="*/ 1110 w 1215"/>
                <a:gd name="T103" fmla="*/ 30 h 2940"/>
                <a:gd name="T104" fmla="*/ 1140 w 1215"/>
                <a:gd name="T105" fmla="*/ 15 h 2940"/>
                <a:gd name="T106" fmla="*/ 1155 w 1215"/>
                <a:gd name="T107" fmla="*/ 15 h 2940"/>
                <a:gd name="T108" fmla="*/ 1170 w 1215"/>
                <a:gd name="T109" fmla="*/ 0 h 2940"/>
                <a:gd name="T110" fmla="*/ 1200 w 1215"/>
                <a:gd name="T111" fmla="*/ 30 h 29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15"/>
                <a:gd name="T169" fmla="*/ 0 h 2940"/>
                <a:gd name="T170" fmla="*/ 1215 w 1215"/>
                <a:gd name="T171" fmla="*/ 2940 h 29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15" h="2940">
                  <a:moveTo>
                    <a:pt x="0" y="2940"/>
                  </a:moveTo>
                  <a:lnTo>
                    <a:pt x="0" y="2940"/>
                  </a:lnTo>
                  <a:lnTo>
                    <a:pt x="15" y="2940"/>
                  </a:lnTo>
                  <a:lnTo>
                    <a:pt x="15" y="2910"/>
                  </a:lnTo>
                  <a:lnTo>
                    <a:pt x="15" y="2940"/>
                  </a:lnTo>
                  <a:lnTo>
                    <a:pt x="30" y="2925"/>
                  </a:lnTo>
                  <a:lnTo>
                    <a:pt x="30" y="2895"/>
                  </a:lnTo>
                  <a:lnTo>
                    <a:pt x="30" y="2880"/>
                  </a:lnTo>
                  <a:lnTo>
                    <a:pt x="45" y="2880"/>
                  </a:lnTo>
                  <a:lnTo>
                    <a:pt x="45" y="2850"/>
                  </a:lnTo>
                  <a:lnTo>
                    <a:pt x="45" y="2820"/>
                  </a:lnTo>
                  <a:lnTo>
                    <a:pt x="60" y="2805"/>
                  </a:lnTo>
                  <a:lnTo>
                    <a:pt x="60" y="2775"/>
                  </a:lnTo>
                  <a:lnTo>
                    <a:pt x="60" y="2715"/>
                  </a:lnTo>
                  <a:lnTo>
                    <a:pt x="60" y="2655"/>
                  </a:lnTo>
                  <a:lnTo>
                    <a:pt x="75" y="2610"/>
                  </a:lnTo>
                  <a:lnTo>
                    <a:pt x="75" y="2550"/>
                  </a:lnTo>
                  <a:lnTo>
                    <a:pt x="75" y="2490"/>
                  </a:lnTo>
                  <a:lnTo>
                    <a:pt x="90" y="2430"/>
                  </a:lnTo>
                  <a:lnTo>
                    <a:pt x="90" y="2415"/>
                  </a:lnTo>
                  <a:lnTo>
                    <a:pt x="90" y="2385"/>
                  </a:lnTo>
                  <a:lnTo>
                    <a:pt x="105" y="2370"/>
                  </a:lnTo>
                  <a:lnTo>
                    <a:pt x="105" y="2355"/>
                  </a:lnTo>
                  <a:lnTo>
                    <a:pt x="105" y="2295"/>
                  </a:lnTo>
                  <a:lnTo>
                    <a:pt x="105" y="2220"/>
                  </a:lnTo>
                  <a:lnTo>
                    <a:pt x="120" y="2175"/>
                  </a:lnTo>
                  <a:lnTo>
                    <a:pt x="120" y="2115"/>
                  </a:lnTo>
                  <a:lnTo>
                    <a:pt x="120" y="2055"/>
                  </a:lnTo>
                  <a:lnTo>
                    <a:pt x="135" y="2010"/>
                  </a:lnTo>
                  <a:lnTo>
                    <a:pt x="135" y="1965"/>
                  </a:lnTo>
                  <a:lnTo>
                    <a:pt x="135" y="1920"/>
                  </a:lnTo>
                  <a:lnTo>
                    <a:pt x="135" y="1890"/>
                  </a:lnTo>
                  <a:lnTo>
                    <a:pt x="150" y="1845"/>
                  </a:lnTo>
                  <a:lnTo>
                    <a:pt x="150" y="1815"/>
                  </a:lnTo>
                  <a:lnTo>
                    <a:pt x="150" y="1770"/>
                  </a:lnTo>
                  <a:lnTo>
                    <a:pt x="165" y="1740"/>
                  </a:lnTo>
                  <a:lnTo>
                    <a:pt x="165" y="1710"/>
                  </a:lnTo>
                  <a:lnTo>
                    <a:pt x="165" y="1680"/>
                  </a:lnTo>
                  <a:lnTo>
                    <a:pt x="165" y="1650"/>
                  </a:lnTo>
                  <a:lnTo>
                    <a:pt x="180" y="1635"/>
                  </a:lnTo>
                  <a:lnTo>
                    <a:pt x="180" y="1605"/>
                  </a:lnTo>
                  <a:lnTo>
                    <a:pt x="180" y="1590"/>
                  </a:lnTo>
                  <a:lnTo>
                    <a:pt x="195" y="1575"/>
                  </a:lnTo>
                  <a:lnTo>
                    <a:pt x="195" y="1545"/>
                  </a:lnTo>
                  <a:lnTo>
                    <a:pt x="195" y="1530"/>
                  </a:lnTo>
                  <a:lnTo>
                    <a:pt x="195" y="1515"/>
                  </a:lnTo>
                  <a:lnTo>
                    <a:pt x="210" y="1500"/>
                  </a:lnTo>
                  <a:lnTo>
                    <a:pt x="210" y="1485"/>
                  </a:lnTo>
                  <a:lnTo>
                    <a:pt x="210" y="1470"/>
                  </a:lnTo>
                  <a:lnTo>
                    <a:pt x="225" y="1455"/>
                  </a:lnTo>
                  <a:lnTo>
                    <a:pt x="225" y="1440"/>
                  </a:lnTo>
                  <a:lnTo>
                    <a:pt x="225" y="1425"/>
                  </a:lnTo>
                  <a:lnTo>
                    <a:pt x="240" y="1410"/>
                  </a:lnTo>
                  <a:lnTo>
                    <a:pt x="240" y="1395"/>
                  </a:lnTo>
                  <a:lnTo>
                    <a:pt x="240" y="1380"/>
                  </a:lnTo>
                  <a:lnTo>
                    <a:pt x="255" y="1380"/>
                  </a:lnTo>
                  <a:lnTo>
                    <a:pt x="255" y="1365"/>
                  </a:lnTo>
                  <a:lnTo>
                    <a:pt x="255" y="1350"/>
                  </a:lnTo>
                  <a:lnTo>
                    <a:pt x="270" y="1335"/>
                  </a:lnTo>
                  <a:lnTo>
                    <a:pt x="270" y="1320"/>
                  </a:lnTo>
                  <a:lnTo>
                    <a:pt x="285" y="1305"/>
                  </a:lnTo>
                  <a:lnTo>
                    <a:pt x="285" y="1290"/>
                  </a:lnTo>
                  <a:lnTo>
                    <a:pt x="285" y="1275"/>
                  </a:lnTo>
                  <a:lnTo>
                    <a:pt x="300" y="1275"/>
                  </a:lnTo>
                  <a:lnTo>
                    <a:pt x="300" y="1260"/>
                  </a:lnTo>
                  <a:lnTo>
                    <a:pt x="315" y="1245"/>
                  </a:lnTo>
                  <a:lnTo>
                    <a:pt x="315" y="1230"/>
                  </a:lnTo>
                  <a:lnTo>
                    <a:pt x="315" y="1215"/>
                  </a:lnTo>
                  <a:lnTo>
                    <a:pt x="330" y="1200"/>
                  </a:lnTo>
                  <a:lnTo>
                    <a:pt x="330" y="1185"/>
                  </a:lnTo>
                  <a:lnTo>
                    <a:pt x="345" y="1185"/>
                  </a:lnTo>
                  <a:lnTo>
                    <a:pt x="345" y="1170"/>
                  </a:lnTo>
                  <a:lnTo>
                    <a:pt x="345" y="1155"/>
                  </a:lnTo>
                  <a:lnTo>
                    <a:pt x="360" y="1140"/>
                  </a:lnTo>
                  <a:lnTo>
                    <a:pt x="360" y="1125"/>
                  </a:lnTo>
                  <a:lnTo>
                    <a:pt x="375" y="1110"/>
                  </a:lnTo>
                  <a:lnTo>
                    <a:pt x="375" y="1095"/>
                  </a:lnTo>
                  <a:lnTo>
                    <a:pt x="375" y="1080"/>
                  </a:lnTo>
                  <a:lnTo>
                    <a:pt x="390" y="1080"/>
                  </a:lnTo>
                  <a:lnTo>
                    <a:pt x="390" y="1065"/>
                  </a:lnTo>
                  <a:lnTo>
                    <a:pt x="405" y="1050"/>
                  </a:lnTo>
                  <a:lnTo>
                    <a:pt x="405" y="1035"/>
                  </a:lnTo>
                  <a:lnTo>
                    <a:pt x="405" y="1020"/>
                  </a:lnTo>
                  <a:lnTo>
                    <a:pt x="420" y="1005"/>
                  </a:lnTo>
                  <a:lnTo>
                    <a:pt x="420" y="990"/>
                  </a:lnTo>
                  <a:lnTo>
                    <a:pt x="435" y="975"/>
                  </a:lnTo>
                  <a:lnTo>
                    <a:pt x="435" y="960"/>
                  </a:lnTo>
                  <a:lnTo>
                    <a:pt x="435" y="945"/>
                  </a:lnTo>
                  <a:lnTo>
                    <a:pt x="450" y="945"/>
                  </a:lnTo>
                  <a:lnTo>
                    <a:pt x="450" y="930"/>
                  </a:lnTo>
                  <a:lnTo>
                    <a:pt x="450" y="915"/>
                  </a:lnTo>
                  <a:lnTo>
                    <a:pt x="465" y="915"/>
                  </a:lnTo>
                  <a:lnTo>
                    <a:pt x="465" y="900"/>
                  </a:lnTo>
                  <a:lnTo>
                    <a:pt x="465" y="885"/>
                  </a:lnTo>
                  <a:lnTo>
                    <a:pt x="480" y="870"/>
                  </a:lnTo>
                  <a:lnTo>
                    <a:pt x="480" y="855"/>
                  </a:lnTo>
                  <a:lnTo>
                    <a:pt x="495" y="840"/>
                  </a:lnTo>
                  <a:lnTo>
                    <a:pt x="495" y="825"/>
                  </a:lnTo>
                  <a:lnTo>
                    <a:pt x="495" y="810"/>
                  </a:lnTo>
                  <a:lnTo>
                    <a:pt x="510" y="795"/>
                  </a:lnTo>
                  <a:lnTo>
                    <a:pt x="510" y="780"/>
                  </a:lnTo>
                  <a:lnTo>
                    <a:pt x="525" y="765"/>
                  </a:lnTo>
                  <a:lnTo>
                    <a:pt x="525" y="750"/>
                  </a:lnTo>
                  <a:lnTo>
                    <a:pt x="540" y="735"/>
                  </a:lnTo>
                  <a:lnTo>
                    <a:pt x="540" y="720"/>
                  </a:lnTo>
                  <a:lnTo>
                    <a:pt x="555" y="705"/>
                  </a:lnTo>
                  <a:lnTo>
                    <a:pt x="555" y="690"/>
                  </a:lnTo>
                  <a:lnTo>
                    <a:pt x="555" y="675"/>
                  </a:lnTo>
                  <a:lnTo>
                    <a:pt x="570" y="675"/>
                  </a:lnTo>
                  <a:lnTo>
                    <a:pt x="570" y="660"/>
                  </a:lnTo>
                  <a:lnTo>
                    <a:pt x="570" y="645"/>
                  </a:lnTo>
                  <a:lnTo>
                    <a:pt x="585" y="645"/>
                  </a:lnTo>
                  <a:lnTo>
                    <a:pt x="585" y="630"/>
                  </a:lnTo>
                  <a:lnTo>
                    <a:pt x="585" y="615"/>
                  </a:lnTo>
                  <a:lnTo>
                    <a:pt x="600" y="615"/>
                  </a:lnTo>
                  <a:lnTo>
                    <a:pt x="600" y="600"/>
                  </a:lnTo>
                  <a:lnTo>
                    <a:pt x="600" y="585"/>
                  </a:lnTo>
                  <a:lnTo>
                    <a:pt x="615" y="585"/>
                  </a:lnTo>
                  <a:lnTo>
                    <a:pt x="615" y="570"/>
                  </a:lnTo>
                  <a:lnTo>
                    <a:pt x="615" y="555"/>
                  </a:lnTo>
                  <a:lnTo>
                    <a:pt x="630" y="555"/>
                  </a:lnTo>
                  <a:lnTo>
                    <a:pt x="630" y="540"/>
                  </a:lnTo>
                  <a:lnTo>
                    <a:pt x="645" y="525"/>
                  </a:lnTo>
                  <a:lnTo>
                    <a:pt x="645" y="510"/>
                  </a:lnTo>
                  <a:lnTo>
                    <a:pt x="660" y="495"/>
                  </a:lnTo>
                  <a:lnTo>
                    <a:pt x="660" y="480"/>
                  </a:lnTo>
                  <a:lnTo>
                    <a:pt x="675" y="480"/>
                  </a:lnTo>
                  <a:lnTo>
                    <a:pt x="675" y="465"/>
                  </a:lnTo>
                  <a:lnTo>
                    <a:pt x="675" y="450"/>
                  </a:lnTo>
                  <a:lnTo>
                    <a:pt x="690" y="450"/>
                  </a:lnTo>
                  <a:lnTo>
                    <a:pt x="690" y="435"/>
                  </a:lnTo>
                  <a:lnTo>
                    <a:pt x="705" y="420"/>
                  </a:lnTo>
                  <a:lnTo>
                    <a:pt x="720" y="405"/>
                  </a:lnTo>
                  <a:lnTo>
                    <a:pt x="720" y="390"/>
                  </a:lnTo>
                  <a:lnTo>
                    <a:pt x="735" y="390"/>
                  </a:lnTo>
                  <a:lnTo>
                    <a:pt x="735" y="375"/>
                  </a:lnTo>
                  <a:lnTo>
                    <a:pt x="750" y="360"/>
                  </a:lnTo>
                  <a:lnTo>
                    <a:pt x="750" y="345"/>
                  </a:lnTo>
                  <a:lnTo>
                    <a:pt x="765" y="345"/>
                  </a:lnTo>
                  <a:lnTo>
                    <a:pt x="765" y="330"/>
                  </a:lnTo>
                  <a:lnTo>
                    <a:pt x="780" y="330"/>
                  </a:lnTo>
                  <a:lnTo>
                    <a:pt x="780" y="315"/>
                  </a:lnTo>
                  <a:lnTo>
                    <a:pt x="795" y="315"/>
                  </a:lnTo>
                  <a:lnTo>
                    <a:pt x="795" y="300"/>
                  </a:lnTo>
                  <a:lnTo>
                    <a:pt x="810" y="300"/>
                  </a:lnTo>
                  <a:lnTo>
                    <a:pt x="810" y="285"/>
                  </a:lnTo>
                  <a:lnTo>
                    <a:pt x="825" y="270"/>
                  </a:lnTo>
                  <a:lnTo>
                    <a:pt x="840" y="255"/>
                  </a:lnTo>
                  <a:lnTo>
                    <a:pt x="840" y="240"/>
                  </a:lnTo>
                  <a:lnTo>
                    <a:pt x="855" y="240"/>
                  </a:lnTo>
                  <a:lnTo>
                    <a:pt x="855" y="225"/>
                  </a:lnTo>
                  <a:lnTo>
                    <a:pt x="870" y="225"/>
                  </a:lnTo>
                  <a:lnTo>
                    <a:pt x="870" y="210"/>
                  </a:lnTo>
                  <a:lnTo>
                    <a:pt x="885" y="210"/>
                  </a:lnTo>
                  <a:lnTo>
                    <a:pt x="885" y="195"/>
                  </a:lnTo>
                  <a:lnTo>
                    <a:pt x="900" y="195"/>
                  </a:lnTo>
                  <a:lnTo>
                    <a:pt x="900" y="180"/>
                  </a:lnTo>
                  <a:lnTo>
                    <a:pt x="915" y="180"/>
                  </a:lnTo>
                  <a:lnTo>
                    <a:pt x="930" y="165"/>
                  </a:lnTo>
                  <a:lnTo>
                    <a:pt x="945" y="150"/>
                  </a:lnTo>
                  <a:lnTo>
                    <a:pt x="960" y="150"/>
                  </a:lnTo>
                  <a:lnTo>
                    <a:pt x="960" y="135"/>
                  </a:lnTo>
                  <a:lnTo>
                    <a:pt x="975" y="135"/>
                  </a:lnTo>
                  <a:lnTo>
                    <a:pt x="975" y="120"/>
                  </a:lnTo>
                  <a:lnTo>
                    <a:pt x="990" y="120"/>
                  </a:lnTo>
                  <a:lnTo>
                    <a:pt x="990" y="105"/>
                  </a:lnTo>
                  <a:lnTo>
                    <a:pt x="1005" y="105"/>
                  </a:lnTo>
                  <a:lnTo>
                    <a:pt x="1020" y="90"/>
                  </a:lnTo>
                  <a:lnTo>
                    <a:pt x="1035" y="90"/>
                  </a:lnTo>
                  <a:lnTo>
                    <a:pt x="1035" y="75"/>
                  </a:lnTo>
                  <a:lnTo>
                    <a:pt x="1050" y="75"/>
                  </a:lnTo>
                  <a:lnTo>
                    <a:pt x="1050" y="60"/>
                  </a:lnTo>
                  <a:lnTo>
                    <a:pt x="1065" y="60"/>
                  </a:lnTo>
                  <a:lnTo>
                    <a:pt x="1080" y="60"/>
                  </a:lnTo>
                  <a:lnTo>
                    <a:pt x="1080" y="45"/>
                  </a:lnTo>
                  <a:lnTo>
                    <a:pt x="1095" y="45"/>
                  </a:lnTo>
                  <a:lnTo>
                    <a:pt x="1095" y="30"/>
                  </a:lnTo>
                  <a:lnTo>
                    <a:pt x="1110" y="30"/>
                  </a:lnTo>
                  <a:lnTo>
                    <a:pt x="1125" y="30"/>
                  </a:lnTo>
                  <a:lnTo>
                    <a:pt x="1140" y="15"/>
                  </a:lnTo>
                  <a:lnTo>
                    <a:pt x="1155" y="15"/>
                  </a:lnTo>
                  <a:lnTo>
                    <a:pt x="1170" y="15"/>
                  </a:lnTo>
                  <a:lnTo>
                    <a:pt x="1170" y="0"/>
                  </a:lnTo>
                  <a:lnTo>
                    <a:pt x="1185" y="0"/>
                  </a:lnTo>
                  <a:lnTo>
                    <a:pt x="1185" y="15"/>
                  </a:lnTo>
                  <a:lnTo>
                    <a:pt x="1200" y="30"/>
                  </a:lnTo>
                  <a:lnTo>
                    <a:pt x="1200" y="165"/>
                  </a:lnTo>
                  <a:lnTo>
                    <a:pt x="1200" y="330"/>
                  </a:lnTo>
                  <a:lnTo>
                    <a:pt x="1215" y="495"/>
                  </a:ln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82" name="Freeform 835"/>
            <p:cNvSpPr>
              <a:spLocks/>
            </p:cNvSpPr>
            <p:nvPr/>
          </p:nvSpPr>
          <p:spPr bwMode="auto">
            <a:xfrm>
              <a:off x="3245" y="3485"/>
              <a:ext cx="1290" cy="2355"/>
            </a:xfrm>
            <a:custGeom>
              <a:avLst/>
              <a:gdLst>
                <a:gd name="T0" fmla="*/ 15 w 1290"/>
                <a:gd name="T1" fmla="*/ 2325 h 2355"/>
                <a:gd name="T2" fmla="*/ 45 w 1290"/>
                <a:gd name="T3" fmla="*/ 2250 h 2355"/>
                <a:gd name="T4" fmla="*/ 60 w 1290"/>
                <a:gd name="T5" fmla="*/ 2115 h 2355"/>
                <a:gd name="T6" fmla="*/ 90 w 1290"/>
                <a:gd name="T7" fmla="*/ 1800 h 2355"/>
                <a:gd name="T8" fmla="*/ 105 w 1290"/>
                <a:gd name="T9" fmla="*/ 1515 h 2355"/>
                <a:gd name="T10" fmla="*/ 135 w 1290"/>
                <a:gd name="T11" fmla="*/ 1290 h 2355"/>
                <a:gd name="T12" fmla="*/ 150 w 1290"/>
                <a:gd name="T13" fmla="*/ 1125 h 2355"/>
                <a:gd name="T14" fmla="*/ 165 w 1290"/>
                <a:gd name="T15" fmla="*/ 990 h 2355"/>
                <a:gd name="T16" fmla="*/ 195 w 1290"/>
                <a:gd name="T17" fmla="*/ 900 h 2355"/>
                <a:gd name="T18" fmla="*/ 210 w 1290"/>
                <a:gd name="T19" fmla="*/ 840 h 2355"/>
                <a:gd name="T20" fmla="*/ 240 w 1290"/>
                <a:gd name="T21" fmla="*/ 795 h 2355"/>
                <a:gd name="T22" fmla="*/ 255 w 1290"/>
                <a:gd name="T23" fmla="*/ 765 h 2355"/>
                <a:gd name="T24" fmla="*/ 285 w 1290"/>
                <a:gd name="T25" fmla="*/ 750 h 2355"/>
                <a:gd name="T26" fmla="*/ 300 w 1290"/>
                <a:gd name="T27" fmla="*/ 720 h 2355"/>
                <a:gd name="T28" fmla="*/ 315 w 1290"/>
                <a:gd name="T29" fmla="*/ 705 h 2355"/>
                <a:gd name="T30" fmla="*/ 345 w 1290"/>
                <a:gd name="T31" fmla="*/ 690 h 2355"/>
                <a:gd name="T32" fmla="*/ 360 w 1290"/>
                <a:gd name="T33" fmla="*/ 675 h 2355"/>
                <a:gd name="T34" fmla="*/ 390 w 1290"/>
                <a:gd name="T35" fmla="*/ 645 h 2355"/>
                <a:gd name="T36" fmla="*/ 405 w 1290"/>
                <a:gd name="T37" fmla="*/ 630 h 2355"/>
                <a:gd name="T38" fmla="*/ 435 w 1290"/>
                <a:gd name="T39" fmla="*/ 615 h 2355"/>
                <a:gd name="T40" fmla="*/ 450 w 1290"/>
                <a:gd name="T41" fmla="*/ 585 h 2355"/>
                <a:gd name="T42" fmla="*/ 465 w 1290"/>
                <a:gd name="T43" fmla="*/ 570 h 2355"/>
                <a:gd name="T44" fmla="*/ 495 w 1290"/>
                <a:gd name="T45" fmla="*/ 540 h 2355"/>
                <a:gd name="T46" fmla="*/ 510 w 1290"/>
                <a:gd name="T47" fmla="*/ 510 h 2355"/>
                <a:gd name="T48" fmla="*/ 540 w 1290"/>
                <a:gd name="T49" fmla="*/ 495 h 2355"/>
                <a:gd name="T50" fmla="*/ 555 w 1290"/>
                <a:gd name="T51" fmla="*/ 465 h 2355"/>
                <a:gd name="T52" fmla="*/ 585 w 1290"/>
                <a:gd name="T53" fmla="*/ 450 h 2355"/>
                <a:gd name="T54" fmla="*/ 600 w 1290"/>
                <a:gd name="T55" fmla="*/ 420 h 2355"/>
                <a:gd name="T56" fmla="*/ 615 w 1290"/>
                <a:gd name="T57" fmla="*/ 405 h 2355"/>
                <a:gd name="T58" fmla="*/ 645 w 1290"/>
                <a:gd name="T59" fmla="*/ 375 h 2355"/>
                <a:gd name="T60" fmla="*/ 660 w 1290"/>
                <a:gd name="T61" fmla="*/ 360 h 2355"/>
                <a:gd name="T62" fmla="*/ 690 w 1290"/>
                <a:gd name="T63" fmla="*/ 345 h 2355"/>
                <a:gd name="T64" fmla="*/ 705 w 1290"/>
                <a:gd name="T65" fmla="*/ 315 h 2355"/>
                <a:gd name="T66" fmla="*/ 720 w 1290"/>
                <a:gd name="T67" fmla="*/ 300 h 2355"/>
                <a:gd name="T68" fmla="*/ 750 w 1290"/>
                <a:gd name="T69" fmla="*/ 285 h 2355"/>
                <a:gd name="T70" fmla="*/ 765 w 1290"/>
                <a:gd name="T71" fmla="*/ 270 h 2355"/>
                <a:gd name="T72" fmla="*/ 795 w 1290"/>
                <a:gd name="T73" fmla="*/ 255 h 2355"/>
                <a:gd name="T74" fmla="*/ 810 w 1290"/>
                <a:gd name="T75" fmla="*/ 225 h 2355"/>
                <a:gd name="T76" fmla="*/ 840 w 1290"/>
                <a:gd name="T77" fmla="*/ 210 h 2355"/>
                <a:gd name="T78" fmla="*/ 855 w 1290"/>
                <a:gd name="T79" fmla="*/ 195 h 2355"/>
                <a:gd name="T80" fmla="*/ 870 w 1290"/>
                <a:gd name="T81" fmla="*/ 180 h 2355"/>
                <a:gd name="T82" fmla="*/ 900 w 1290"/>
                <a:gd name="T83" fmla="*/ 165 h 2355"/>
                <a:gd name="T84" fmla="*/ 915 w 1290"/>
                <a:gd name="T85" fmla="*/ 165 h 2355"/>
                <a:gd name="T86" fmla="*/ 945 w 1290"/>
                <a:gd name="T87" fmla="*/ 150 h 2355"/>
                <a:gd name="T88" fmla="*/ 960 w 1290"/>
                <a:gd name="T89" fmla="*/ 135 h 2355"/>
                <a:gd name="T90" fmla="*/ 990 w 1290"/>
                <a:gd name="T91" fmla="*/ 120 h 2355"/>
                <a:gd name="T92" fmla="*/ 1005 w 1290"/>
                <a:gd name="T93" fmla="*/ 105 h 2355"/>
                <a:gd name="T94" fmla="*/ 1020 w 1290"/>
                <a:gd name="T95" fmla="*/ 105 h 2355"/>
                <a:gd name="T96" fmla="*/ 1050 w 1290"/>
                <a:gd name="T97" fmla="*/ 90 h 2355"/>
                <a:gd name="T98" fmla="*/ 1065 w 1290"/>
                <a:gd name="T99" fmla="*/ 75 h 2355"/>
                <a:gd name="T100" fmla="*/ 1095 w 1290"/>
                <a:gd name="T101" fmla="*/ 60 h 2355"/>
                <a:gd name="T102" fmla="*/ 1110 w 1290"/>
                <a:gd name="T103" fmla="*/ 45 h 2355"/>
                <a:gd name="T104" fmla="*/ 1140 w 1290"/>
                <a:gd name="T105" fmla="*/ 45 h 2355"/>
                <a:gd name="T106" fmla="*/ 1155 w 1290"/>
                <a:gd name="T107" fmla="*/ 30 h 2355"/>
                <a:gd name="T108" fmla="*/ 1170 w 1290"/>
                <a:gd name="T109" fmla="*/ 30 h 2355"/>
                <a:gd name="T110" fmla="*/ 1200 w 1290"/>
                <a:gd name="T111" fmla="*/ 15 h 2355"/>
                <a:gd name="T112" fmla="*/ 1215 w 1290"/>
                <a:gd name="T113" fmla="*/ 0 h 2355"/>
                <a:gd name="T114" fmla="*/ 1245 w 1290"/>
                <a:gd name="T115" fmla="*/ 0 h 2355"/>
                <a:gd name="T116" fmla="*/ 1260 w 1290"/>
                <a:gd name="T117" fmla="*/ 0 h 2355"/>
                <a:gd name="T118" fmla="*/ 1290 w 1290"/>
                <a:gd name="T119" fmla="*/ 120 h 23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90"/>
                <a:gd name="T181" fmla="*/ 0 h 2355"/>
                <a:gd name="T182" fmla="*/ 1290 w 1290"/>
                <a:gd name="T183" fmla="*/ 2355 h 23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90" h="2355">
                  <a:moveTo>
                    <a:pt x="0" y="2355"/>
                  </a:moveTo>
                  <a:lnTo>
                    <a:pt x="0" y="2325"/>
                  </a:lnTo>
                  <a:lnTo>
                    <a:pt x="15" y="2355"/>
                  </a:lnTo>
                  <a:lnTo>
                    <a:pt x="15" y="2340"/>
                  </a:lnTo>
                  <a:lnTo>
                    <a:pt x="15" y="2325"/>
                  </a:lnTo>
                  <a:lnTo>
                    <a:pt x="30" y="2325"/>
                  </a:lnTo>
                  <a:lnTo>
                    <a:pt x="30" y="2295"/>
                  </a:lnTo>
                  <a:lnTo>
                    <a:pt x="30" y="2310"/>
                  </a:lnTo>
                  <a:lnTo>
                    <a:pt x="30" y="2295"/>
                  </a:lnTo>
                  <a:lnTo>
                    <a:pt x="45" y="2250"/>
                  </a:lnTo>
                  <a:lnTo>
                    <a:pt x="45" y="2265"/>
                  </a:lnTo>
                  <a:lnTo>
                    <a:pt x="45" y="2250"/>
                  </a:lnTo>
                  <a:lnTo>
                    <a:pt x="60" y="2205"/>
                  </a:lnTo>
                  <a:lnTo>
                    <a:pt x="60" y="2145"/>
                  </a:lnTo>
                  <a:lnTo>
                    <a:pt x="60" y="2115"/>
                  </a:lnTo>
                  <a:lnTo>
                    <a:pt x="75" y="2070"/>
                  </a:lnTo>
                  <a:lnTo>
                    <a:pt x="75" y="1995"/>
                  </a:lnTo>
                  <a:lnTo>
                    <a:pt x="75" y="1920"/>
                  </a:lnTo>
                  <a:lnTo>
                    <a:pt x="75" y="1860"/>
                  </a:lnTo>
                  <a:lnTo>
                    <a:pt x="90" y="1800"/>
                  </a:lnTo>
                  <a:lnTo>
                    <a:pt x="90" y="1740"/>
                  </a:lnTo>
                  <a:lnTo>
                    <a:pt x="90" y="1680"/>
                  </a:lnTo>
                  <a:lnTo>
                    <a:pt x="105" y="1620"/>
                  </a:lnTo>
                  <a:lnTo>
                    <a:pt x="105" y="1575"/>
                  </a:lnTo>
                  <a:lnTo>
                    <a:pt x="105" y="1515"/>
                  </a:lnTo>
                  <a:lnTo>
                    <a:pt x="105" y="1470"/>
                  </a:lnTo>
                  <a:lnTo>
                    <a:pt x="120" y="1425"/>
                  </a:lnTo>
                  <a:lnTo>
                    <a:pt x="120" y="1380"/>
                  </a:lnTo>
                  <a:lnTo>
                    <a:pt x="120" y="1335"/>
                  </a:lnTo>
                  <a:lnTo>
                    <a:pt x="135" y="1290"/>
                  </a:lnTo>
                  <a:lnTo>
                    <a:pt x="135" y="1245"/>
                  </a:lnTo>
                  <a:lnTo>
                    <a:pt x="135" y="1215"/>
                  </a:lnTo>
                  <a:lnTo>
                    <a:pt x="135" y="1185"/>
                  </a:lnTo>
                  <a:lnTo>
                    <a:pt x="150" y="1155"/>
                  </a:lnTo>
                  <a:lnTo>
                    <a:pt x="150" y="1125"/>
                  </a:lnTo>
                  <a:lnTo>
                    <a:pt x="150" y="1095"/>
                  </a:lnTo>
                  <a:lnTo>
                    <a:pt x="165" y="1065"/>
                  </a:lnTo>
                  <a:lnTo>
                    <a:pt x="165" y="1035"/>
                  </a:lnTo>
                  <a:lnTo>
                    <a:pt x="165" y="1020"/>
                  </a:lnTo>
                  <a:lnTo>
                    <a:pt x="165" y="990"/>
                  </a:lnTo>
                  <a:lnTo>
                    <a:pt x="180" y="975"/>
                  </a:lnTo>
                  <a:lnTo>
                    <a:pt x="180" y="960"/>
                  </a:lnTo>
                  <a:lnTo>
                    <a:pt x="180" y="930"/>
                  </a:lnTo>
                  <a:lnTo>
                    <a:pt x="195" y="915"/>
                  </a:lnTo>
                  <a:lnTo>
                    <a:pt x="195" y="900"/>
                  </a:lnTo>
                  <a:lnTo>
                    <a:pt x="195" y="885"/>
                  </a:lnTo>
                  <a:lnTo>
                    <a:pt x="210" y="870"/>
                  </a:lnTo>
                  <a:lnTo>
                    <a:pt x="210" y="855"/>
                  </a:lnTo>
                  <a:lnTo>
                    <a:pt x="210" y="840"/>
                  </a:lnTo>
                  <a:lnTo>
                    <a:pt x="225" y="840"/>
                  </a:lnTo>
                  <a:lnTo>
                    <a:pt x="225" y="825"/>
                  </a:lnTo>
                  <a:lnTo>
                    <a:pt x="225" y="810"/>
                  </a:lnTo>
                  <a:lnTo>
                    <a:pt x="240" y="795"/>
                  </a:lnTo>
                  <a:lnTo>
                    <a:pt x="240" y="780"/>
                  </a:lnTo>
                  <a:lnTo>
                    <a:pt x="255" y="780"/>
                  </a:lnTo>
                  <a:lnTo>
                    <a:pt x="255" y="765"/>
                  </a:lnTo>
                  <a:lnTo>
                    <a:pt x="270" y="765"/>
                  </a:lnTo>
                  <a:lnTo>
                    <a:pt x="270" y="750"/>
                  </a:lnTo>
                  <a:lnTo>
                    <a:pt x="285" y="750"/>
                  </a:lnTo>
                  <a:lnTo>
                    <a:pt x="285" y="735"/>
                  </a:lnTo>
                  <a:lnTo>
                    <a:pt x="300" y="735"/>
                  </a:lnTo>
                  <a:lnTo>
                    <a:pt x="300" y="720"/>
                  </a:lnTo>
                  <a:lnTo>
                    <a:pt x="315" y="720"/>
                  </a:lnTo>
                  <a:lnTo>
                    <a:pt x="315" y="705"/>
                  </a:lnTo>
                  <a:lnTo>
                    <a:pt x="330" y="705"/>
                  </a:lnTo>
                  <a:lnTo>
                    <a:pt x="330" y="690"/>
                  </a:lnTo>
                  <a:lnTo>
                    <a:pt x="345" y="690"/>
                  </a:lnTo>
                  <a:lnTo>
                    <a:pt x="345" y="675"/>
                  </a:lnTo>
                  <a:lnTo>
                    <a:pt x="360" y="675"/>
                  </a:lnTo>
                  <a:lnTo>
                    <a:pt x="375" y="675"/>
                  </a:lnTo>
                  <a:lnTo>
                    <a:pt x="375" y="660"/>
                  </a:lnTo>
                  <a:lnTo>
                    <a:pt x="390" y="645"/>
                  </a:lnTo>
                  <a:lnTo>
                    <a:pt x="405" y="645"/>
                  </a:lnTo>
                  <a:lnTo>
                    <a:pt x="405" y="630"/>
                  </a:lnTo>
                  <a:lnTo>
                    <a:pt x="420" y="630"/>
                  </a:lnTo>
                  <a:lnTo>
                    <a:pt x="420" y="615"/>
                  </a:lnTo>
                  <a:lnTo>
                    <a:pt x="435" y="615"/>
                  </a:lnTo>
                  <a:lnTo>
                    <a:pt x="435" y="600"/>
                  </a:lnTo>
                  <a:lnTo>
                    <a:pt x="450" y="600"/>
                  </a:lnTo>
                  <a:lnTo>
                    <a:pt x="450" y="585"/>
                  </a:lnTo>
                  <a:lnTo>
                    <a:pt x="465" y="585"/>
                  </a:lnTo>
                  <a:lnTo>
                    <a:pt x="465" y="570"/>
                  </a:lnTo>
                  <a:lnTo>
                    <a:pt x="480" y="555"/>
                  </a:lnTo>
                  <a:lnTo>
                    <a:pt x="495" y="540"/>
                  </a:lnTo>
                  <a:lnTo>
                    <a:pt x="495" y="525"/>
                  </a:lnTo>
                  <a:lnTo>
                    <a:pt x="510" y="525"/>
                  </a:lnTo>
                  <a:lnTo>
                    <a:pt x="510" y="510"/>
                  </a:lnTo>
                  <a:lnTo>
                    <a:pt x="525" y="510"/>
                  </a:lnTo>
                  <a:lnTo>
                    <a:pt x="525" y="495"/>
                  </a:lnTo>
                  <a:lnTo>
                    <a:pt x="540" y="495"/>
                  </a:lnTo>
                  <a:lnTo>
                    <a:pt x="540" y="480"/>
                  </a:lnTo>
                  <a:lnTo>
                    <a:pt x="555" y="480"/>
                  </a:lnTo>
                  <a:lnTo>
                    <a:pt x="555" y="465"/>
                  </a:lnTo>
                  <a:lnTo>
                    <a:pt x="570" y="465"/>
                  </a:lnTo>
                  <a:lnTo>
                    <a:pt x="570" y="450"/>
                  </a:lnTo>
                  <a:lnTo>
                    <a:pt x="585" y="450"/>
                  </a:lnTo>
                  <a:lnTo>
                    <a:pt x="585" y="435"/>
                  </a:lnTo>
                  <a:lnTo>
                    <a:pt x="600" y="420"/>
                  </a:lnTo>
                  <a:lnTo>
                    <a:pt x="615" y="420"/>
                  </a:lnTo>
                  <a:lnTo>
                    <a:pt x="615" y="405"/>
                  </a:lnTo>
                  <a:lnTo>
                    <a:pt x="630" y="390"/>
                  </a:lnTo>
                  <a:lnTo>
                    <a:pt x="645" y="375"/>
                  </a:lnTo>
                  <a:lnTo>
                    <a:pt x="660" y="360"/>
                  </a:lnTo>
                  <a:lnTo>
                    <a:pt x="675" y="360"/>
                  </a:lnTo>
                  <a:lnTo>
                    <a:pt x="675" y="345"/>
                  </a:lnTo>
                  <a:lnTo>
                    <a:pt x="690" y="345"/>
                  </a:lnTo>
                  <a:lnTo>
                    <a:pt x="690" y="330"/>
                  </a:lnTo>
                  <a:lnTo>
                    <a:pt x="705" y="315"/>
                  </a:lnTo>
                  <a:lnTo>
                    <a:pt x="720" y="315"/>
                  </a:lnTo>
                  <a:lnTo>
                    <a:pt x="720" y="300"/>
                  </a:lnTo>
                  <a:lnTo>
                    <a:pt x="735" y="300"/>
                  </a:lnTo>
                  <a:lnTo>
                    <a:pt x="735" y="285"/>
                  </a:lnTo>
                  <a:lnTo>
                    <a:pt x="750" y="285"/>
                  </a:lnTo>
                  <a:lnTo>
                    <a:pt x="765" y="270"/>
                  </a:lnTo>
                  <a:lnTo>
                    <a:pt x="780" y="255"/>
                  </a:lnTo>
                  <a:lnTo>
                    <a:pt x="795" y="255"/>
                  </a:lnTo>
                  <a:lnTo>
                    <a:pt x="795" y="240"/>
                  </a:lnTo>
                  <a:lnTo>
                    <a:pt x="810" y="240"/>
                  </a:lnTo>
                  <a:lnTo>
                    <a:pt x="810" y="225"/>
                  </a:lnTo>
                  <a:lnTo>
                    <a:pt x="825" y="225"/>
                  </a:lnTo>
                  <a:lnTo>
                    <a:pt x="840" y="210"/>
                  </a:lnTo>
                  <a:lnTo>
                    <a:pt x="855" y="195"/>
                  </a:lnTo>
                  <a:lnTo>
                    <a:pt x="870" y="195"/>
                  </a:lnTo>
                  <a:lnTo>
                    <a:pt x="870" y="180"/>
                  </a:lnTo>
                  <a:lnTo>
                    <a:pt x="885" y="180"/>
                  </a:lnTo>
                  <a:lnTo>
                    <a:pt x="900" y="180"/>
                  </a:lnTo>
                  <a:lnTo>
                    <a:pt x="900" y="165"/>
                  </a:lnTo>
                  <a:lnTo>
                    <a:pt x="915" y="165"/>
                  </a:lnTo>
                  <a:lnTo>
                    <a:pt x="930" y="150"/>
                  </a:lnTo>
                  <a:lnTo>
                    <a:pt x="945" y="150"/>
                  </a:lnTo>
                  <a:lnTo>
                    <a:pt x="945" y="135"/>
                  </a:lnTo>
                  <a:lnTo>
                    <a:pt x="960" y="135"/>
                  </a:lnTo>
                  <a:lnTo>
                    <a:pt x="975" y="120"/>
                  </a:lnTo>
                  <a:lnTo>
                    <a:pt x="990" y="120"/>
                  </a:lnTo>
                  <a:lnTo>
                    <a:pt x="990" y="105"/>
                  </a:lnTo>
                  <a:lnTo>
                    <a:pt x="1005" y="105"/>
                  </a:lnTo>
                  <a:lnTo>
                    <a:pt x="1020" y="105"/>
                  </a:lnTo>
                  <a:lnTo>
                    <a:pt x="1035" y="90"/>
                  </a:lnTo>
                  <a:lnTo>
                    <a:pt x="1050" y="90"/>
                  </a:lnTo>
                  <a:lnTo>
                    <a:pt x="1050" y="75"/>
                  </a:lnTo>
                  <a:lnTo>
                    <a:pt x="1065" y="75"/>
                  </a:lnTo>
                  <a:lnTo>
                    <a:pt x="1080" y="75"/>
                  </a:lnTo>
                  <a:lnTo>
                    <a:pt x="1080" y="60"/>
                  </a:lnTo>
                  <a:lnTo>
                    <a:pt x="1095" y="60"/>
                  </a:lnTo>
                  <a:lnTo>
                    <a:pt x="1110" y="60"/>
                  </a:lnTo>
                  <a:lnTo>
                    <a:pt x="1110" y="45"/>
                  </a:lnTo>
                  <a:lnTo>
                    <a:pt x="1125" y="45"/>
                  </a:lnTo>
                  <a:lnTo>
                    <a:pt x="1140" y="45"/>
                  </a:lnTo>
                  <a:lnTo>
                    <a:pt x="1140" y="30"/>
                  </a:lnTo>
                  <a:lnTo>
                    <a:pt x="1155" y="30"/>
                  </a:lnTo>
                  <a:lnTo>
                    <a:pt x="1170" y="30"/>
                  </a:lnTo>
                  <a:lnTo>
                    <a:pt x="1185" y="15"/>
                  </a:lnTo>
                  <a:lnTo>
                    <a:pt x="1200" y="15"/>
                  </a:lnTo>
                  <a:lnTo>
                    <a:pt x="1215" y="15"/>
                  </a:lnTo>
                  <a:lnTo>
                    <a:pt x="1215" y="0"/>
                  </a:lnTo>
                  <a:lnTo>
                    <a:pt x="1230" y="0"/>
                  </a:lnTo>
                  <a:lnTo>
                    <a:pt x="1245" y="0"/>
                  </a:lnTo>
                  <a:lnTo>
                    <a:pt x="1260" y="0"/>
                  </a:lnTo>
                  <a:lnTo>
                    <a:pt x="1275" y="15"/>
                  </a:lnTo>
                  <a:lnTo>
                    <a:pt x="1275" y="60"/>
                  </a:lnTo>
                  <a:lnTo>
                    <a:pt x="1290" y="120"/>
                  </a:lnTo>
                  <a:lnTo>
                    <a:pt x="1290" y="390"/>
                  </a:ln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83" name="Freeform 836"/>
            <p:cNvSpPr>
              <a:spLocks/>
            </p:cNvSpPr>
            <p:nvPr/>
          </p:nvSpPr>
          <p:spPr bwMode="auto">
            <a:xfrm>
              <a:off x="3245" y="4040"/>
              <a:ext cx="870" cy="1800"/>
            </a:xfrm>
            <a:custGeom>
              <a:avLst/>
              <a:gdLst>
                <a:gd name="T0" fmla="*/ 15 w 870"/>
                <a:gd name="T1" fmla="*/ 1785 h 1800"/>
                <a:gd name="T2" fmla="*/ 30 w 870"/>
                <a:gd name="T3" fmla="*/ 1770 h 1800"/>
                <a:gd name="T4" fmla="*/ 45 w 870"/>
                <a:gd name="T5" fmla="*/ 1695 h 1800"/>
                <a:gd name="T6" fmla="*/ 60 w 870"/>
                <a:gd name="T7" fmla="*/ 1530 h 1800"/>
                <a:gd name="T8" fmla="*/ 75 w 870"/>
                <a:gd name="T9" fmla="*/ 1290 h 1800"/>
                <a:gd name="T10" fmla="*/ 105 w 870"/>
                <a:gd name="T11" fmla="*/ 1080 h 1800"/>
                <a:gd name="T12" fmla="*/ 120 w 870"/>
                <a:gd name="T13" fmla="*/ 915 h 1800"/>
                <a:gd name="T14" fmla="*/ 135 w 870"/>
                <a:gd name="T15" fmla="*/ 765 h 1800"/>
                <a:gd name="T16" fmla="*/ 150 w 870"/>
                <a:gd name="T17" fmla="*/ 630 h 1800"/>
                <a:gd name="T18" fmla="*/ 165 w 870"/>
                <a:gd name="T19" fmla="*/ 540 h 1800"/>
                <a:gd name="T20" fmla="*/ 180 w 870"/>
                <a:gd name="T21" fmla="*/ 450 h 1800"/>
                <a:gd name="T22" fmla="*/ 195 w 870"/>
                <a:gd name="T23" fmla="*/ 390 h 1800"/>
                <a:gd name="T24" fmla="*/ 225 w 870"/>
                <a:gd name="T25" fmla="*/ 345 h 1800"/>
                <a:gd name="T26" fmla="*/ 240 w 870"/>
                <a:gd name="T27" fmla="*/ 315 h 1800"/>
                <a:gd name="T28" fmla="*/ 255 w 870"/>
                <a:gd name="T29" fmla="*/ 285 h 1800"/>
                <a:gd name="T30" fmla="*/ 270 w 870"/>
                <a:gd name="T31" fmla="*/ 255 h 1800"/>
                <a:gd name="T32" fmla="*/ 285 w 870"/>
                <a:gd name="T33" fmla="*/ 240 h 1800"/>
                <a:gd name="T34" fmla="*/ 300 w 870"/>
                <a:gd name="T35" fmla="*/ 210 h 1800"/>
                <a:gd name="T36" fmla="*/ 315 w 870"/>
                <a:gd name="T37" fmla="*/ 195 h 1800"/>
                <a:gd name="T38" fmla="*/ 345 w 870"/>
                <a:gd name="T39" fmla="*/ 180 h 1800"/>
                <a:gd name="T40" fmla="*/ 360 w 870"/>
                <a:gd name="T41" fmla="*/ 165 h 1800"/>
                <a:gd name="T42" fmla="*/ 375 w 870"/>
                <a:gd name="T43" fmla="*/ 150 h 1800"/>
                <a:gd name="T44" fmla="*/ 390 w 870"/>
                <a:gd name="T45" fmla="*/ 135 h 1800"/>
                <a:gd name="T46" fmla="*/ 405 w 870"/>
                <a:gd name="T47" fmla="*/ 120 h 1800"/>
                <a:gd name="T48" fmla="*/ 420 w 870"/>
                <a:gd name="T49" fmla="*/ 105 h 1800"/>
                <a:gd name="T50" fmla="*/ 435 w 870"/>
                <a:gd name="T51" fmla="*/ 90 h 1800"/>
                <a:gd name="T52" fmla="*/ 465 w 870"/>
                <a:gd name="T53" fmla="*/ 75 h 1800"/>
                <a:gd name="T54" fmla="*/ 480 w 870"/>
                <a:gd name="T55" fmla="*/ 75 h 1800"/>
                <a:gd name="T56" fmla="*/ 495 w 870"/>
                <a:gd name="T57" fmla="*/ 60 h 1800"/>
                <a:gd name="T58" fmla="*/ 510 w 870"/>
                <a:gd name="T59" fmla="*/ 45 h 1800"/>
                <a:gd name="T60" fmla="*/ 525 w 870"/>
                <a:gd name="T61" fmla="*/ 45 h 1800"/>
                <a:gd name="T62" fmla="*/ 540 w 870"/>
                <a:gd name="T63" fmla="*/ 30 h 1800"/>
                <a:gd name="T64" fmla="*/ 555 w 870"/>
                <a:gd name="T65" fmla="*/ 30 h 1800"/>
                <a:gd name="T66" fmla="*/ 585 w 870"/>
                <a:gd name="T67" fmla="*/ 15 h 1800"/>
                <a:gd name="T68" fmla="*/ 600 w 870"/>
                <a:gd name="T69" fmla="*/ 15 h 1800"/>
                <a:gd name="T70" fmla="*/ 615 w 870"/>
                <a:gd name="T71" fmla="*/ 15 h 1800"/>
                <a:gd name="T72" fmla="*/ 630 w 870"/>
                <a:gd name="T73" fmla="*/ 15 h 1800"/>
                <a:gd name="T74" fmla="*/ 645 w 870"/>
                <a:gd name="T75" fmla="*/ 0 h 1800"/>
                <a:gd name="T76" fmla="*/ 660 w 870"/>
                <a:gd name="T77" fmla="*/ 0 h 1800"/>
                <a:gd name="T78" fmla="*/ 675 w 870"/>
                <a:gd name="T79" fmla="*/ 0 h 1800"/>
                <a:gd name="T80" fmla="*/ 690 w 870"/>
                <a:gd name="T81" fmla="*/ 0 h 1800"/>
                <a:gd name="T82" fmla="*/ 720 w 870"/>
                <a:gd name="T83" fmla="*/ 0 h 1800"/>
                <a:gd name="T84" fmla="*/ 735 w 870"/>
                <a:gd name="T85" fmla="*/ 0 h 1800"/>
                <a:gd name="T86" fmla="*/ 750 w 870"/>
                <a:gd name="T87" fmla="*/ 0 h 1800"/>
                <a:gd name="T88" fmla="*/ 765 w 870"/>
                <a:gd name="T89" fmla="*/ 0 h 1800"/>
                <a:gd name="T90" fmla="*/ 780 w 870"/>
                <a:gd name="T91" fmla="*/ 0 h 1800"/>
                <a:gd name="T92" fmla="*/ 795 w 870"/>
                <a:gd name="T93" fmla="*/ 0 h 1800"/>
                <a:gd name="T94" fmla="*/ 810 w 870"/>
                <a:gd name="T95" fmla="*/ 15 h 1800"/>
                <a:gd name="T96" fmla="*/ 840 w 870"/>
                <a:gd name="T97" fmla="*/ 75 h 1800"/>
                <a:gd name="T98" fmla="*/ 855 w 870"/>
                <a:gd name="T99" fmla="*/ 285 h 1800"/>
                <a:gd name="T100" fmla="*/ 870 w 870"/>
                <a:gd name="T101" fmla="*/ 405 h 18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70"/>
                <a:gd name="T154" fmla="*/ 0 h 1800"/>
                <a:gd name="T155" fmla="*/ 870 w 870"/>
                <a:gd name="T156" fmla="*/ 1800 h 18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70" h="1800">
                  <a:moveTo>
                    <a:pt x="0" y="1800"/>
                  </a:moveTo>
                  <a:lnTo>
                    <a:pt x="0" y="1800"/>
                  </a:lnTo>
                  <a:lnTo>
                    <a:pt x="0" y="1785"/>
                  </a:lnTo>
                  <a:lnTo>
                    <a:pt x="15" y="1785"/>
                  </a:lnTo>
                  <a:lnTo>
                    <a:pt x="15" y="1755"/>
                  </a:lnTo>
                  <a:lnTo>
                    <a:pt x="30" y="1785"/>
                  </a:lnTo>
                  <a:lnTo>
                    <a:pt x="30" y="1770"/>
                  </a:lnTo>
                  <a:lnTo>
                    <a:pt x="30" y="1725"/>
                  </a:lnTo>
                  <a:lnTo>
                    <a:pt x="30" y="1740"/>
                  </a:lnTo>
                  <a:lnTo>
                    <a:pt x="45" y="1740"/>
                  </a:lnTo>
                  <a:lnTo>
                    <a:pt x="45" y="1695"/>
                  </a:lnTo>
                  <a:lnTo>
                    <a:pt x="45" y="1650"/>
                  </a:lnTo>
                  <a:lnTo>
                    <a:pt x="60" y="1620"/>
                  </a:lnTo>
                  <a:lnTo>
                    <a:pt x="60" y="1590"/>
                  </a:lnTo>
                  <a:lnTo>
                    <a:pt x="60" y="1530"/>
                  </a:lnTo>
                  <a:lnTo>
                    <a:pt x="60" y="1455"/>
                  </a:lnTo>
                  <a:lnTo>
                    <a:pt x="75" y="1395"/>
                  </a:lnTo>
                  <a:lnTo>
                    <a:pt x="75" y="1335"/>
                  </a:lnTo>
                  <a:lnTo>
                    <a:pt x="75" y="1290"/>
                  </a:lnTo>
                  <a:lnTo>
                    <a:pt x="90" y="1215"/>
                  </a:lnTo>
                  <a:lnTo>
                    <a:pt x="90" y="1170"/>
                  </a:lnTo>
                  <a:lnTo>
                    <a:pt x="90" y="1125"/>
                  </a:lnTo>
                  <a:lnTo>
                    <a:pt x="105" y="1080"/>
                  </a:lnTo>
                  <a:lnTo>
                    <a:pt x="105" y="1035"/>
                  </a:lnTo>
                  <a:lnTo>
                    <a:pt x="105" y="990"/>
                  </a:lnTo>
                  <a:lnTo>
                    <a:pt x="105" y="960"/>
                  </a:lnTo>
                  <a:lnTo>
                    <a:pt x="120" y="915"/>
                  </a:lnTo>
                  <a:lnTo>
                    <a:pt x="120" y="870"/>
                  </a:lnTo>
                  <a:lnTo>
                    <a:pt x="120" y="840"/>
                  </a:lnTo>
                  <a:lnTo>
                    <a:pt x="135" y="795"/>
                  </a:lnTo>
                  <a:lnTo>
                    <a:pt x="135" y="765"/>
                  </a:lnTo>
                  <a:lnTo>
                    <a:pt x="135" y="720"/>
                  </a:lnTo>
                  <a:lnTo>
                    <a:pt x="135" y="690"/>
                  </a:lnTo>
                  <a:lnTo>
                    <a:pt x="150" y="660"/>
                  </a:lnTo>
                  <a:lnTo>
                    <a:pt x="150" y="630"/>
                  </a:lnTo>
                  <a:lnTo>
                    <a:pt x="150" y="615"/>
                  </a:lnTo>
                  <a:lnTo>
                    <a:pt x="165" y="585"/>
                  </a:lnTo>
                  <a:lnTo>
                    <a:pt x="165" y="555"/>
                  </a:lnTo>
                  <a:lnTo>
                    <a:pt x="165" y="540"/>
                  </a:lnTo>
                  <a:lnTo>
                    <a:pt x="165" y="510"/>
                  </a:lnTo>
                  <a:lnTo>
                    <a:pt x="180" y="495"/>
                  </a:lnTo>
                  <a:lnTo>
                    <a:pt x="180" y="480"/>
                  </a:lnTo>
                  <a:lnTo>
                    <a:pt x="180" y="450"/>
                  </a:lnTo>
                  <a:lnTo>
                    <a:pt x="195" y="435"/>
                  </a:lnTo>
                  <a:lnTo>
                    <a:pt x="195" y="420"/>
                  </a:lnTo>
                  <a:lnTo>
                    <a:pt x="195" y="405"/>
                  </a:lnTo>
                  <a:lnTo>
                    <a:pt x="195" y="390"/>
                  </a:lnTo>
                  <a:lnTo>
                    <a:pt x="210" y="390"/>
                  </a:lnTo>
                  <a:lnTo>
                    <a:pt x="210" y="375"/>
                  </a:lnTo>
                  <a:lnTo>
                    <a:pt x="210" y="360"/>
                  </a:lnTo>
                  <a:lnTo>
                    <a:pt x="225" y="345"/>
                  </a:lnTo>
                  <a:lnTo>
                    <a:pt x="225" y="330"/>
                  </a:lnTo>
                  <a:lnTo>
                    <a:pt x="225" y="315"/>
                  </a:lnTo>
                  <a:lnTo>
                    <a:pt x="240" y="315"/>
                  </a:lnTo>
                  <a:lnTo>
                    <a:pt x="240" y="300"/>
                  </a:lnTo>
                  <a:lnTo>
                    <a:pt x="255" y="285"/>
                  </a:lnTo>
                  <a:lnTo>
                    <a:pt x="255" y="270"/>
                  </a:lnTo>
                  <a:lnTo>
                    <a:pt x="270" y="270"/>
                  </a:lnTo>
                  <a:lnTo>
                    <a:pt x="270" y="255"/>
                  </a:lnTo>
                  <a:lnTo>
                    <a:pt x="285" y="240"/>
                  </a:lnTo>
                  <a:lnTo>
                    <a:pt x="285" y="225"/>
                  </a:lnTo>
                  <a:lnTo>
                    <a:pt x="300" y="225"/>
                  </a:lnTo>
                  <a:lnTo>
                    <a:pt x="300" y="210"/>
                  </a:lnTo>
                  <a:lnTo>
                    <a:pt x="315" y="210"/>
                  </a:lnTo>
                  <a:lnTo>
                    <a:pt x="315" y="195"/>
                  </a:lnTo>
                  <a:lnTo>
                    <a:pt x="330" y="195"/>
                  </a:lnTo>
                  <a:lnTo>
                    <a:pt x="330" y="180"/>
                  </a:lnTo>
                  <a:lnTo>
                    <a:pt x="345" y="180"/>
                  </a:lnTo>
                  <a:lnTo>
                    <a:pt x="345" y="165"/>
                  </a:lnTo>
                  <a:lnTo>
                    <a:pt x="360" y="165"/>
                  </a:lnTo>
                  <a:lnTo>
                    <a:pt x="360" y="150"/>
                  </a:lnTo>
                  <a:lnTo>
                    <a:pt x="375" y="150"/>
                  </a:lnTo>
                  <a:lnTo>
                    <a:pt x="375" y="135"/>
                  </a:lnTo>
                  <a:lnTo>
                    <a:pt x="390" y="135"/>
                  </a:lnTo>
                  <a:lnTo>
                    <a:pt x="405" y="135"/>
                  </a:lnTo>
                  <a:lnTo>
                    <a:pt x="405" y="120"/>
                  </a:lnTo>
                  <a:lnTo>
                    <a:pt x="420" y="120"/>
                  </a:lnTo>
                  <a:lnTo>
                    <a:pt x="420" y="105"/>
                  </a:lnTo>
                  <a:lnTo>
                    <a:pt x="435" y="105"/>
                  </a:lnTo>
                  <a:lnTo>
                    <a:pt x="435" y="90"/>
                  </a:lnTo>
                  <a:lnTo>
                    <a:pt x="450" y="90"/>
                  </a:lnTo>
                  <a:lnTo>
                    <a:pt x="450" y="75"/>
                  </a:lnTo>
                  <a:lnTo>
                    <a:pt x="465" y="75"/>
                  </a:lnTo>
                  <a:lnTo>
                    <a:pt x="480" y="75"/>
                  </a:lnTo>
                  <a:lnTo>
                    <a:pt x="480" y="60"/>
                  </a:lnTo>
                  <a:lnTo>
                    <a:pt x="495" y="60"/>
                  </a:lnTo>
                  <a:lnTo>
                    <a:pt x="495" y="45"/>
                  </a:lnTo>
                  <a:lnTo>
                    <a:pt x="510" y="45"/>
                  </a:lnTo>
                  <a:lnTo>
                    <a:pt x="525" y="45"/>
                  </a:lnTo>
                  <a:lnTo>
                    <a:pt x="525" y="30"/>
                  </a:lnTo>
                  <a:lnTo>
                    <a:pt x="540" y="30"/>
                  </a:lnTo>
                  <a:lnTo>
                    <a:pt x="555" y="30"/>
                  </a:lnTo>
                  <a:lnTo>
                    <a:pt x="570" y="30"/>
                  </a:lnTo>
                  <a:lnTo>
                    <a:pt x="570" y="15"/>
                  </a:lnTo>
                  <a:lnTo>
                    <a:pt x="585" y="15"/>
                  </a:lnTo>
                  <a:lnTo>
                    <a:pt x="600" y="15"/>
                  </a:lnTo>
                  <a:lnTo>
                    <a:pt x="615" y="15"/>
                  </a:lnTo>
                  <a:lnTo>
                    <a:pt x="630" y="15"/>
                  </a:lnTo>
                  <a:lnTo>
                    <a:pt x="645" y="15"/>
                  </a:lnTo>
                  <a:lnTo>
                    <a:pt x="645" y="0"/>
                  </a:lnTo>
                  <a:lnTo>
                    <a:pt x="660" y="0"/>
                  </a:lnTo>
                  <a:lnTo>
                    <a:pt x="675" y="0"/>
                  </a:lnTo>
                  <a:lnTo>
                    <a:pt x="690" y="0"/>
                  </a:lnTo>
                  <a:lnTo>
                    <a:pt x="705" y="0"/>
                  </a:lnTo>
                  <a:lnTo>
                    <a:pt x="720" y="0"/>
                  </a:lnTo>
                  <a:lnTo>
                    <a:pt x="735" y="0"/>
                  </a:lnTo>
                  <a:lnTo>
                    <a:pt x="750" y="0"/>
                  </a:lnTo>
                  <a:lnTo>
                    <a:pt x="765" y="0"/>
                  </a:lnTo>
                  <a:lnTo>
                    <a:pt x="780" y="0"/>
                  </a:lnTo>
                  <a:lnTo>
                    <a:pt x="795" y="0"/>
                  </a:lnTo>
                  <a:lnTo>
                    <a:pt x="810" y="15"/>
                  </a:lnTo>
                  <a:lnTo>
                    <a:pt x="825" y="30"/>
                  </a:lnTo>
                  <a:lnTo>
                    <a:pt x="825" y="45"/>
                  </a:lnTo>
                  <a:lnTo>
                    <a:pt x="840" y="75"/>
                  </a:lnTo>
                  <a:lnTo>
                    <a:pt x="840" y="120"/>
                  </a:lnTo>
                  <a:lnTo>
                    <a:pt x="840" y="180"/>
                  </a:lnTo>
                  <a:lnTo>
                    <a:pt x="840" y="255"/>
                  </a:lnTo>
                  <a:lnTo>
                    <a:pt x="855" y="285"/>
                  </a:lnTo>
                  <a:lnTo>
                    <a:pt x="855" y="300"/>
                  </a:lnTo>
                  <a:lnTo>
                    <a:pt x="855" y="330"/>
                  </a:lnTo>
                  <a:lnTo>
                    <a:pt x="870" y="375"/>
                  </a:lnTo>
                  <a:lnTo>
                    <a:pt x="870" y="405"/>
                  </a:ln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84" name="Freeform 837"/>
            <p:cNvSpPr>
              <a:spLocks/>
            </p:cNvSpPr>
            <p:nvPr/>
          </p:nvSpPr>
          <p:spPr bwMode="auto">
            <a:xfrm>
              <a:off x="3245" y="4535"/>
              <a:ext cx="2280" cy="1305"/>
            </a:xfrm>
            <a:custGeom>
              <a:avLst/>
              <a:gdLst>
                <a:gd name="T0" fmla="*/ 45 w 2280"/>
                <a:gd name="T1" fmla="*/ 1200 h 1305"/>
                <a:gd name="T2" fmla="*/ 90 w 2280"/>
                <a:gd name="T3" fmla="*/ 675 h 1305"/>
                <a:gd name="T4" fmla="*/ 135 w 2280"/>
                <a:gd name="T5" fmla="*/ 315 h 1305"/>
                <a:gd name="T6" fmla="*/ 195 w 2280"/>
                <a:gd name="T7" fmla="*/ 135 h 1305"/>
                <a:gd name="T8" fmla="*/ 240 w 2280"/>
                <a:gd name="T9" fmla="*/ 45 h 1305"/>
                <a:gd name="T10" fmla="*/ 285 w 2280"/>
                <a:gd name="T11" fmla="*/ 0 h 1305"/>
                <a:gd name="T12" fmla="*/ 330 w 2280"/>
                <a:gd name="T13" fmla="*/ 0 h 1305"/>
                <a:gd name="T14" fmla="*/ 375 w 2280"/>
                <a:gd name="T15" fmla="*/ 15 h 1305"/>
                <a:gd name="T16" fmla="*/ 420 w 2280"/>
                <a:gd name="T17" fmla="*/ 30 h 1305"/>
                <a:gd name="T18" fmla="*/ 465 w 2280"/>
                <a:gd name="T19" fmla="*/ 60 h 1305"/>
                <a:gd name="T20" fmla="*/ 510 w 2280"/>
                <a:gd name="T21" fmla="*/ 75 h 1305"/>
                <a:gd name="T22" fmla="*/ 570 w 2280"/>
                <a:gd name="T23" fmla="*/ 120 h 1305"/>
                <a:gd name="T24" fmla="*/ 615 w 2280"/>
                <a:gd name="T25" fmla="*/ 150 h 1305"/>
                <a:gd name="T26" fmla="*/ 660 w 2280"/>
                <a:gd name="T27" fmla="*/ 210 h 1305"/>
                <a:gd name="T28" fmla="*/ 705 w 2280"/>
                <a:gd name="T29" fmla="*/ 255 h 1305"/>
                <a:gd name="T30" fmla="*/ 750 w 2280"/>
                <a:gd name="T31" fmla="*/ 300 h 1305"/>
                <a:gd name="T32" fmla="*/ 795 w 2280"/>
                <a:gd name="T33" fmla="*/ 345 h 1305"/>
                <a:gd name="T34" fmla="*/ 840 w 2280"/>
                <a:gd name="T35" fmla="*/ 390 h 1305"/>
                <a:gd name="T36" fmla="*/ 900 w 2280"/>
                <a:gd name="T37" fmla="*/ 435 h 1305"/>
                <a:gd name="T38" fmla="*/ 945 w 2280"/>
                <a:gd name="T39" fmla="*/ 465 h 1305"/>
                <a:gd name="T40" fmla="*/ 990 w 2280"/>
                <a:gd name="T41" fmla="*/ 480 h 1305"/>
                <a:gd name="T42" fmla="*/ 1035 w 2280"/>
                <a:gd name="T43" fmla="*/ 480 h 1305"/>
                <a:gd name="T44" fmla="*/ 1080 w 2280"/>
                <a:gd name="T45" fmla="*/ 480 h 1305"/>
                <a:gd name="T46" fmla="*/ 1125 w 2280"/>
                <a:gd name="T47" fmla="*/ 495 h 1305"/>
                <a:gd name="T48" fmla="*/ 1170 w 2280"/>
                <a:gd name="T49" fmla="*/ 495 h 1305"/>
                <a:gd name="T50" fmla="*/ 1230 w 2280"/>
                <a:gd name="T51" fmla="*/ 495 h 1305"/>
                <a:gd name="T52" fmla="*/ 1275 w 2280"/>
                <a:gd name="T53" fmla="*/ 495 h 1305"/>
                <a:gd name="T54" fmla="*/ 1320 w 2280"/>
                <a:gd name="T55" fmla="*/ 495 h 1305"/>
                <a:gd name="T56" fmla="*/ 1365 w 2280"/>
                <a:gd name="T57" fmla="*/ 495 h 1305"/>
                <a:gd name="T58" fmla="*/ 1410 w 2280"/>
                <a:gd name="T59" fmla="*/ 495 h 1305"/>
                <a:gd name="T60" fmla="*/ 1455 w 2280"/>
                <a:gd name="T61" fmla="*/ 495 h 1305"/>
                <a:gd name="T62" fmla="*/ 1500 w 2280"/>
                <a:gd name="T63" fmla="*/ 495 h 1305"/>
                <a:gd name="T64" fmla="*/ 1545 w 2280"/>
                <a:gd name="T65" fmla="*/ 495 h 1305"/>
                <a:gd name="T66" fmla="*/ 1605 w 2280"/>
                <a:gd name="T67" fmla="*/ 495 h 1305"/>
                <a:gd name="T68" fmla="*/ 1650 w 2280"/>
                <a:gd name="T69" fmla="*/ 495 h 1305"/>
                <a:gd name="T70" fmla="*/ 1695 w 2280"/>
                <a:gd name="T71" fmla="*/ 495 h 1305"/>
                <a:gd name="T72" fmla="*/ 1740 w 2280"/>
                <a:gd name="T73" fmla="*/ 480 h 1305"/>
                <a:gd name="T74" fmla="*/ 1785 w 2280"/>
                <a:gd name="T75" fmla="*/ 480 h 1305"/>
                <a:gd name="T76" fmla="*/ 1830 w 2280"/>
                <a:gd name="T77" fmla="*/ 480 h 1305"/>
                <a:gd name="T78" fmla="*/ 1875 w 2280"/>
                <a:gd name="T79" fmla="*/ 480 h 1305"/>
                <a:gd name="T80" fmla="*/ 1935 w 2280"/>
                <a:gd name="T81" fmla="*/ 480 h 1305"/>
                <a:gd name="T82" fmla="*/ 1980 w 2280"/>
                <a:gd name="T83" fmla="*/ 480 h 1305"/>
                <a:gd name="T84" fmla="*/ 2025 w 2280"/>
                <a:gd name="T85" fmla="*/ 480 h 1305"/>
                <a:gd name="T86" fmla="*/ 2070 w 2280"/>
                <a:gd name="T87" fmla="*/ 480 h 1305"/>
                <a:gd name="T88" fmla="*/ 2115 w 2280"/>
                <a:gd name="T89" fmla="*/ 480 h 1305"/>
                <a:gd name="T90" fmla="*/ 2160 w 2280"/>
                <a:gd name="T91" fmla="*/ 480 h 1305"/>
                <a:gd name="T92" fmla="*/ 2205 w 2280"/>
                <a:gd name="T93" fmla="*/ 480 h 1305"/>
                <a:gd name="T94" fmla="*/ 2280 w 2280"/>
                <a:gd name="T95" fmla="*/ 480 h 1305"/>
                <a:gd name="T96" fmla="*/ 2280 w 2280"/>
                <a:gd name="T97" fmla="*/ 480 h 1305"/>
                <a:gd name="T98" fmla="*/ 2280 w 2280"/>
                <a:gd name="T99" fmla="*/ 480 h 1305"/>
                <a:gd name="T100" fmla="*/ 2280 w 2280"/>
                <a:gd name="T101" fmla="*/ 480 h 1305"/>
                <a:gd name="T102" fmla="*/ 2280 w 2280"/>
                <a:gd name="T103" fmla="*/ 480 h 1305"/>
                <a:gd name="T104" fmla="*/ 2280 w 2280"/>
                <a:gd name="T105" fmla="*/ 480 h 1305"/>
                <a:gd name="T106" fmla="*/ 2280 w 2280"/>
                <a:gd name="T107" fmla="*/ 480 h 1305"/>
                <a:gd name="T108" fmla="*/ 2280 w 2280"/>
                <a:gd name="T109" fmla="*/ 480 h 1305"/>
                <a:gd name="T110" fmla="*/ 2280 w 2280"/>
                <a:gd name="T111" fmla="*/ 480 h 1305"/>
                <a:gd name="T112" fmla="*/ 2280 w 2280"/>
                <a:gd name="T113" fmla="*/ 480 h 1305"/>
                <a:gd name="T114" fmla="*/ 2280 w 2280"/>
                <a:gd name="T115" fmla="*/ 495 h 1305"/>
                <a:gd name="T116" fmla="*/ 2280 w 2280"/>
                <a:gd name="T117" fmla="*/ 495 h 1305"/>
                <a:gd name="T118" fmla="*/ 2280 w 2280"/>
                <a:gd name="T119" fmla="*/ 495 h 1305"/>
                <a:gd name="T120" fmla="*/ 2280 w 2280"/>
                <a:gd name="T121" fmla="*/ 495 h 1305"/>
                <a:gd name="T122" fmla="*/ 2280 w 2280"/>
                <a:gd name="T123" fmla="*/ 495 h 1305"/>
                <a:gd name="T124" fmla="*/ 2280 w 2280"/>
                <a:gd name="T125" fmla="*/ 495 h 130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80"/>
                <a:gd name="T190" fmla="*/ 0 h 1305"/>
                <a:gd name="T191" fmla="*/ 2280 w 2280"/>
                <a:gd name="T192" fmla="*/ 1305 h 130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80" h="1305">
                  <a:moveTo>
                    <a:pt x="0" y="1305"/>
                  </a:moveTo>
                  <a:lnTo>
                    <a:pt x="15" y="1275"/>
                  </a:lnTo>
                  <a:lnTo>
                    <a:pt x="15" y="1290"/>
                  </a:lnTo>
                  <a:lnTo>
                    <a:pt x="15" y="1260"/>
                  </a:lnTo>
                  <a:lnTo>
                    <a:pt x="30" y="1275"/>
                  </a:lnTo>
                  <a:lnTo>
                    <a:pt x="30" y="1260"/>
                  </a:lnTo>
                  <a:lnTo>
                    <a:pt x="30" y="1245"/>
                  </a:lnTo>
                  <a:lnTo>
                    <a:pt x="30" y="1230"/>
                  </a:lnTo>
                  <a:lnTo>
                    <a:pt x="45" y="1230"/>
                  </a:lnTo>
                  <a:lnTo>
                    <a:pt x="45" y="1200"/>
                  </a:lnTo>
                  <a:lnTo>
                    <a:pt x="45" y="1170"/>
                  </a:lnTo>
                  <a:lnTo>
                    <a:pt x="60" y="1140"/>
                  </a:lnTo>
                  <a:lnTo>
                    <a:pt x="60" y="1095"/>
                  </a:lnTo>
                  <a:lnTo>
                    <a:pt x="60" y="1035"/>
                  </a:lnTo>
                  <a:lnTo>
                    <a:pt x="60" y="990"/>
                  </a:lnTo>
                  <a:lnTo>
                    <a:pt x="75" y="930"/>
                  </a:lnTo>
                  <a:lnTo>
                    <a:pt x="75" y="870"/>
                  </a:lnTo>
                  <a:lnTo>
                    <a:pt x="75" y="810"/>
                  </a:lnTo>
                  <a:lnTo>
                    <a:pt x="90" y="765"/>
                  </a:lnTo>
                  <a:lnTo>
                    <a:pt x="90" y="720"/>
                  </a:lnTo>
                  <a:lnTo>
                    <a:pt x="90" y="675"/>
                  </a:lnTo>
                  <a:lnTo>
                    <a:pt x="105" y="630"/>
                  </a:lnTo>
                  <a:lnTo>
                    <a:pt x="105" y="585"/>
                  </a:lnTo>
                  <a:lnTo>
                    <a:pt x="105" y="540"/>
                  </a:lnTo>
                  <a:lnTo>
                    <a:pt x="105" y="510"/>
                  </a:lnTo>
                  <a:lnTo>
                    <a:pt x="120" y="480"/>
                  </a:lnTo>
                  <a:lnTo>
                    <a:pt x="120" y="450"/>
                  </a:lnTo>
                  <a:lnTo>
                    <a:pt x="120" y="420"/>
                  </a:lnTo>
                  <a:lnTo>
                    <a:pt x="135" y="390"/>
                  </a:lnTo>
                  <a:lnTo>
                    <a:pt x="135" y="360"/>
                  </a:lnTo>
                  <a:lnTo>
                    <a:pt x="135" y="330"/>
                  </a:lnTo>
                  <a:lnTo>
                    <a:pt x="135" y="315"/>
                  </a:lnTo>
                  <a:lnTo>
                    <a:pt x="150" y="285"/>
                  </a:lnTo>
                  <a:lnTo>
                    <a:pt x="150" y="270"/>
                  </a:lnTo>
                  <a:lnTo>
                    <a:pt x="150" y="255"/>
                  </a:lnTo>
                  <a:lnTo>
                    <a:pt x="165" y="240"/>
                  </a:lnTo>
                  <a:lnTo>
                    <a:pt x="165" y="210"/>
                  </a:lnTo>
                  <a:lnTo>
                    <a:pt x="165" y="195"/>
                  </a:lnTo>
                  <a:lnTo>
                    <a:pt x="165" y="180"/>
                  </a:lnTo>
                  <a:lnTo>
                    <a:pt x="180" y="165"/>
                  </a:lnTo>
                  <a:lnTo>
                    <a:pt x="180" y="150"/>
                  </a:lnTo>
                  <a:lnTo>
                    <a:pt x="195" y="135"/>
                  </a:lnTo>
                  <a:lnTo>
                    <a:pt x="195" y="120"/>
                  </a:lnTo>
                  <a:lnTo>
                    <a:pt x="195" y="105"/>
                  </a:lnTo>
                  <a:lnTo>
                    <a:pt x="210" y="90"/>
                  </a:lnTo>
                  <a:lnTo>
                    <a:pt x="210" y="75"/>
                  </a:lnTo>
                  <a:lnTo>
                    <a:pt x="225" y="60"/>
                  </a:lnTo>
                  <a:lnTo>
                    <a:pt x="225" y="45"/>
                  </a:lnTo>
                  <a:lnTo>
                    <a:pt x="240" y="45"/>
                  </a:lnTo>
                  <a:lnTo>
                    <a:pt x="240" y="30"/>
                  </a:lnTo>
                  <a:lnTo>
                    <a:pt x="255" y="30"/>
                  </a:lnTo>
                  <a:lnTo>
                    <a:pt x="255" y="15"/>
                  </a:lnTo>
                  <a:lnTo>
                    <a:pt x="270" y="15"/>
                  </a:lnTo>
                  <a:lnTo>
                    <a:pt x="285" y="15"/>
                  </a:lnTo>
                  <a:lnTo>
                    <a:pt x="285" y="0"/>
                  </a:lnTo>
                  <a:lnTo>
                    <a:pt x="300" y="0"/>
                  </a:lnTo>
                  <a:lnTo>
                    <a:pt x="315" y="0"/>
                  </a:lnTo>
                  <a:lnTo>
                    <a:pt x="330" y="0"/>
                  </a:lnTo>
                  <a:lnTo>
                    <a:pt x="345" y="0"/>
                  </a:lnTo>
                  <a:lnTo>
                    <a:pt x="360" y="0"/>
                  </a:lnTo>
                  <a:lnTo>
                    <a:pt x="375" y="0"/>
                  </a:lnTo>
                  <a:lnTo>
                    <a:pt x="375" y="15"/>
                  </a:lnTo>
                  <a:lnTo>
                    <a:pt x="390" y="15"/>
                  </a:lnTo>
                  <a:lnTo>
                    <a:pt x="405" y="15"/>
                  </a:lnTo>
                  <a:lnTo>
                    <a:pt x="405" y="30"/>
                  </a:lnTo>
                  <a:lnTo>
                    <a:pt x="420" y="30"/>
                  </a:lnTo>
                  <a:lnTo>
                    <a:pt x="435" y="30"/>
                  </a:lnTo>
                  <a:lnTo>
                    <a:pt x="450" y="45"/>
                  </a:lnTo>
                  <a:lnTo>
                    <a:pt x="465" y="45"/>
                  </a:lnTo>
                  <a:lnTo>
                    <a:pt x="465" y="60"/>
                  </a:lnTo>
                  <a:lnTo>
                    <a:pt x="480" y="60"/>
                  </a:lnTo>
                  <a:lnTo>
                    <a:pt x="495" y="60"/>
                  </a:lnTo>
                  <a:lnTo>
                    <a:pt x="495" y="75"/>
                  </a:lnTo>
                  <a:lnTo>
                    <a:pt x="510" y="75"/>
                  </a:lnTo>
                  <a:lnTo>
                    <a:pt x="525" y="90"/>
                  </a:lnTo>
                  <a:lnTo>
                    <a:pt x="540" y="90"/>
                  </a:lnTo>
                  <a:lnTo>
                    <a:pt x="540" y="105"/>
                  </a:lnTo>
                  <a:lnTo>
                    <a:pt x="555" y="105"/>
                  </a:lnTo>
                  <a:lnTo>
                    <a:pt x="555" y="120"/>
                  </a:lnTo>
                  <a:lnTo>
                    <a:pt x="570" y="120"/>
                  </a:lnTo>
                  <a:lnTo>
                    <a:pt x="585" y="135"/>
                  </a:lnTo>
                  <a:lnTo>
                    <a:pt x="600" y="135"/>
                  </a:lnTo>
                  <a:lnTo>
                    <a:pt x="600" y="150"/>
                  </a:lnTo>
                  <a:lnTo>
                    <a:pt x="615" y="150"/>
                  </a:lnTo>
                  <a:lnTo>
                    <a:pt x="615" y="165"/>
                  </a:lnTo>
                  <a:lnTo>
                    <a:pt x="630" y="165"/>
                  </a:lnTo>
                  <a:lnTo>
                    <a:pt x="630" y="180"/>
                  </a:lnTo>
                  <a:lnTo>
                    <a:pt x="645" y="180"/>
                  </a:lnTo>
                  <a:lnTo>
                    <a:pt x="645" y="195"/>
                  </a:lnTo>
                  <a:lnTo>
                    <a:pt x="660" y="195"/>
                  </a:lnTo>
                  <a:lnTo>
                    <a:pt x="660" y="210"/>
                  </a:lnTo>
                  <a:lnTo>
                    <a:pt x="675" y="210"/>
                  </a:lnTo>
                  <a:lnTo>
                    <a:pt x="675" y="225"/>
                  </a:lnTo>
                  <a:lnTo>
                    <a:pt x="690" y="225"/>
                  </a:lnTo>
                  <a:lnTo>
                    <a:pt x="690" y="240"/>
                  </a:lnTo>
                  <a:lnTo>
                    <a:pt x="705" y="240"/>
                  </a:lnTo>
                  <a:lnTo>
                    <a:pt x="705" y="255"/>
                  </a:lnTo>
                  <a:lnTo>
                    <a:pt x="720" y="255"/>
                  </a:lnTo>
                  <a:lnTo>
                    <a:pt x="720" y="270"/>
                  </a:lnTo>
                  <a:lnTo>
                    <a:pt x="735" y="270"/>
                  </a:lnTo>
                  <a:lnTo>
                    <a:pt x="735" y="285"/>
                  </a:lnTo>
                  <a:lnTo>
                    <a:pt x="750" y="285"/>
                  </a:lnTo>
                  <a:lnTo>
                    <a:pt x="750" y="300"/>
                  </a:lnTo>
                  <a:lnTo>
                    <a:pt x="765" y="300"/>
                  </a:lnTo>
                  <a:lnTo>
                    <a:pt x="765" y="315"/>
                  </a:lnTo>
                  <a:lnTo>
                    <a:pt x="780" y="315"/>
                  </a:lnTo>
                  <a:lnTo>
                    <a:pt x="780" y="330"/>
                  </a:lnTo>
                  <a:lnTo>
                    <a:pt x="795" y="345"/>
                  </a:lnTo>
                  <a:lnTo>
                    <a:pt x="810" y="345"/>
                  </a:lnTo>
                  <a:lnTo>
                    <a:pt x="810" y="360"/>
                  </a:lnTo>
                  <a:lnTo>
                    <a:pt x="825" y="375"/>
                  </a:lnTo>
                  <a:lnTo>
                    <a:pt x="840" y="390"/>
                  </a:lnTo>
                  <a:lnTo>
                    <a:pt x="855" y="405"/>
                  </a:lnTo>
                  <a:lnTo>
                    <a:pt x="870" y="420"/>
                  </a:lnTo>
                  <a:lnTo>
                    <a:pt x="885" y="435"/>
                  </a:lnTo>
                  <a:lnTo>
                    <a:pt x="900" y="435"/>
                  </a:lnTo>
                  <a:lnTo>
                    <a:pt x="900" y="450"/>
                  </a:lnTo>
                  <a:lnTo>
                    <a:pt x="915" y="450"/>
                  </a:lnTo>
                  <a:lnTo>
                    <a:pt x="930" y="450"/>
                  </a:lnTo>
                  <a:lnTo>
                    <a:pt x="930" y="465"/>
                  </a:lnTo>
                  <a:lnTo>
                    <a:pt x="945" y="465"/>
                  </a:lnTo>
                  <a:lnTo>
                    <a:pt x="960" y="465"/>
                  </a:lnTo>
                  <a:lnTo>
                    <a:pt x="975" y="465"/>
                  </a:lnTo>
                  <a:lnTo>
                    <a:pt x="975" y="480"/>
                  </a:lnTo>
                  <a:lnTo>
                    <a:pt x="990" y="480"/>
                  </a:lnTo>
                  <a:lnTo>
                    <a:pt x="1005" y="480"/>
                  </a:lnTo>
                  <a:lnTo>
                    <a:pt x="1020" y="480"/>
                  </a:lnTo>
                  <a:lnTo>
                    <a:pt x="1035" y="480"/>
                  </a:lnTo>
                  <a:lnTo>
                    <a:pt x="1050" y="480"/>
                  </a:lnTo>
                  <a:lnTo>
                    <a:pt x="1065" y="480"/>
                  </a:lnTo>
                  <a:lnTo>
                    <a:pt x="1080" y="480"/>
                  </a:lnTo>
                  <a:lnTo>
                    <a:pt x="1095" y="480"/>
                  </a:lnTo>
                  <a:lnTo>
                    <a:pt x="1110" y="480"/>
                  </a:lnTo>
                  <a:lnTo>
                    <a:pt x="1110" y="495"/>
                  </a:lnTo>
                  <a:lnTo>
                    <a:pt x="1125" y="495"/>
                  </a:lnTo>
                  <a:lnTo>
                    <a:pt x="1140" y="495"/>
                  </a:lnTo>
                  <a:lnTo>
                    <a:pt x="1155" y="495"/>
                  </a:lnTo>
                  <a:lnTo>
                    <a:pt x="1170" y="495"/>
                  </a:lnTo>
                  <a:lnTo>
                    <a:pt x="1185" y="495"/>
                  </a:lnTo>
                  <a:lnTo>
                    <a:pt x="1200" y="495"/>
                  </a:lnTo>
                  <a:lnTo>
                    <a:pt x="1215" y="495"/>
                  </a:lnTo>
                  <a:lnTo>
                    <a:pt x="1230" y="495"/>
                  </a:lnTo>
                  <a:lnTo>
                    <a:pt x="1245" y="495"/>
                  </a:lnTo>
                  <a:lnTo>
                    <a:pt x="1260" y="495"/>
                  </a:lnTo>
                  <a:lnTo>
                    <a:pt x="1275" y="495"/>
                  </a:lnTo>
                  <a:lnTo>
                    <a:pt x="1290" y="495"/>
                  </a:lnTo>
                  <a:lnTo>
                    <a:pt x="1305" y="495"/>
                  </a:lnTo>
                  <a:lnTo>
                    <a:pt x="1320" y="495"/>
                  </a:lnTo>
                  <a:lnTo>
                    <a:pt x="1335" y="495"/>
                  </a:lnTo>
                  <a:lnTo>
                    <a:pt x="1350" y="495"/>
                  </a:lnTo>
                  <a:lnTo>
                    <a:pt x="1365" y="495"/>
                  </a:lnTo>
                  <a:lnTo>
                    <a:pt x="1380" y="495"/>
                  </a:lnTo>
                  <a:lnTo>
                    <a:pt x="1395" y="495"/>
                  </a:lnTo>
                  <a:lnTo>
                    <a:pt x="1410" y="495"/>
                  </a:lnTo>
                  <a:lnTo>
                    <a:pt x="1425" y="495"/>
                  </a:lnTo>
                  <a:lnTo>
                    <a:pt x="1440" y="495"/>
                  </a:lnTo>
                  <a:lnTo>
                    <a:pt x="1455" y="495"/>
                  </a:lnTo>
                  <a:lnTo>
                    <a:pt x="1470" y="495"/>
                  </a:lnTo>
                  <a:lnTo>
                    <a:pt x="1485" y="495"/>
                  </a:lnTo>
                  <a:lnTo>
                    <a:pt x="1500" y="495"/>
                  </a:lnTo>
                  <a:lnTo>
                    <a:pt x="1515" y="495"/>
                  </a:lnTo>
                  <a:lnTo>
                    <a:pt x="1530" y="495"/>
                  </a:lnTo>
                  <a:lnTo>
                    <a:pt x="1545" y="495"/>
                  </a:lnTo>
                  <a:lnTo>
                    <a:pt x="1560" y="495"/>
                  </a:lnTo>
                  <a:lnTo>
                    <a:pt x="1575" y="495"/>
                  </a:lnTo>
                  <a:lnTo>
                    <a:pt x="1590" y="495"/>
                  </a:lnTo>
                  <a:lnTo>
                    <a:pt x="1605" y="495"/>
                  </a:lnTo>
                  <a:lnTo>
                    <a:pt x="1620" y="495"/>
                  </a:lnTo>
                  <a:lnTo>
                    <a:pt x="1635" y="495"/>
                  </a:lnTo>
                  <a:lnTo>
                    <a:pt x="1650" y="495"/>
                  </a:lnTo>
                  <a:lnTo>
                    <a:pt x="1665" y="495"/>
                  </a:lnTo>
                  <a:lnTo>
                    <a:pt x="1680" y="495"/>
                  </a:lnTo>
                  <a:lnTo>
                    <a:pt x="1695" y="495"/>
                  </a:lnTo>
                  <a:lnTo>
                    <a:pt x="1710" y="495"/>
                  </a:lnTo>
                  <a:lnTo>
                    <a:pt x="1725" y="495"/>
                  </a:lnTo>
                  <a:lnTo>
                    <a:pt x="1740" y="480"/>
                  </a:lnTo>
                  <a:lnTo>
                    <a:pt x="1755" y="480"/>
                  </a:lnTo>
                  <a:lnTo>
                    <a:pt x="1770" y="480"/>
                  </a:lnTo>
                  <a:lnTo>
                    <a:pt x="1785" y="480"/>
                  </a:lnTo>
                  <a:lnTo>
                    <a:pt x="1800" y="480"/>
                  </a:lnTo>
                  <a:lnTo>
                    <a:pt x="1815" y="480"/>
                  </a:lnTo>
                  <a:lnTo>
                    <a:pt x="1830" y="480"/>
                  </a:lnTo>
                  <a:lnTo>
                    <a:pt x="1845" y="480"/>
                  </a:lnTo>
                  <a:lnTo>
                    <a:pt x="1860" y="480"/>
                  </a:lnTo>
                  <a:lnTo>
                    <a:pt x="1875" y="480"/>
                  </a:lnTo>
                  <a:lnTo>
                    <a:pt x="1890" y="480"/>
                  </a:lnTo>
                  <a:lnTo>
                    <a:pt x="1905" y="480"/>
                  </a:lnTo>
                  <a:lnTo>
                    <a:pt x="1920" y="480"/>
                  </a:lnTo>
                  <a:lnTo>
                    <a:pt x="1935" y="480"/>
                  </a:lnTo>
                  <a:lnTo>
                    <a:pt x="1950" y="480"/>
                  </a:lnTo>
                  <a:lnTo>
                    <a:pt x="1965" y="480"/>
                  </a:lnTo>
                  <a:lnTo>
                    <a:pt x="1980" y="480"/>
                  </a:lnTo>
                  <a:lnTo>
                    <a:pt x="1995" y="480"/>
                  </a:lnTo>
                  <a:lnTo>
                    <a:pt x="2010" y="480"/>
                  </a:lnTo>
                  <a:lnTo>
                    <a:pt x="2025" y="480"/>
                  </a:lnTo>
                  <a:lnTo>
                    <a:pt x="2040" y="480"/>
                  </a:lnTo>
                  <a:lnTo>
                    <a:pt x="2055" y="480"/>
                  </a:lnTo>
                  <a:lnTo>
                    <a:pt x="2070" y="480"/>
                  </a:lnTo>
                  <a:lnTo>
                    <a:pt x="2085" y="480"/>
                  </a:lnTo>
                  <a:lnTo>
                    <a:pt x="2100" y="480"/>
                  </a:lnTo>
                  <a:lnTo>
                    <a:pt x="2115" y="480"/>
                  </a:lnTo>
                  <a:lnTo>
                    <a:pt x="2130" y="480"/>
                  </a:lnTo>
                  <a:lnTo>
                    <a:pt x="2145" y="480"/>
                  </a:lnTo>
                  <a:lnTo>
                    <a:pt x="2160" y="480"/>
                  </a:lnTo>
                  <a:lnTo>
                    <a:pt x="2175" y="480"/>
                  </a:lnTo>
                  <a:lnTo>
                    <a:pt x="2190" y="480"/>
                  </a:lnTo>
                  <a:lnTo>
                    <a:pt x="2205" y="480"/>
                  </a:lnTo>
                  <a:lnTo>
                    <a:pt x="2220" y="480"/>
                  </a:lnTo>
                  <a:lnTo>
                    <a:pt x="2235" y="480"/>
                  </a:lnTo>
                  <a:lnTo>
                    <a:pt x="2250" y="480"/>
                  </a:lnTo>
                  <a:lnTo>
                    <a:pt x="2280" y="480"/>
                  </a:lnTo>
                  <a:lnTo>
                    <a:pt x="2280" y="495"/>
                  </a:lnTo>
                  <a:lnTo>
                    <a:pt x="2280" y="480"/>
                  </a:lnTo>
                  <a:lnTo>
                    <a:pt x="2280" y="495"/>
                  </a:lnTo>
                  <a:lnTo>
                    <a:pt x="2280" y="480"/>
                  </a:lnTo>
                  <a:lnTo>
                    <a:pt x="2280" y="495"/>
                  </a:lnTo>
                  <a:lnTo>
                    <a:pt x="2280" y="480"/>
                  </a:lnTo>
                  <a:lnTo>
                    <a:pt x="2280" y="495"/>
                  </a:lnTo>
                  <a:lnTo>
                    <a:pt x="2280" y="48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85" name="Freeform 838"/>
            <p:cNvSpPr>
              <a:spLocks/>
            </p:cNvSpPr>
            <p:nvPr/>
          </p:nvSpPr>
          <p:spPr bwMode="auto">
            <a:xfrm>
              <a:off x="5525" y="4880"/>
              <a:ext cx="375" cy="165"/>
            </a:xfrm>
            <a:custGeom>
              <a:avLst/>
              <a:gdLst>
                <a:gd name="T0" fmla="*/ 0 w 375"/>
                <a:gd name="T1" fmla="*/ 150 h 165"/>
                <a:gd name="T2" fmla="*/ 0 w 375"/>
                <a:gd name="T3" fmla="*/ 150 h 165"/>
                <a:gd name="T4" fmla="*/ 0 w 375"/>
                <a:gd name="T5" fmla="*/ 150 h 165"/>
                <a:gd name="T6" fmla="*/ 0 w 375"/>
                <a:gd name="T7" fmla="*/ 150 h 165"/>
                <a:gd name="T8" fmla="*/ 0 w 375"/>
                <a:gd name="T9" fmla="*/ 150 h 165"/>
                <a:gd name="T10" fmla="*/ 0 w 375"/>
                <a:gd name="T11" fmla="*/ 150 h 165"/>
                <a:gd name="T12" fmla="*/ 0 w 375"/>
                <a:gd name="T13" fmla="*/ 165 h 165"/>
                <a:gd name="T14" fmla="*/ 0 w 375"/>
                <a:gd name="T15" fmla="*/ 165 h 165"/>
                <a:gd name="T16" fmla="*/ 0 w 375"/>
                <a:gd name="T17" fmla="*/ 150 h 165"/>
                <a:gd name="T18" fmla="*/ 0 w 375"/>
                <a:gd name="T19" fmla="*/ 150 h 165"/>
                <a:gd name="T20" fmla="*/ 0 w 375"/>
                <a:gd name="T21" fmla="*/ 150 h 165"/>
                <a:gd name="T22" fmla="*/ 0 w 375"/>
                <a:gd name="T23" fmla="*/ 150 h 165"/>
                <a:gd name="T24" fmla="*/ 0 w 375"/>
                <a:gd name="T25" fmla="*/ 135 h 165"/>
                <a:gd name="T26" fmla="*/ 0 w 375"/>
                <a:gd name="T27" fmla="*/ 135 h 165"/>
                <a:gd name="T28" fmla="*/ 0 w 375"/>
                <a:gd name="T29" fmla="*/ 135 h 165"/>
                <a:gd name="T30" fmla="*/ 0 w 375"/>
                <a:gd name="T31" fmla="*/ 135 h 165"/>
                <a:gd name="T32" fmla="*/ 0 w 375"/>
                <a:gd name="T33" fmla="*/ 135 h 165"/>
                <a:gd name="T34" fmla="*/ 0 w 375"/>
                <a:gd name="T35" fmla="*/ 120 h 165"/>
                <a:gd name="T36" fmla="*/ 0 w 375"/>
                <a:gd name="T37" fmla="*/ 120 h 165"/>
                <a:gd name="T38" fmla="*/ 0 w 375"/>
                <a:gd name="T39" fmla="*/ 105 h 165"/>
                <a:gd name="T40" fmla="*/ 0 w 375"/>
                <a:gd name="T41" fmla="*/ 90 h 165"/>
                <a:gd name="T42" fmla="*/ 0 w 375"/>
                <a:gd name="T43" fmla="*/ 90 h 165"/>
                <a:gd name="T44" fmla="*/ 0 w 375"/>
                <a:gd name="T45" fmla="*/ 75 h 165"/>
                <a:gd name="T46" fmla="*/ 0 w 375"/>
                <a:gd name="T47" fmla="*/ 60 h 165"/>
                <a:gd name="T48" fmla="*/ 0 w 375"/>
                <a:gd name="T49" fmla="*/ 45 h 165"/>
                <a:gd name="T50" fmla="*/ 0 w 375"/>
                <a:gd name="T51" fmla="*/ 45 h 165"/>
                <a:gd name="T52" fmla="*/ 0 w 375"/>
                <a:gd name="T53" fmla="*/ 60 h 165"/>
                <a:gd name="T54" fmla="*/ 0 w 375"/>
                <a:gd name="T55" fmla="*/ 60 h 165"/>
                <a:gd name="T56" fmla="*/ 0 w 375"/>
                <a:gd name="T57" fmla="*/ 75 h 165"/>
                <a:gd name="T58" fmla="*/ 0 w 375"/>
                <a:gd name="T59" fmla="*/ 90 h 165"/>
                <a:gd name="T60" fmla="*/ 45 w 375"/>
                <a:gd name="T61" fmla="*/ 90 h 165"/>
                <a:gd name="T62" fmla="*/ 60 w 375"/>
                <a:gd name="T63" fmla="*/ 90 h 165"/>
                <a:gd name="T64" fmla="*/ 75 w 375"/>
                <a:gd name="T65" fmla="*/ 90 h 165"/>
                <a:gd name="T66" fmla="*/ 75 w 375"/>
                <a:gd name="T67" fmla="*/ 105 h 165"/>
                <a:gd name="T68" fmla="*/ 90 w 375"/>
                <a:gd name="T69" fmla="*/ 90 h 165"/>
                <a:gd name="T70" fmla="*/ 105 w 375"/>
                <a:gd name="T71" fmla="*/ 105 h 165"/>
                <a:gd name="T72" fmla="*/ 105 w 375"/>
                <a:gd name="T73" fmla="*/ 105 h 165"/>
                <a:gd name="T74" fmla="*/ 120 w 375"/>
                <a:gd name="T75" fmla="*/ 105 h 165"/>
                <a:gd name="T76" fmla="*/ 135 w 375"/>
                <a:gd name="T77" fmla="*/ 90 h 165"/>
                <a:gd name="T78" fmla="*/ 135 w 375"/>
                <a:gd name="T79" fmla="*/ 90 h 165"/>
                <a:gd name="T80" fmla="*/ 150 w 375"/>
                <a:gd name="T81" fmla="*/ 90 h 165"/>
                <a:gd name="T82" fmla="*/ 165 w 375"/>
                <a:gd name="T83" fmla="*/ 90 h 165"/>
                <a:gd name="T84" fmla="*/ 180 w 375"/>
                <a:gd name="T85" fmla="*/ 90 h 165"/>
                <a:gd name="T86" fmla="*/ 180 w 375"/>
                <a:gd name="T87" fmla="*/ 90 h 165"/>
                <a:gd name="T88" fmla="*/ 195 w 375"/>
                <a:gd name="T89" fmla="*/ 90 h 165"/>
                <a:gd name="T90" fmla="*/ 210 w 375"/>
                <a:gd name="T91" fmla="*/ 90 h 165"/>
                <a:gd name="T92" fmla="*/ 225 w 375"/>
                <a:gd name="T93" fmla="*/ 90 h 165"/>
                <a:gd name="T94" fmla="*/ 225 w 375"/>
                <a:gd name="T95" fmla="*/ 75 h 165"/>
                <a:gd name="T96" fmla="*/ 240 w 375"/>
                <a:gd name="T97" fmla="*/ 75 h 165"/>
                <a:gd name="T98" fmla="*/ 240 w 375"/>
                <a:gd name="T99" fmla="*/ 75 h 165"/>
                <a:gd name="T100" fmla="*/ 255 w 375"/>
                <a:gd name="T101" fmla="*/ 75 h 165"/>
                <a:gd name="T102" fmla="*/ 270 w 375"/>
                <a:gd name="T103" fmla="*/ 60 h 165"/>
                <a:gd name="T104" fmla="*/ 270 w 375"/>
                <a:gd name="T105" fmla="*/ 60 h 165"/>
                <a:gd name="T106" fmla="*/ 285 w 375"/>
                <a:gd name="T107" fmla="*/ 60 h 165"/>
                <a:gd name="T108" fmla="*/ 300 w 375"/>
                <a:gd name="T109" fmla="*/ 45 h 165"/>
                <a:gd name="T110" fmla="*/ 300 w 375"/>
                <a:gd name="T111" fmla="*/ 45 h 165"/>
                <a:gd name="T112" fmla="*/ 315 w 375"/>
                <a:gd name="T113" fmla="*/ 45 h 165"/>
                <a:gd name="T114" fmla="*/ 330 w 375"/>
                <a:gd name="T115" fmla="*/ 30 h 165"/>
                <a:gd name="T116" fmla="*/ 330 w 375"/>
                <a:gd name="T117" fmla="*/ 30 h 165"/>
                <a:gd name="T118" fmla="*/ 345 w 375"/>
                <a:gd name="T119" fmla="*/ 30 h 165"/>
                <a:gd name="T120" fmla="*/ 345 w 375"/>
                <a:gd name="T121" fmla="*/ 15 h 165"/>
                <a:gd name="T122" fmla="*/ 360 w 375"/>
                <a:gd name="T123" fmla="*/ 15 h 165"/>
                <a:gd name="T124" fmla="*/ 375 w 375"/>
                <a:gd name="T125" fmla="*/ 15 h 16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75"/>
                <a:gd name="T190" fmla="*/ 0 h 165"/>
                <a:gd name="T191" fmla="*/ 375 w 375"/>
                <a:gd name="T192" fmla="*/ 165 h 16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75" h="165">
                  <a:moveTo>
                    <a:pt x="0" y="135"/>
                  </a:moveTo>
                  <a:lnTo>
                    <a:pt x="0" y="135"/>
                  </a:lnTo>
                  <a:lnTo>
                    <a:pt x="0" y="150"/>
                  </a:lnTo>
                  <a:lnTo>
                    <a:pt x="0" y="135"/>
                  </a:lnTo>
                  <a:lnTo>
                    <a:pt x="0" y="150"/>
                  </a:lnTo>
                  <a:lnTo>
                    <a:pt x="0" y="165"/>
                  </a:lnTo>
                  <a:lnTo>
                    <a:pt x="0" y="150"/>
                  </a:lnTo>
                  <a:lnTo>
                    <a:pt x="0" y="165"/>
                  </a:lnTo>
                  <a:lnTo>
                    <a:pt x="0" y="150"/>
                  </a:lnTo>
                  <a:lnTo>
                    <a:pt x="0" y="165"/>
                  </a:lnTo>
                  <a:lnTo>
                    <a:pt x="0" y="150"/>
                  </a:lnTo>
                  <a:lnTo>
                    <a:pt x="0" y="165"/>
                  </a:lnTo>
                  <a:lnTo>
                    <a:pt x="0" y="150"/>
                  </a:lnTo>
                  <a:lnTo>
                    <a:pt x="0" y="135"/>
                  </a:lnTo>
                  <a:lnTo>
                    <a:pt x="0" y="120"/>
                  </a:lnTo>
                  <a:lnTo>
                    <a:pt x="0" y="105"/>
                  </a:lnTo>
                  <a:lnTo>
                    <a:pt x="0" y="90"/>
                  </a:lnTo>
                  <a:lnTo>
                    <a:pt x="0" y="75"/>
                  </a:lnTo>
                  <a:lnTo>
                    <a:pt x="0" y="60"/>
                  </a:lnTo>
                  <a:lnTo>
                    <a:pt x="0" y="45"/>
                  </a:lnTo>
                  <a:lnTo>
                    <a:pt x="0" y="60"/>
                  </a:lnTo>
                  <a:lnTo>
                    <a:pt x="0" y="75"/>
                  </a:lnTo>
                  <a:lnTo>
                    <a:pt x="0" y="90"/>
                  </a:lnTo>
                  <a:lnTo>
                    <a:pt x="45" y="90"/>
                  </a:lnTo>
                  <a:lnTo>
                    <a:pt x="60" y="90"/>
                  </a:lnTo>
                  <a:lnTo>
                    <a:pt x="75" y="90"/>
                  </a:lnTo>
                  <a:lnTo>
                    <a:pt x="75" y="105"/>
                  </a:lnTo>
                  <a:lnTo>
                    <a:pt x="75" y="90"/>
                  </a:lnTo>
                  <a:lnTo>
                    <a:pt x="75" y="105"/>
                  </a:lnTo>
                  <a:lnTo>
                    <a:pt x="75" y="90"/>
                  </a:lnTo>
                  <a:lnTo>
                    <a:pt x="75" y="105"/>
                  </a:lnTo>
                  <a:lnTo>
                    <a:pt x="75" y="90"/>
                  </a:lnTo>
                  <a:lnTo>
                    <a:pt x="75" y="105"/>
                  </a:lnTo>
                  <a:lnTo>
                    <a:pt x="90" y="105"/>
                  </a:lnTo>
                  <a:lnTo>
                    <a:pt x="90" y="90"/>
                  </a:lnTo>
                  <a:lnTo>
                    <a:pt x="90" y="105"/>
                  </a:lnTo>
                  <a:lnTo>
                    <a:pt x="105" y="105"/>
                  </a:lnTo>
                  <a:lnTo>
                    <a:pt x="120" y="105"/>
                  </a:lnTo>
                  <a:lnTo>
                    <a:pt x="120" y="90"/>
                  </a:lnTo>
                  <a:lnTo>
                    <a:pt x="135" y="90"/>
                  </a:lnTo>
                  <a:lnTo>
                    <a:pt x="150" y="90"/>
                  </a:lnTo>
                  <a:lnTo>
                    <a:pt x="165" y="90"/>
                  </a:lnTo>
                  <a:lnTo>
                    <a:pt x="180" y="90"/>
                  </a:lnTo>
                  <a:lnTo>
                    <a:pt x="195" y="90"/>
                  </a:lnTo>
                  <a:lnTo>
                    <a:pt x="210" y="90"/>
                  </a:lnTo>
                  <a:lnTo>
                    <a:pt x="225" y="90"/>
                  </a:lnTo>
                  <a:lnTo>
                    <a:pt x="225" y="75"/>
                  </a:lnTo>
                  <a:lnTo>
                    <a:pt x="240" y="75"/>
                  </a:lnTo>
                  <a:lnTo>
                    <a:pt x="255" y="75"/>
                  </a:lnTo>
                  <a:lnTo>
                    <a:pt x="255" y="60"/>
                  </a:lnTo>
                  <a:lnTo>
                    <a:pt x="270" y="60"/>
                  </a:lnTo>
                  <a:lnTo>
                    <a:pt x="285" y="60"/>
                  </a:lnTo>
                  <a:lnTo>
                    <a:pt x="285" y="45"/>
                  </a:lnTo>
                  <a:lnTo>
                    <a:pt x="300" y="45"/>
                  </a:lnTo>
                  <a:lnTo>
                    <a:pt x="315" y="45"/>
                  </a:lnTo>
                  <a:lnTo>
                    <a:pt x="315" y="30"/>
                  </a:lnTo>
                  <a:lnTo>
                    <a:pt x="330" y="30"/>
                  </a:lnTo>
                  <a:lnTo>
                    <a:pt x="345" y="30"/>
                  </a:lnTo>
                  <a:lnTo>
                    <a:pt x="345" y="15"/>
                  </a:lnTo>
                  <a:lnTo>
                    <a:pt x="360" y="15"/>
                  </a:lnTo>
                  <a:lnTo>
                    <a:pt x="375" y="15"/>
                  </a:lnTo>
                  <a:lnTo>
                    <a:pt x="375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86" name="Freeform 839"/>
            <p:cNvSpPr>
              <a:spLocks/>
            </p:cNvSpPr>
            <p:nvPr/>
          </p:nvSpPr>
          <p:spPr bwMode="auto">
            <a:xfrm>
              <a:off x="5900" y="4610"/>
              <a:ext cx="600" cy="270"/>
            </a:xfrm>
            <a:custGeom>
              <a:avLst/>
              <a:gdLst>
                <a:gd name="T0" fmla="*/ 0 w 600"/>
                <a:gd name="T1" fmla="*/ 270 h 270"/>
                <a:gd name="T2" fmla="*/ 15 w 600"/>
                <a:gd name="T3" fmla="*/ 255 h 270"/>
                <a:gd name="T4" fmla="*/ 30 w 600"/>
                <a:gd name="T5" fmla="*/ 255 h 270"/>
                <a:gd name="T6" fmla="*/ 30 w 600"/>
                <a:gd name="T7" fmla="*/ 255 h 270"/>
                <a:gd name="T8" fmla="*/ 45 w 600"/>
                <a:gd name="T9" fmla="*/ 240 h 270"/>
                <a:gd name="T10" fmla="*/ 45 w 600"/>
                <a:gd name="T11" fmla="*/ 240 h 270"/>
                <a:gd name="T12" fmla="*/ 60 w 600"/>
                <a:gd name="T13" fmla="*/ 225 h 270"/>
                <a:gd name="T14" fmla="*/ 60 w 600"/>
                <a:gd name="T15" fmla="*/ 225 h 270"/>
                <a:gd name="T16" fmla="*/ 75 w 600"/>
                <a:gd name="T17" fmla="*/ 210 h 270"/>
                <a:gd name="T18" fmla="*/ 90 w 600"/>
                <a:gd name="T19" fmla="*/ 210 h 270"/>
                <a:gd name="T20" fmla="*/ 90 w 600"/>
                <a:gd name="T21" fmla="*/ 210 h 270"/>
                <a:gd name="T22" fmla="*/ 105 w 600"/>
                <a:gd name="T23" fmla="*/ 195 h 270"/>
                <a:gd name="T24" fmla="*/ 105 w 600"/>
                <a:gd name="T25" fmla="*/ 195 h 270"/>
                <a:gd name="T26" fmla="*/ 120 w 600"/>
                <a:gd name="T27" fmla="*/ 195 h 270"/>
                <a:gd name="T28" fmla="*/ 135 w 600"/>
                <a:gd name="T29" fmla="*/ 180 h 270"/>
                <a:gd name="T30" fmla="*/ 135 w 600"/>
                <a:gd name="T31" fmla="*/ 180 h 270"/>
                <a:gd name="T32" fmla="*/ 150 w 600"/>
                <a:gd name="T33" fmla="*/ 165 h 270"/>
                <a:gd name="T34" fmla="*/ 150 w 600"/>
                <a:gd name="T35" fmla="*/ 165 h 270"/>
                <a:gd name="T36" fmla="*/ 165 w 600"/>
                <a:gd name="T37" fmla="*/ 165 h 270"/>
                <a:gd name="T38" fmla="*/ 180 w 600"/>
                <a:gd name="T39" fmla="*/ 165 h 270"/>
                <a:gd name="T40" fmla="*/ 180 w 600"/>
                <a:gd name="T41" fmla="*/ 150 h 270"/>
                <a:gd name="T42" fmla="*/ 195 w 600"/>
                <a:gd name="T43" fmla="*/ 150 h 270"/>
                <a:gd name="T44" fmla="*/ 210 w 600"/>
                <a:gd name="T45" fmla="*/ 150 h 270"/>
                <a:gd name="T46" fmla="*/ 210 w 600"/>
                <a:gd name="T47" fmla="*/ 150 h 270"/>
                <a:gd name="T48" fmla="*/ 225 w 600"/>
                <a:gd name="T49" fmla="*/ 150 h 270"/>
                <a:gd name="T50" fmla="*/ 240 w 600"/>
                <a:gd name="T51" fmla="*/ 150 h 270"/>
                <a:gd name="T52" fmla="*/ 255 w 600"/>
                <a:gd name="T53" fmla="*/ 150 h 270"/>
                <a:gd name="T54" fmla="*/ 255 w 600"/>
                <a:gd name="T55" fmla="*/ 150 h 270"/>
                <a:gd name="T56" fmla="*/ 270 w 600"/>
                <a:gd name="T57" fmla="*/ 150 h 270"/>
                <a:gd name="T58" fmla="*/ 285 w 600"/>
                <a:gd name="T59" fmla="*/ 150 h 270"/>
                <a:gd name="T60" fmla="*/ 285 w 600"/>
                <a:gd name="T61" fmla="*/ 150 h 270"/>
                <a:gd name="T62" fmla="*/ 300 w 600"/>
                <a:gd name="T63" fmla="*/ 150 h 270"/>
                <a:gd name="T64" fmla="*/ 315 w 600"/>
                <a:gd name="T65" fmla="*/ 135 h 270"/>
                <a:gd name="T66" fmla="*/ 315 w 600"/>
                <a:gd name="T67" fmla="*/ 135 h 270"/>
                <a:gd name="T68" fmla="*/ 330 w 600"/>
                <a:gd name="T69" fmla="*/ 135 h 270"/>
                <a:gd name="T70" fmla="*/ 345 w 600"/>
                <a:gd name="T71" fmla="*/ 135 h 270"/>
                <a:gd name="T72" fmla="*/ 345 w 600"/>
                <a:gd name="T73" fmla="*/ 120 h 270"/>
                <a:gd name="T74" fmla="*/ 360 w 600"/>
                <a:gd name="T75" fmla="*/ 120 h 270"/>
                <a:gd name="T76" fmla="*/ 375 w 600"/>
                <a:gd name="T77" fmla="*/ 120 h 270"/>
                <a:gd name="T78" fmla="*/ 375 w 600"/>
                <a:gd name="T79" fmla="*/ 120 h 270"/>
                <a:gd name="T80" fmla="*/ 390 w 600"/>
                <a:gd name="T81" fmla="*/ 105 h 270"/>
                <a:gd name="T82" fmla="*/ 390 w 600"/>
                <a:gd name="T83" fmla="*/ 105 h 270"/>
                <a:gd name="T84" fmla="*/ 405 w 600"/>
                <a:gd name="T85" fmla="*/ 105 h 270"/>
                <a:gd name="T86" fmla="*/ 420 w 600"/>
                <a:gd name="T87" fmla="*/ 90 h 270"/>
                <a:gd name="T88" fmla="*/ 420 w 600"/>
                <a:gd name="T89" fmla="*/ 90 h 270"/>
                <a:gd name="T90" fmla="*/ 435 w 600"/>
                <a:gd name="T91" fmla="*/ 90 h 270"/>
                <a:gd name="T92" fmla="*/ 450 w 600"/>
                <a:gd name="T93" fmla="*/ 75 h 270"/>
                <a:gd name="T94" fmla="*/ 450 w 600"/>
                <a:gd name="T95" fmla="*/ 75 h 270"/>
                <a:gd name="T96" fmla="*/ 465 w 600"/>
                <a:gd name="T97" fmla="*/ 75 h 270"/>
                <a:gd name="T98" fmla="*/ 465 w 600"/>
                <a:gd name="T99" fmla="*/ 60 h 270"/>
                <a:gd name="T100" fmla="*/ 480 w 600"/>
                <a:gd name="T101" fmla="*/ 60 h 270"/>
                <a:gd name="T102" fmla="*/ 495 w 600"/>
                <a:gd name="T103" fmla="*/ 60 h 270"/>
                <a:gd name="T104" fmla="*/ 495 w 600"/>
                <a:gd name="T105" fmla="*/ 45 h 270"/>
                <a:gd name="T106" fmla="*/ 510 w 600"/>
                <a:gd name="T107" fmla="*/ 45 h 270"/>
                <a:gd name="T108" fmla="*/ 510 w 600"/>
                <a:gd name="T109" fmla="*/ 30 h 270"/>
                <a:gd name="T110" fmla="*/ 525 w 600"/>
                <a:gd name="T111" fmla="*/ 30 h 270"/>
                <a:gd name="T112" fmla="*/ 525 w 600"/>
                <a:gd name="T113" fmla="*/ 30 h 270"/>
                <a:gd name="T114" fmla="*/ 540 w 600"/>
                <a:gd name="T115" fmla="*/ 15 h 270"/>
                <a:gd name="T116" fmla="*/ 555 w 600"/>
                <a:gd name="T117" fmla="*/ 15 h 270"/>
                <a:gd name="T118" fmla="*/ 555 w 600"/>
                <a:gd name="T119" fmla="*/ 15 h 270"/>
                <a:gd name="T120" fmla="*/ 570 w 600"/>
                <a:gd name="T121" fmla="*/ 15 h 270"/>
                <a:gd name="T122" fmla="*/ 570 w 600"/>
                <a:gd name="T123" fmla="*/ 0 h 270"/>
                <a:gd name="T124" fmla="*/ 585 w 600"/>
                <a:gd name="T125" fmla="*/ 0 h 27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00"/>
                <a:gd name="T190" fmla="*/ 0 h 270"/>
                <a:gd name="T191" fmla="*/ 600 w 600"/>
                <a:gd name="T192" fmla="*/ 270 h 27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00" h="270">
                  <a:moveTo>
                    <a:pt x="0" y="270"/>
                  </a:moveTo>
                  <a:lnTo>
                    <a:pt x="0" y="270"/>
                  </a:lnTo>
                  <a:lnTo>
                    <a:pt x="15" y="270"/>
                  </a:lnTo>
                  <a:lnTo>
                    <a:pt x="15" y="255"/>
                  </a:lnTo>
                  <a:lnTo>
                    <a:pt x="30" y="255"/>
                  </a:lnTo>
                  <a:lnTo>
                    <a:pt x="30" y="240"/>
                  </a:lnTo>
                  <a:lnTo>
                    <a:pt x="45" y="240"/>
                  </a:lnTo>
                  <a:lnTo>
                    <a:pt x="60" y="240"/>
                  </a:lnTo>
                  <a:lnTo>
                    <a:pt x="60" y="225"/>
                  </a:lnTo>
                  <a:lnTo>
                    <a:pt x="75" y="225"/>
                  </a:lnTo>
                  <a:lnTo>
                    <a:pt x="75" y="210"/>
                  </a:lnTo>
                  <a:lnTo>
                    <a:pt x="90" y="210"/>
                  </a:lnTo>
                  <a:lnTo>
                    <a:pt x="90" y="195"/>
                  </a:lnTo>
                  <a:lnTo>
                    <a:pt x="105" y="195"/>
                  </a:lnTo>
                  <a:lnTo>
                    <a:pt x="120" y="195"/>
                  </a:lnTo>
                  <a:lnTo>
                    <a:pt x="120" y="180"/>
                  </a:lnTo>
                  <a:lnTo>
                    <a:pt x="135" y="180"/>
                  </a:lnTo>
                  <a:lnTo>
                    <a:pt x="150" y="180"/>
                  </a:lnTo>
                  <a:lnTo>
                    <a:pt x="150" y="165"/>
                  </a:lnTo>
                  <a:lnTo>
                    <a:pt x="165" y="165"/>
                  </a:lnTo>
                  <a:lnTo>
                    <a:pt x="180" y="165"/>
                  </a:lnTo>
                  <a:lnTo>
                    <a:pt x="180" y="150"/>
                  </a:lnTo>
                  <a:lnTo>
                    <a:pt x="195" y="150"/>
                  </a:lnTo>
                  <a:lnTo>
                    <a:pt x="210" y="150"/>
                  </a:lnTo>
                  <a:lnTo>
                    <a:pt x="225" y="150"/>
                  </a:lnTo>
                  <a:lnTo>
                    <a:pt x="240" y="150"/>
                  </a:lnTo>
                  <a:lnTo>
                    <a:pt x="255" y="150"/>
                  </a:lnTo>
                  <a:lnTo>
                    <a:pt x="270" y="150"/>
                  </a:lnTo>
                  <a:lnTo>
                    <a:pt x="285" y="150"/>
                  </a:lnTo>
                  <a:lnTo>
                    <a:pt x="300" y="150"/>
                  </a:lnTo>
                  <a:lnTo>
                    <a:pt x="300" y="135"/>
                  </a:lnTo>
                  <a:lnTo>
                    <a:pt x="315" y="135"/>
                  </a:lnTo>
                  <a:lnTo>
                    <a:pt x="330" y="135"/>
                  </a:lnTo>
                  <a:lnTo>
                    <a:pt x="345" y="135"/>
                  </a:lnTo>
                  <a:lnTo>
                    <a:pt x="345" y="120"/>
                  </a:lnTo>
                  <a:lnTo>
                    <a:pt x="360" y="120"/>
                  </a:lnTo>
                  <a:lnTo>
                    <a:pt x="375" y="120"/>
                  </a:lnTo>
                  <a:lnTo>
                    <a:pt x="390" y="105"/>
                  </a:lnTo>
                  <a:lnTo>
                    <a:pt x="405" y="105"/>
                  </a:lnTo>
                  <a:lnTo>
                    <a:pt x="405" y="90"/>
                  </a:lnTo>
                  <a:lnTo>
                    <a:pt x="420" y="90"/>
                  </a:lnTo>
                  <a:lnTo>
                    <a:pt x="435" y="90"/>
                  </a:lnTo>
                  <a:lnTo>
                    <a:pt x="435" y="75"/>
                  </a:lnTo>
                  <a:lnTo>
                    <a:pt x="450" y="75"/>
                  </a:lnTo>
                  <a:lnTo>
                    <a:pt x="465" y="75"/>
                  </a:lnTo>
                  <a:lnTo>
                    <a:pt x="465" y="60"/>
                  </a:lnTo>
                  <a:lnTo>
                    <a:pt x="480" y="60"/>
                  </a:lnTo>
                  <a:lnTo>
                    <a:pt x="495" y="60"/>
                  </a:lnTo>
                  <a:lnTo>
                    <a:pt x="495" y="45"/>
                  </a:lnTo>
                  <a:lnTo>
                    <a:pt x="510" y="45"/>
                  </a:lnTo>
                  <a:lnTo>
                    <a:pt x="510" y="30"/>
                  </a:lnTo>
                  <a:lnTo>
                    <a:pt x="525" y="30"/>
                  </a:lnTo>
                  <a:lnTo>
                    <a:pt x="540" y="30"/>
                  </a:lnTo>
                  <a:lnTo>
                    <a:pt x="540" y="15"/>
                  </a:lnTo>
                  <a:lnTo>
                    <a:pt x="555" y="15"/>
                  </a:lnTo>
                  <a:lnTo>
                    <a:pt x="570" y="15"/>
                  </a:lnTo>
                  <a:lnTo>
                    <a:pt x="570" y="0"/>
                  </a:lnTo>
                  <a:lnTo>
                    <a:pt x="585" y="0"/>
                  </a:lnTo>
                  <a:lnTo>
                    <a:pt x="60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87" name="Freeform 840"/>
            <p:cNvSpPr>
              <a:spLocks/>
            </p:cNvSpPr>
            <p:nvPr/>
          </p:nvSpPr>
          <p:spPr bwMode="auto">
            <a:xfrm>
              <a:off x="6500" y="4355"/>
              <a:ext cx="615" cy="255"/>
            </a:xfrm>
            <a:custGeom>
              <a:avLst/>
              <a:gdLst>
                <a:gd name="T0" fmla="*/ 0 w 615"/>
                <a:gd name="T1" fmla="*/ 255 h 255"/>
                <a:gd name="T2" fmla="*/ 15 w 615"/>
                <a:gd name="T3" fmla="*/ 240 h 255"/>
                <a:gd name="T4" fmla="*/ 15 w 615"/>
                <a:gd name="T5" fmla="*/ 240 h 255"/>
                <a:gd name="T6" fmla="*/ 30 w 615"/>
                <a:gd name="T7" fmla="*/ 240 h 255"/>
                <a:gd name="T8" fmla="*/ 45 w 615"/>
                <a:gd name="T9" fmla="*/ 225 h 255"/>
                <a:gd name="T10" fmla="*/ 45 w 615"/>
                <a:gd name="T11" fmla="*/ 225 h 255"/>
                <a:gd name="T12" fmla="*/ 60 w 615"/>
                <a:gd name="T13" fmla="*/ 225 h 255"/>
                <a:gd name="T14" fmla="*/ 75 w 615"/>
                <a:gd name="T15" fmla="*/ 210 h 255"/>
                <a:gd name="T16" fmla="*/ 75 w 615"/>
                <a:gd name="T17" fmla="*/ 210 h 255"/>
                <a:gd name="T18" fmla="*/ 90 w 615"/>
                <a:gd name="T19" fmla="*/ 210 h 255"/>
                <a:gd name="T20" fmla="*/ 90 w 615"/>
                <a:gd name="T21" fmla="*/ 210 h 255"/>
                <a:gd name="T22" fmla="*/ 105 w 615"/>
                <a:gd name="T23" fmla="*/ 195 h 255"/>
                <a:gd name="T24" fmla="*/ 120 w 615"/>
                <a:gd name="T25" fmla="*/ 195 h 255"/>
                <a:gd name="T26" fmla="*/ 120 w 615"/>
                <a:gd name="T27" fmla="*/ 195 h 255"/>
                <a:gd name="T28" fmla="*/ 135 w 615"/>
                <a:gd name="T29" fmla="*/ 195 h 255"/>
                <a:gd name="T30" fmla="*/ 150 w 615"/>
                <a:gd name="T31" fmla="*/ 180 h 255"/>
                <a:gd name="T32" fmla="*/ 150 w 615"/>
                <a:gd name="T33" fmla="*/ 180 h 255"/>
                <a:gd name="T34" fmla="*/ 165 w 615"/>
                <a:gd name="T35" fmla="*/ 180 h 255"/>
                <a:gd name="T36" fmla="*/ 180 w 615"/>
                <a:gd name="T37" fmla="*/ 165 h 255"/>
                <a:gd name="T38" fmla="*/ 180 w 615"/>
                <a:gd name="T39" fmla="*/ 165 h 255"/>
                <a:gd name="T40" fmla="*/ 195 w 615"/>
                <a:gd name="T41" fmla="*/ 165 h 255"/>
                <a:gd name="T42" fmla="*/ 210 w 615"/>
                <a:gd name="T43" fmla="*/ 165 h 255"/>
                <a:gd name="T44" fmla="*/ 210 w 615"/>
                <a:gd name="T45" fmla="*/ 150 h 255"/>
                <a:gd name="T46" fmla="*/ 225 w 615"/>
                <a:gd name="T47" fmla="*/ 150 h 255"/>
                <a:gd name="T48" fmla="*/ 240 w 615"/>
                <a:gd name="T49" fmla="*/ 150 h 255"/>
                <a:gd name="T50" fmla="*/ 240 w 615"/>
                <a:gd name="T51" fmla="*/ 150 h 255"/>
                <a:gd name="T52" fmla="*/ 255 w 615"/>
                <a:gd name="T53" fmla="*/ 150 h 255"/>
                <a:gd name="T54" fmla="*/ 270 w 615"/>
                <a:gd name="T55" fmla="*/ 135 h 255"/>
                <a:gd name="T56" fmla="*/ 270 w 615"/>
                <a:gd name="T57" fmla="*/ 135 h 255"/>
                <a:gd name="T58" fmla="*/ 285 w 615"/>
                <a:gd name="T59" fmla="*/ 135 h 255"/>
                <a:gd name="T60" fmla="*/ 300 w 615"/>
                <a:gd name="T61" fmla="*/ 135 h 255"/>
                <a:gd name="T62" fmla="*/ 300 w 615"/>
                <a:gd name="T63" fmla="*/ 135 h 255"/>
                <a:gd name="T64" fmla="*/ 315 w 615"/>
                <a:gd name="T65" fmla="*/ 120 h 255"/>
                <a:gd name="T66" fmla="*/ 315 w 615"/>
                <a:gd name="T67" fmla="*/ 120 h 255"/>
                <a:gd name="T68" fmla="*/ 330 w 615"/>
                <a:gd name="T69" fmla="*/ 120 h 255"/>
                <a:gd name="T70" fmla="*/ 345 w 615"/>
                <a:gd name="T71" fmla="*/ 120 h 255"/>
                <a:gd name="T72" fmla="*/ 345 w 615"/>
                <a:gd name="T73" fmla="*/ 105 h 255"/>
                <a:gd name="T74" fmla="*/ 360 w 615"/>
                <a:gd name="T75" fmla="*/ 105 h 255"/>
                <a:gd name="T76" fmla="*/ 375 w 615"/>
                <a:gd name="T77" fmla="*/ 105 h 255"/>
                <a:gd name="T78" fmla="*/ 375 w 615"/>
                <a:gd name="T79" fmla="*/ 105 h 255"/>
                <a:gd name="T80" fmla="*/ 390 w 615"/>
                <a:gd name="T81" fmla="*/ 90 h 255"/>
                <a:gd name="T82" fmla="*/ 405 w 615"/>
                <a:gd name="T83" fmla="*/ 90 h 255"/>
                <a:gd name="T84" fmla="*/ 405 w 615"/>
                <a:gd name="T85" fmla="*/ 90 h 255"/>
                <a:gd name="T86" fmla="*/ 420 w 615"/>
                <a:gd name="T87" fmla="*/ 75 h 255"/>
                <a:gd name="T88" fmla="*/ 435 w 615"/>
                <a:gd name="T89" fmla="*/ 75 h 255"/>
                <a:gd name="T90" fmla="*/ 435 w 615"/>
                <a:gd name="T91" fmla="*/ 75 h 255"/>
                <a:gd name="T92" fmla="*/ 450 w 615"/>
                <a:gd name="T93" fmla="*/ 75 h 255"/>
                <a:gd name="T94" fmla="*/ 450 w 615"/>
                <a:gd name="T95" fmla="*/ 60 h 255"/>
                <a:gd name="T96" fmla="*/ 465 w 615"/>
                <a:gd name="T97" fmla="*/ 60 h 255"/>
                <a:gd name="T98" fmla="*/ 480 w 615"/>
                <a:gd name="T99" fmla="*/ 60 h 255"/>
                <a:gd name="T100" fmla="*/ 495 w 615"/>
                <a:gd name="T101" fmla="*/ 45 h 255"/>
                <a:gd name="T102" fmla="*/ 495 w 615"/>
                <a:gd name="T103" fmla="*/ 45 h 255"/>
                <a:gd name="T104" fmla="*/ 510 w 615"/>
                <a:gd name="T105" fmla="*/ 45 h 255"/>
                <a:gd name="T106" fmla="*/ 510 w 615"/>
                <a:gd name="T107" fmla="*/ 45 h 255"/>
                <a:gd name="T108" fmla="*/ 525 w 615"/>
                <a:gd name="T109" fmla="*/ 30 h 255"/>
                <a:gd name="T110" fmla="*/ 540 w 615"/>
                <a:gd name="T111" fmla="*/ 30 h 255"/>
                <a:gd name="T112" fmla="*/ 540 w 615"/>
                <a:gd name="T113" fmla="*/ 30 h 255"/>
                <a:gd name="T114" fmla="*/ 555 w 615"/>
                <a:gd name="T115" fmla="*/ 15 h 255"/>
                <a:gd name="T116" fmla="*/ 570 w 615"/>
                <a:gd name="T117" fmla="*/ 15 h 255"/>
                <a:gd name="T118" fmla="*/ 570 w 615"/>
                <a:gd name="T119" fmla="*/ 15 h 255"/>
                <a:gd name="T120" fmla="*/ 585 w 615"/>
                <a:gd name="T121" fmla="*/ 0 h 255"/>
                <a:gd name="T122" fmla="*/ 585 w 615"/>
                <a:gd name="T123" fmla="*/ 0 h 255"/>
                <a:gd name="T124" fmla="*/ 600 w 615"/>
                <a:gd name="T125" fmla="*/ 0 h 25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15"/>
                <a:gd name="T190" fmla="*/ 0 h 255"/>
                <a:gd name="T191" fmla="*/ 615 w 615"/>
                <a:gd name="T192" fmla="*/ 255 h 25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15" h="255">
                  <a:moveTo>
                    <a:pt x="0" y="255"/>
                  </a:moveTo>
                  <a:lnTo>
                    <a:pt x="0" y="255"/>
                  </a:lnTo>
                  <a:lnTo>
                    <a:pt x="0" y="240"/>
                  </a:lnTo>
                  <a:lnTo>
                    <a:pt x="15" y="240"/>
                  </a:lnTo>
                  <a:lnTo>
                    <a:pt x="30" y="240"/>
                  </a:lnTo>
                  <a:lnTo>
                    <a:pt x="30" y="225"/>
                  </a:lnTo>
                  <a:lnTo>
                    <a:pt x="45" y="225"/>
                  </a:lnTo>
                  <a:lnTo>
                    <a:pt x="60" y="225"/>
                  </a:lnTo>
                  <a:lnTo>
                    <a:pt x="60" y="210"/>
                  </a:lnTo>
                  <a:lnTo>
                    <a:pt x="75" y="210"/>
                  </a:lnTo>
                  <a:lnTo>
                    <a:pt x="90" y="210"/>
                  </a:lnTo>
                  <a:lnTo>
                    <a:pt x="105" y="210"/>
                  </a:lnTo>
                  <a:lnTo>
                    <a:pt x="105" y="195"/>
                  </a:lnTo>
                  <a:lnTo>
                    <a:pt x="120" y="195"/>
                  </a:lnTo>
                  <a:lnTo>
                    <a:pt x="135" y="195"/>
                  </a:lnTo>
                  <a:lnTo>
                    <a:pt x="135" y="180"/>
                  </a:lnTo>
                  <a:lnTo>
                    <a:pt x="150" y="180"/>
                  </a:lnTo>
                  <a:lnTo>
                    <a:pt x="165" y="180"/>
                  </a:lnTo>
                  <a:lnTo>
                    <a:pt x="180" y="165"/>
                  </a:lnTo>
                  <a:lnTo>
                    <a:pt x="195" y="165"/>
                  </a:lnTo>
                  <a:lnTo>
                    <a:pt x="210" y="165"/>
                  </a:lnTo>
                  <a:lnTo>
                    <a:pt x="210" y="150"/>
                  </a:lnTo>
                  <a:lnTo>
                    <a:pt x="225" y="150"/>
                  </a:lnTo>
                  <a:lnTo>
                    <a:pt x="240" y="150"/>
                  </a:lnTo>
                  <a:lnTo>
                    <a:pt x="255" y="150"/>
                  </a:lnTo>
                  <a:lnTo>
                    <a:pt x="255" y="135"/>
                  </a:lnTo>
                  <a:lnTo>
                    <a:pt x="270" y="135"/>
                  </a:lnTo>
                  <a:lnTo>
                    <a:pt x="285" y="135"/>
                  </a:lnTo>
                  <a:lnTo>
                    <a:pt x="300" y="135"/>
                  </a:lnTo>
                  <a:lnTo>
                    <a:pt x="300" y="120"/>
                  </a:lnTo>
                  <a:lnTo>
                    <a:pt x="315" y="120"/>
                  </a:lnTo>
                  <a:lnTo>
                    <a:pt x="330" y="120"/>
                  </a:lnTo>
                  <a:lnTo>
                    <a:pt x="345" y="120"/>
                  </a:lnTo>
                  <a:lnTo>
                    <a:pt x="345" y="105"/>
                  </a:lnTo>
                  <a:lnTo>
                    <a:pt x="360" y="105"/>
                  </a:lnTo>
                  <a:lnTo>
                    <a:pt x="375" y="105"/>
                  </a:lnTo>
                  <a:lnTo>
                    <a:pt x="375" y="90"/>
                  </a:lnTo>
                  <a:lnTo>
                    <a:pt x="390" y="90"/>
                  </a:lnTo>
                  <a:lnTo>
                    <a:pt x="405" y="90"/>
                  </a:lnTo>
                  <a:lnTo>
                    <a:pt x="420" y="90"/>
                  </a:lnTo>
                  <a:lnTo>
                    <a:pt x="420" y="75"/>
                  </a:lnTo>
                  <a:lnTo>
                    <a:pt x="435" y="75"/>
                  </a:lnTo>
                  <a:lnTo>
                    <a:pt x="450" y="75"/>
                  </a:lnTo>
                  <a:lnTo>
                    <a:pt x="450" y="60"/>
                  </a:lnTo>
                  <a:lnTo>
                    <a:pt x="465" y="60"/>
                  </a:lnTo>
                  <a:lnTo>
                    <a:pt x="480" y="60"/>
                  </a:lnTo>
                  <a:lnTo>
                    <a:pt x="480" y="45"/>
                  </a:lnTo>
                  <a:lnTo>
                    <a:pt x="495" y="45"/>
                  </a:lnTo>
                  <a:lnTo>
                    <a:pt x="510" y="45"/>
                  </a:lnTo>
                  <a:lnTo>
                    <a:pt x="525" y="45"/>
                  </a:lnTo>
                  <a:lnTo>
                    <a:pt x="525" y="30"/>
                  </a:lnTo>
                  <a:lnTo>
                    <a:pt x="540" y="30"/>
                  </a:lnTo>
                  <a:lnTo>
                    <a:pt x="555" y="30"/>
                  </a:lnTo>
                  <a:lnTo>
                    <a:pt x="555" y="15"/>
                  </a:lnTo>
                  <a:lnTo>
                    <a:pt x="570" y="15"/>
                  </a:lnTo>
                  <a:lnTo>
                    <a:pt x="585" y="15"/>
                  </a:lnTo>
                  <a:lnTo>
                    <a:pt x="585" y="0"/>
                  </a:lnTo>
                  <a:lnTo>
                    <a:pt x="600" y="0"/>
                  </a:lnTo>
                  <a:lnTo>
                    <a:pt x="615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88" name="Freeform 841"/>
            <p:cNvSpPr>
              <a:spLocks/>
            </p:cNvSpPr>
            <p:nvPr/>
          </p:nvSpPr>
          <p:spPr bwMode="auto">
            <a:xfrm>
              <a:off x="7115" y="4205"/>
              <a:ext cx="300" cy="630"/>
            </a:xfrm>
            <a:custGeom>
              <a:avLst/>
              <a:gdLst>
                <a:gd name="T0" fmla="*/ 0 w 300"/>
                <a:gd name="T1" fmla="*/ 135 h 630"/>
                <a:gd name="T2" fmla="*/ 0 w 300"/>
                <a:gd name="T3" fmla="*/ 135 h 630"/>
                <a:gd name="T4" fmla="*/ 0 w 300"/>
                <a:gd name="T5" fmla="*/ 135 h 630"/>
                <a:gd name="T6" fmla="*/ 15 w 300"/>
                <a:gd name="T7" fmla="*/ 135 h 630"/>
                <a:gd name="T8" fmla="*/ 15 w 300"/>
                <a:gd name="T9" fmla="*/ 135 h 630"/>
                <a:gd name="T10" fmla="*/ 30 w 300"/>
                <a:gd name="T11" fmla="*/ 135 h 630"/>
                <a:gd name="T12" fmla="*/ 30 w 300"/>
                <a:gd name="T13" fmla="*/ 120 h 630"/>
                <a:gd name="T14" fmla="*/ 30 w 300"/>
                <a:gd name="T15" fmla="*/ 120 h 630"/>
                <a:gd name="T16" fmla="*/ 30 w 300"/>
                <a:gd name="T17" fmla="*/ 120 h 630"/>
                <a:gd name="T18" fmla="*/ 45 w 300"/>
                <a:gd name="T19" fmla="*/ 120 h 630"/>
                <a:gd name="T20" fmla="*/ 45 w 300"/>
                <a:gd name="T21" fmla="*/ 120 h 630"/>
                <a:gd name="T22" fmla="*/ 60 w 300"/>
                <a:gd name="T23" fmla="*/ 120 h 630"/>
                <a:gd name="T24" fmla="*/ 60 w 300"/>
                <a:gd name="T25" fmla="*/ 120 h 630"/>
                <a:gd name="T26" fmla="*/ 60 w 300"/>
                <a:gd name="T27" fmla="*/ 105 h 630"/>
                <a:gd name="T28" fmla="*/ 75 w 300"/>
                <a:gd name="T29" fmla="*/ 105 h 630"/>
                <a:gd name="T30" fmla="*/ 75 w 300"/>
                <a:gd name="T31" fmla="*/ 105 h 630"/>
                <a:gd name="T32" fmla="*/ 75 w 300"/>
                <a:gd name="T33" fmla="*/ 105 h 630"/>
                <a:gd name="T34" fmla="*/ 90 w 300"/>
                <a:gd name="T35" fmla="*/ 105 h 630"/>
                <a:gd name="T36" fmla="*/ 90 w 300"/>
                <a:gd name="T37" fmla="*/ 105 h 630"/>
                <a:gd name="T38" fmla="*/ 90 w 300"/>
                <a:gd name="T39" fmla="*/ 105 h 630"/>
                <a:gd name="T40" fmla="*/ 105 w 300"/>
                <a:gd name="T41" fmla="*/ 90 h 630"/>
                <a:gd name="T42" fmla="*/ 105 w 300"/>
                <a:gd name="T43" fmla="*/ 90 h 630"/>
                <a:gd name="T44" fmla="*/ 105 w 300"/>
                <a:gd name="T45" fmla="*/ 90 h 630"/>
                <a:gd name="T46" fmla="*/ 120 w 300"/>
                <a:gd name="T47" fmla="*/ 90 h 630"/>
                <a:gd name="T48" fmla="*/ 120 w 300"/>
                <a:gd name="T49" fmla="*/ 90 h 630"/>
                <a:gd name="T50" fmla="*/ 120 w 300"/>
                <a:gd name="T51" fmla="*/ 75 h 630"/>
                <a:gd name="T52" fmla="*/ 135 w 300"/>
                <a:gd name="T53" fmla="*/ 75 h 630"/>
                <a:gd name="T54" fmla="*/ 135 w 300"/>
                <a:gd name="T55" fmla="*/ 75 h 630"/>
                <a:gd name="T56" fmla="*/ 150 w 300"/>
                <a:gd name="T57" fmla="*/ 75 h 630"/>
                <a:gd name="T58" fmla="*/ 150 w 300"/>
                <a:gd name="T59" fmla="*/ 75 h 630"/>
                <a:gd name="T60" fmla="*/ 150 w 300"/>
                <a:gd name="T61" fmla="*/ 75 h 630"/>
                <a:gd name="T62" fmla="*/ 165 w 300"/>
                <a:gd name="T63" fmla="*/ 60 h 630"/>
                <a:gd name="T64" fmla="*/ 165 w 300"/>
                <a:gd name="T65" fmla="*/ 60 h 630"/>
                <a:gd name="T66" fmla="*/ 165 w 300"/>
                <a:gd name="T67" fmla="*/ 60 h 630"/>
                <a:gd name="T68" fmla="*/ 180 w 300"/>
                <a:gd name="T69" fmla="*/ 60 h 630"/>
                <a:gd name="T70" fmla="*/ 180 w 300"/>
                <a:gd name="T71" fmla="*/ 60 h 630"/>
                <a:gd name="T72" fmla="*/ 180 w 300"/>
                <a:gd name="T73" fmla="*/ 60 h 630"/>
                <a:gd name="T74" fmla="*/ 195 w 300"/>
                <a:gd name="T75" fmla="*/ 45 h 630"/>
                <a:gd name="T76" fmla="*/ 195 w 300"/>
                <a:gd name="T77" fmla="*/ 45 h 630"/>
                <a:gd name="T78" fmla="*/ 195 w 300"/>
                <a:gd name="T79" fmla="*/ 45 h 630"/>
                <a:gd name="T80" fmla="*/ 210 w 300"/>
                <a:gd name="T81" fmla="*/ 45 h 630"/>
                <a:gd name="T82" fmla="*/ 210 w 300"/>
                <a:gd name="T83" fmla="*/ 45 h 630"/>
                <a:gd name="T84" fmla="*/ 210 w 300"/>
                <a:gd name="T85" fmla="*/ 30 h 630"/>
                <a:gd name="T86" fmla="*/ 225 w 300"/>
                <a:gd name="T87" fmla="*/ 30 h 630"/>
                <a:gd name="T88" fmla="*/ 225 w 300"/>
                <a:gd name="T89" fmla="*/ 30 h 630"/>
                <a:gd name="T90" fmla="*/ 225 w 300"/>
                <a:gd name="T91" fmla="*/ 30 h 630"/>
                <a:gd name="T92" fmla="*/ 240 w 300"/>
                <a:gd name="T93" fmla="*/ 30 h 630"/>
                <a:gd name="T94" fmla="*/ 240 w 300"/>
                <a:gd name="T95" fmla="*/ 30 h 630"/>
                <a:gd name="T96" fmla="*/ 255 w 300"/>
                <a:gd name="T97" fmla="*/ 15 h 630"/>
                <a:gd name="T98" fmla="*/ 255 w 300"/>
                <a:gd name="T99" fmla="*/ 15 h 630"/>
                <a:gd name="T100" fmla="*/ 255 w 300"/>
                <a:gd name="T101" fmla="*/ 15 h 630"/>
                <a:gd name="T102" fmla="*/ 270 w 300"/>
                <a:gd name="T103" fmla="*/ 15 h 630"/>
                <a:gd name="T104" fmla="*/ 270 w 300"/>
                <a:gd name="T105" fmla="*/ 15 h 630"/>
                <a:gd name="T106" fmla="*/ 270 w 300"/>
                <a:gd name="T107" fmla="*/ 15 h 630"/>
                <a:gd name="T108" fmla="*/ 270 w 300"/>
                <a:gd name="T109" fmla="*/ 0 h 630"/>
                <a:gd name="T110" fmla="*/ 285 w 300"/>
                <a:gd name="T111" fmla="*/ 0 h 630"/>
                <a:gd name="T112" fmla="*/ 285 w 300"/>
                <a:gd name="T113" fmla="*/ 0 h 630"/>
                <a:gd name="T114" fmla="*/ 300 w 300"/>
                <a:gd name="T115" fmla="*/ 0 h 6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0"/>
                <a:gd name="T175" fmla="*/ 0 h 630"/>
                <a:gd name="T176" fmla="*/ 300 w 300"/>
                <a:gd name="T177" fmla="*/ 630 h 63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0" h="630">
                  <a:moveTo>
                    <a:pt x="0" y="150"/>
                  </a:moveTo>
                  <a:lnTo>
                    <a:pt x="0" y="150"/>
                  </a:lnTo>
                  <a:lnTo>
                    <a:pt x="0" y="135"/>
                  </a:lnTo>
                  <a:lnTo>
                    <a:pt x="15" y="135"/>
                  </a:lnTo>
                  <a:lnTo>
                    <a:pt x="30" y="135"/>
                  </a:lnTo>
                  <a:lnTo>
                    <a:pt x="30" y="120"/>
                  </a:lnTo>
                  <a:lnTo>
                    <a:pt x="45" y="120"/>
                  </a:lnTo>
                  <a:lnTo>
                    <a:pt x="60" y="120"/>
                  </a:lnTo>
                  <a:lnTo>
                    <a:pt x="60" y="105"/>
                  </a:lnTo>
                  <a:lnTo>
                    <a:pt x="75" y="105"/>
                  </a:lnTo>
                  <a:lnTo>
                    <a:pt x="90" y="105"/>
                  </a:lnTo>
                  <a:lnTo>
                    <a:pt x="90" y="90"/>
                  </a:lnTo>
                  <a:lnTo>
                    <a:pt x="105" y="90"/>
                  </a:lnTo>
                  <a:lnTo>
                    <a:pt x="120" y="90"/>
                  </a:lnTo>
                  <a:lnTo>
                    <a:pt x="120" y="75"/>
                  </a:lnTo>
                  <a:lnTo>
                    <a:pt x="135" y="75"/>
                  </a:lnTo>
                  <a:lnTo>
                    <a:pt x="150" y="75"/>
                  </a:lnTo>
                  <a:lnTo>
                    <a:pt x="150" y="60"/>
                  </a:lnTo>
                  <a:lnTo>
                    <a:pt x="165" y="60"/>
                  </a:lnTo>
                  <a:lnTo>
                    <a:pt x="180" y="60"/>
                  </a:lnTo>
                  <a:lnTo>
                    <a:pt x="180" y="45"/>
                  </a:lnTo>
                  <a:lnTo>
                    <a:pt x="195" y="45"/>
                  </a:lnTo>
                  <a:lnTo>
                    <a:pt x="210" y="45"/>
                  </a:lnTo>
                  <a:lnTo>
                    <a:pt x="210" y="30"/>
                  </a:lnTo>
                  <a:lnTo>
                    <a:pt x="225" y="30"/>
                  </a:lnTo>
                  <a:lnTo>
                    <a:pt x="240" y="30"/>
                  </a:lnTo>
                  <a:lnTo>
                    <a:pt x="240" y="15"/>
                  </a:lnTo>
                  <a:lnTo>
                    <a:pt x="255" y="15"/>
                  </a:lnTo>
                  <a:lnTo>
                    <a:pt x="270" y="15"/>
                  </a:lnTo>
                  <a:lnTo>
                    <a:pt x="270" y="0"/>
                  </a:lnTo>
                  <a:lnTo>
                    <a:pt x="285" y="0"/>
                  </a:lnTo>
                  <a:lnTo>
                    <a:pt x="300" y="0"/>
                  </a:lnTo>
                  <a:lnTo>
                    <a:pt x="300" y="63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89" name="Line 842"/>
            <p:cNvSpPr>
              <a:spLocks noChangeShapeType="1"/>
            </p:cNvSpPr>
            <p:nvPr/>
          </p:nvSpPr>
          <p:spPr bwMode="auto">
            <a:xfrm flipH="1">
              <a:off x="5540" y="4910"/>
              <a:ext cx="45" cy="1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90" name="Line 843"/>
            <p:cNvSpPr>
              <a:spLocks noChangeShapeType="1"/>
            </p:cNvSpPr>
            <p:nvPr/>
          </p:nvSpPr>
          <p:spPr bwMode="auto">
            <a:xfrm flipH="1">
              <a:off x="5480" y="4925"/>
              <a:ext cx="45" cy="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91" name="Rectangle 844"/>
            <p:cNvSpPr>
              <a:spLocks noChangeArrowheads="1"/>
            </p:cNvSpPr>
            <p:nvPr/>
          </p:nvSpPr>
          <p:spPr bwMode="auto">
            <a:xfrm>
              <a:off x="7026" y="3950"/>
              <a:ext cx="435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i="0">
                  <a:solidFill>
                    <a:srgbClr val="000000"/>
                  </a:solidFill>
                </a:rPr>
                <a:t>HDPE</a:t>
              </a:r>
              <a:endParaRPr lang="en-US" sz="1800" i="0"/>
            </a:p>
          </p:txBody>
        </p:sp>
        <p:sp>
          <p:nvSpPr>
            <p:cNvPr id="92" name="Rectangle 845"/>
            <p:cNvSpPr>
              <a:spLocks noChangeArrowheads="1"/>
            </p:cNvSpPr>
            <p:nvPr/>
          </p:nvSpPr>
          <p:spPr bwMode="auto">
            <a:xfrm>
              <a:off x="4087" y="3845"/>
              <a:ext cx="115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</a:rPr>
                <a:t>6</a:t>
              </a:r>
              <a:endParaRPr lang="en-US" sz="1800" i="0"/>
            </a:p>
          </p:txBody>
        </p:sp>
        <p:sp>
          <p:nvSpPr>
            <p:cNvPr id="93" name="Rectangle 846"/>
            <p:cNvSpPr>
              <a:spLocks noChangeArrowheads="1"/>
            </p:cNvSpPr>
            <p:nvPr/>
          </p:nvSpPr>
          <p:spPr bwMode="auto">
            <a:xfrm>
              <a:off x="4567" y="3409"/>
              <a:ext cx="11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</a:rPr>
                <a:t>5</a:t>
              </a:r>
              <a:endParaRPr lang="en-US" sz="1800" i="0"/>
            </a:p>
          </p:txBody>
        </p:sp>
        <p:sp>
          <p:nvSpPr>
            <p:cNvPr id="94" name="Rectangle 847"/>
            <p:cNvSpPr>
              <a:spLocks noChangeArrowheads="1"/>
            </p:cNvSpPr>
            <p:nvPr/>
          </p:nvSpPr>
          <p:spPr bwMode="auto">
            <a:xfrm>
              <a:off x="4280" y="2705"/>
              <a:ext cx="11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</a:rPr>
                <a:t>4</a:t>
              </a:r>
              <a:endParaRPr lang="en-US" sz="1800" i="0"/>
            </a:p>
          </p:txBody>
        </p:sp>
        <p:sp>
          <p:nvSpPr>
            <p:cNvPr id="95" name="Rectangle 848"/>
            <p:cNvSpPr>
              <a:spLocks noChangeArrowheads="1"/>
            </p:cNvSpPr>
            <p:nvPr/>
          </p:nvSpPr>
          <p:spPr bwMode="auto">
            <a:xfrm>
              <a:off x="4701" y="2900"/>
              <a:ext cx="115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</a:rPr>
                <a:t>3</a:t>
              </a:r>
              <a:endParaRPr lang="en-US" sz="1800" i="0"/>
            </a:p>
          </p:txBody>
        </p:sp>
        <p:sp>
          <p:nvSpPr>
            <p:cNvPr id="96" name="Rectangle 849"/>
            <p:cNvSpPr>
              <a:spLocks noChangeArrowheads="1"/>
            </p:cNvSpPr>
            <p:nvPr/>
          </p:nvSpPr>
          <p:spPr bwMode="auto">
            <a:xfrm>
              <a:off x="4549" y="2419"/>
              <a:ext cx="115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</a:rPr>
                <a:t>2</a:t>
              </a:r>
              <a:endParaRPr lang="en-US" sz="1800" i="0"/>
            </a:p>
          </p:txBody>
        </p:sp>
        <p:sp>
          <p:nvSpPr>
            <p:cNvPr id="97" name="Rectangle 850"/>
            <p:cNvSpPr>
              <a:spLocks noChangeArrowheads="1"/>
            </p:cNvSpPr>
            <p:nvPr/>
          </p:nvSpPr>
          <p:spPr bwMode="auto">
            <a:xfrm>
              <a:off x="4686" y="4054"/>
              <a:ext cx="11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0">
                  <a:solidFill>
                    <a:srgbClr val="000000"/>
                  </a:solidFill>
                </a:rPr>
                <a:t>1</a:t>
              </a:r>
              <a:endParaRPr lang="en-US" sz="1800" i="0"/>
            </a:p>
          </p:txBody>
        </p:sp>
        <p:sp>
          <p:nvSpPr>
            <p:cNvPr id="98" name="Rectangle 851"/>
            <p:cNvSpPr>
              <a:spLocks noChangeArrowheads="1"/>
            </p:cNvSpPr>
            <p:nvPr/>
          </p:nvSpPr>
          <p:spPr bwMode="auto">
            <a:xfrm rot="-5400000">
              <a:off x="2252" y="4068"/>
              <a:ext cx="892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i="0">
                  <a:solidFill>
                    <a:srgbClr val="000000"/>
                  </a:solidFill>
                </a:rPr>
                <a:t>Stress, MPa</a:t>
              </a:r>
              <a:endParaRPr lang="en-US" sz="1800" i="0"/>
            </a:p>
          </p:txBody>
        </p:sp>
        <p:sp>
          <p:nvSpPr>
            <p:cNvPr id="99" name="Rectangle 852"/>
            <p:cNvSpPr>
              <a:spLocks noChangeArrowheads="1"/>
            </p:cNvSpPr>
            <p:nvPr/>
          </p:nvSpPr>
          <p:spPr bwMode="auto">
            <a:xfrm>
              <a:off x="5181" y="6171"/>
              <a:ext cx="669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i="0">
                  <a:solidFill>
                    <a:srgbClr val="000000"/>
                  </a:solidFill>
                </a:rPr>
                <a:t>Strain, %</a:t>
              </a:r>
              <a:endParaRPr lang="en-US" sz="1800" i="0"/>
            </a:p>
          </p:txBody>
        </p:sp>
        <p:sp>
          <p:nvSpPr>
            <p:cNvPr id="100" name="Rectangle 853"/>
            <p:cNvSpPr>
              <a:spLocks noChangeArrowheads="1"/>
            </p:cNvSpPr>
            <p:nvPr/>
          </p:nvSpPr>
          <p:spPr bwMode="auto">
            <a:xfrm>
              <a:off x="5435" y="2450"/>
              <a:ext cx="1050" cy="13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PT"/>
            </a:p>
          </p:txBody>
        </p:sp>
        <p:sp>
          <p:nvSpPr>
            <p:cNvPr id="101" name="Rectangle 854"/>
            <p:cNvSpPr>
              <a:spLocks noChangeArrowheads="1"/>
            </p:cNvSpPr>
            <p:nvPr/>
          </p:nvSpPr>
          <p:spPr bwMode="auto">
            <a:xfrm>
              <a:off x="5539" y="2585"/>
              <a:ext cx="124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1-</a:t>
              </a:r>
              <a:endParaRPr lang="en-US" sz="1800" i="0"/>
            </a:p>
          </p:txBody>
        </p:sp>
        <p:sp>
          <p:nvSpPr>
            <p:cNvPr id="102" name="Rectangle 855"/>
            <p:cNvSpPr>
              <a:spLocks noChangeArrowheads="1"/>
            </p:cNvSpPr>
            <p:nvPr/>
          </p:nvSpPr>
          <p:spPr bwMode="auto">
            <a:xfrm>
              <a:off x="5661" y="2585"/>
              <a:ext cx="3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</a:rPr>
                <a:t> </a:t>
              </a:r>
              <a:endParaRPr lang="en-US" sz="1800" i="0"/>
            </a:p>
          </p:txBody>
        </p:sp>
        <p:sp>
          <p:nvSpPr>
            <p:cNvPr id="103" name="Rectangle 856"/>
            <p:cNvSpPr>
              <a:spLocks noChangeArrowheads="1"/>
            </p:cNvSpPr>
            <p:nvPr/>
          </p:nvSpPr>
          <p:spPr bwMode="auto">
            <a:xfrm>
              <a:off x="5704" y="2585"/>
              <a:ext cx="469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90/10/0</a:t>
              </a:r>
              <a:endParaRPr lang="en-US" sz="1800" i="0"/>
            </a:p>
          </p:txBody>
        </p:sp>
        <p:sp>
          <p:nvSpPr>
            <p:cNvPr id="104" name="Rectangle 857"/>
            <p:cNvSpPr>
              <a:spLocks noChangeArrowheads="1"/>
            </p:cNvSpPr>
            <p:nvPr/>
          </p:nvSpPr>
          <p:spPr bwMode="auto">
            <a:xfrm>
              <a:off x="5539" y="2764"/>
              <a:ext cx="124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2-</a:t>
              </a:r>
              <a:endParaRPr lang="en-US" sz="1800" i="0"/>
            </a:p>
          </p:txBody>
        </p:sp>
        <p:sp>
          <p:nvSpPr>
            <p:cNvPr id="105" name="Rectangle 858"/>
            <p:cNvSpPr>
              <a:spLocks noChangeArrowheads="1"/>
            </p:cNvSpPr>
            <p:nvPr/>
          </p:nvSpPr>
          <p:spPr bwMode="auto">
            <a:xfrm>
              <a:off x="5661" y="2764"/>
              <a:ext cx="36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</a:rPr>
                <a:t> </a:t>
              </a:r>
              <a:endParaRPr lang="en-US" sz="1800" i="0"/>
            </a:p>
          </p:txBody>
        </p:sp>
        <p:sp>
          <p:nvSpPr>
            <p:cNvPr id="106" name="Rectangle 859"/>
            <p:cNvSpPr>
              <a:spLocks noChangeArrowheads="1"/>
            </p:cNvSpPr>
            <p:nvPr/>
          </p:nvSpPr>
          <p:spPr bwMode="auto">
            <a:xfrm>
              <a:off x="5704" y="2764"/>
              <a:ext cx="469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80/20/0</a:t>
              </a:r>
              <a:endParaRPr lang="en-US" sz="1800" i="0"/>
            </a:p>
          </p:txBody>
        </p:sp>
        <p:sp>
          <p:nvSpPr>
            <p:cNvPr id="107" name="Rectangle 860"/>
            <p:cNvSpPr>
              <a:spLocks noChangeArrowheads="1"/>
            </p:cNvSpPr>
            <p:nvPr/>
          </p:nvSpPr>
          <p:spPr bwMode="auto">
            <a:xfrm>
              <a:off x="5539" y="2931"/>
              <a:ext cx="124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3-</a:t>
              </a:r>
              <a:endParaRPr lang="en-US" sz="1800" i="0"/>
            </a:p>
          </p:txBody>
        </p:sp>
        <p:sp>
          <p:nvSpPr>
            <p:cNvPr id="108" name="Rectangle 861"/>
            <p:cNvSpPr>
              <a:spLocks noChangeArrowheads="1"/>
            </p:cNvSpPr>
            <p:nvPr/>
          </p:nvSpPr>
          <p:spPr bwMode="auto">
            <a:xfrm>
              <a:off x="5661" y="2931"/>
              <a:ext cx="3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</a:rPr>
                <a:t> </a:t>
              </a:r>
              <a:endParaRPr lang="en-US" sz="1800" i="0"/>
            </a:p>
          </p:txBody>
        </p:sp>
        <p:sp>
          <p:nvSpPr>
            <p:cNvPr id="109" name="Rectangle 862"/>
            <p:cNvSpPr>
              <a:spLocks noChangeArrowheads="1"/>
            </p:cNvSpPr>
            <p:nvPr/>
          </p:nvSpPr>
          <p:spPr bwMode="auto">
            <a:xfrm>
              <a:off x="5704" y="2931"/>
              <a:ext cx="547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70/20/10</a:t>
              </a:r>
              <a:endParaRPr lang="en-US" sz="1800" i="0"/>
            </a:p>
          </p:txBody>
        </p:sp>
        <p:sp>
          <p:nvSpPr>
            <p:cNvPr id="110" name="Rectangle 863"/>
            <p:cNvSpPr>
              <a:spLocks noChangeArrowheads="1"/>
            </p:cNvSpPr>
            <p:nvPr/>
          </p:nvSpPr>
          <p:spPr bwMode="auto">
            <a:xfrm>
              <a:off x="5539" y="3110"/>
              <a:ext cx="124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4-</a:t>
              </a:r>
              <a:endParaRPr lang="en-US" sz="1800" i="0"/>
            </a:p>
          </p:txBody>
        </p:sp>
        <p:sp>
          <p:nvSpPr>
            <p:cNvPr id="111" name="Rectangle 864"/>
            <p:cNvSpPr>
              <a:spLocks noChangeArrowheads="1"/>
            </p:cNvSpPr>
            <p:nvPr/>
          </p:nvSpPr>
          <p:spPr bwMode="auto">
            <a:xfrm>
              <a:off x="5661" y="3110"/>
              <a:ext cx="3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</a:rPr>
                <a:t> </a:t>
              </a:r>
              <a:endParaRPr lang="en-US" sz="1800" i="0"/>
            </a:p>
          </p:txBody>
        </p:sp>
        <p:sp>
          <p:nvSpPr>
            <p:cNvPr id="112" name="Rectangle 865"/>
            <p:cNvSpPr>
              <a:spLocks noChangeArrowheads="1"/>
            </p:cNvSpPr>
            <p:nvPr/>
          </p:nvSpPr>
          <p:spPr bwMode="auto">
            <a:xfrm>
              <a:off x="5704" y="3110"/>
              <a:ext cx="469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75/20/5</a:t>
              </a:r>
              <a:endParaRPr lang="en-US" sz="1800" i="0"/>
            </a:p>
          </p:txBody>
        </p:sp>
        <p:sp>
          <p:nvSpPr>
            <p:cNvPr id="113" name="Rectangle 866"/>
            <p:cNvSpPr>
              <a:spLocks noChangeArrowheads="1"/>
            </p:cNvSpPr>
            <p:nvPr/>
          </p:nvSpPr>
          <p:spPr bwMode="auto">
            <a:xfrm>
              <a:off x="5539" y="3276"/>
              <a:ext cx="124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5-</a:t>
              </a:r>
              <a:endParaRPr lang="en-US" sz="1800" i="0"/>
            </a:p>
          </p:txBody>
        </p:sp>
        <p:sp>
          <p:nvSpPr>
            <p:cNvPr id="114" name="Rectangle 867"/>
            <p:cNvSpPr>
              <a:spLocks noChangeArrowheads="1"/>
            </p:cNvSpPr>
            <p:nvPr/>
          </p:nvSpPr>
          <p:spPr bwMode="auto">
            <a:xfrm>
              <a:off x="5661" y="3276"/>
              <a:ext cx="3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</a:rPr>
                <a:t> </a:t>
              </a:r>
              <a:endParaRPr lang="en-US" sz="1800" i="0"/>
            </a:p>
          </p:txBody>
        </p:sp>
        <p:sp>
          <p:nvSpPr>
            <p:cNvPr id="115" name="Rectangle 868"/>
            <p:cNvSpPr>
              <a:spLocks noChangeArrowheads="1"/>
            </p:cNvSpPr>
            <p:nvPr/>
          </p:nvSpPr>
          <p:spPr bwMode="auto">
            <a:xfrm>
              <a:off x="5704" y="3276"/>
              <a:ext cx="704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77.5/20/2.5</a:t>
              </a:r>
              <a:endParaRPr lang="en-US" sz="1800" i="0"/>
            </a:p>
          </p:txBody>
        </p:sp>
        <p:sp>
          <p:nvSpPr>
            <p:cNvPr id="116" name="Rectangle 869"/>
            <p:cNvSpPr>
              <a:spLocks noChangeArrowheads="1"/>
            </p:cNvSpPr>
            <p:nvPr/>
          </p:nvSpPr>
          <p:spPr bwMode="auto">
            <a:xfrm>
              <a:off x="5539" y="3455"/>
              <a:ext cx="124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6-</a:t>
              </a:r>
              <a:endParaRPr lang="en-US" sz="1800" i="0"/>
            </a:p>
          </p:txBody>
        </p:sp>
        <p:sp>
          <p:nvSpPr>
            <p:cNvPr id="117" name="Rectangle 870"/>
            <p:cNvSpPr>
              <a:spLocks noChangeArrowheads="1"/>
            </p:cNvSpPr>
            <p:nvPr/>
          </p:nvSpPr>
          <p:spPr bwMode="auto">
            <a:xfrm>
              <a:off x="5661" y="3455"/>
              <a:ext cx="36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i="0">
                  <a:solidFill>
                    <a:srgbClr val="000000"/>
                  </a:solidFill>
                </a:rPr>
                <a:t> </a:t>
              </a:r>
              <a:endParaRPr lang="en-US" sz="1800" i="0"/>
            </a:p>
          </p:txBody>
        </p:sp>
        <p:sp>
          <p:nvSpPr>
            <p:cNvPr id="118" name="Rectangle 871"/>
            <p:cNvSpPr>
              <a:spLocks noChangeArrowheads="1"/>
            </p:cNvSpPr>
            <p:nvPr/>
          </p:nvSpPr>
          <p:spPr bwMode="auto">
            <a:xfrm>
              <a:off x="5704" y="3455"/>
              <a:ext cx="469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i="0">
                  <a:solidFill>
                    <a:srgbClr val="000000"/>
                  </a:solidFill>
                </a:rPr>
                <a:t>65/30/5</a:t>
              </a:r>
              <a:endParaRPr lang="en-US" sz="1800" i="0"/>
            </a:p>
          </p:txBody>
        </p:sp>
      </p:grpSp>
      <p:sp>
        <p:nvSpPr>
          <p:cNvPr id="119" name="Rectangle 872"/>
          <p:cNvSpPr>
            <a:spLocks noChangeArrowheads="1"/>
          </p:cNvSpPr>
          <p:nvPr/>
        </p:nvSpPr>
        <p:spPr bwMode="auto">
          <a:xfrm>
            <a:off x="6705292" y="4138136"/>
            <a:ext cx="991682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PT"/>
          </a:p>
        </p:txBody>
      </p:sp>
      <p:sp>
        <p:nvSpPr>
          <p:cNvPr id="120" name="Rectangle 873"/>
          <p:cNvSpPr>
            <a:spLocks noChangeArrowheads="1"/>
          </p:cNvSpPr>
          <p:nvPr/>
        </p:nvSpPr>
        <p:spPr bwMode="auto">
          <a:xfrm>
            <a:off x="6705292" y="4138136"/>
            <a:ext cx="65948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PT"/>
          </a:p>
        </p:txBody>
      </p:sp>
      <p:sp>
        <p:nvSpPr>
          <p:cNvPr id="121" name="Rectangle 874"/>
          <p:cNvSpPr>
            <a:spLocks noChangeArrowheads="1"/>
          </p:cNvSpPr>
          <p:nvPr/>
        </p:nvSpPr>
        <p:spPr bwMode="auto">
          <a:xfrm>
            <a:off x="6705292" y="4138136"/>
            <a:ext cx="65948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PT"/>
          </a:p>
        </p:txBody>
      </p:sp>
      <p:sp>
        <p:nvSpPr>
          <p:cNvPr id="122" name="Rectangle 875"/>
          <p:cNvSpPr>
            <a:spLocks noChangeArrowheads="1"/>
          </p:cNvSpPr>
          <p:nvPr/>
        </p:nvSpPr>
        <p:spPr bwMode="auto">
          <a:xfrm>
            <a:off x="6705292" y="4138136"/>
            <a:ext cx="65948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PT"/>
          </a:p>
        </p:txBody>
      </p:sp>
      <p:sp>
        <p:nvSpPr>
          <p:cNvPr id="123" name="Rectangle 876"/>
          <p:cNvSpPr>
            <a:spLocks noChangeArrowheads="1"/>
          </p:cNvSpPr>
          <p:nvPr/>
        </p:nvSpPr>
        <p:spPr bwMode="auto">
          <a:xfrm>
            <a:off x="6705292" y="4138136"/>
            <a:ext cx="65948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PT"/>
          </a:p>
        </p:txBody>
      </p:sp>
      <p:sp>
        <p:nvSpPr>
          <p:cNvPr id="124" name="Rectangle 877"/>
          <p:cNvSpPr>
            <a:spLocks noChangeArrowheads="1"/>
          </p:cNvSpPr>
          <p:nvPr/>
        </p:nvSpPr>
        <p:spPr bwMode="auto">
          <a:xfrm>
            <a:off x="6705292" y="4138136"/>
            <a:ext cx="991682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PT"/>
          </a:p>
        </p:txBody>
      </p:sp>
      <p:sp>
        <p:nvSpPr>
          <p:cNvPr id="125" name="Rectangle 878"/>
          <p:cNvSpPr>
            <a:spLocks noChangeArrowheads="1"/>
          </p:cNvSpPr>
          <p:nvPr/>
        </p:nvSpPr>
        <p:spPr bwMode="auto">
          <a:xfrm>
            <a:off x="6705292" y="4138136"/>
            <a:ext cx="65948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PT"/>
          </a:p>
        </p:txBody>
      </p:sp>
      <p:sp>
        <p:nvSpPr>
          <p:cNvPr id="126" name="Rectangle 879"/>
          <p:cNvSpPr>
            <a:spLocks noChangeArrowheads="1"/>
          </p:cNvSpPr>
          <p:nvPr/>
        </p:nvSpPr>
        <p:spPr bwMode="auto">
          <a:xfrm>
            <a:off x="6705292" y="4138136"/>
            <a:ext cx="65948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PT"/>
          </a:p>
        </p:txBody>
      </p:sp>
      <p:sp>
        <p:nvSpPr>
          <p:cNvPr id="127" name="Rectangle 880"/>
          <p:cNvSpPr>
            <a:spLocks noChangeArrowheads="1"/>
          </p:cNvSpPr>
          <p:nvPr/>
        </p:nvSpPr>
        <p:spPr bwMode="auto">
          <a:xfrm>
            <a:off x="6705292" y="4138136"/>
            <a:ext cx="65948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PT"/>
          </a:p>
        </p:txBody>
      </p:sp>
      <p:sp>
        <p:nvSpPr>
          <p:cNvPr id="128" name="Rectangle 881"/>
          <p:cNvSpPr>
            <a:spLocks noChangeArrowheads="1"/>
          </p:cNvSpPr>
          <p:nvPr/>
        </p:nvSpPr>
        <p:spPr bwMode="auto">
          <a:xfrm>
            <a:off x="6705292" y="4138136"/>
            <a:ext cx="65948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PT"/>
          </a:p>
        </p:txBody>
      </p:sp>
      <p:sp>
        <p:nvSpPr>
          <p:cNvPr id="129" name="Text Box 882"/>
          <p:cNvSpPr txBox="1">
            <a:spLocks noChangeArrowheads="1"/>
          </p:cNvSpPr>
          <p:nvPr/>
        </p:nvSpPr>
        <p:spPr bwMode="auto">
          <a:xfrm>
            <a:off x="5280307" y="625395"/>
            <a:ext cx="2849970" cy="299051"/>
          </a:xfrm>
          <a:prstGeom prst="rect">
            <a:avLst/>
          </a:prstGeom>
          <a:solidFill>
            <a:srgbClr val="58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sz="1200" b="1" i="0" dirty="0">
                <a:solidFill>
                  <a:schemeClr val="bg1"/>
                </a:solidFill>
              </a:rPr>
              <a:t>TENSILE </a:t>
            </a:r>
            <a:r>
              <a:rPr lang="en-US" sz="1200" b="1" i="0" dirty="0" smtClean="0">
                <a:solidFill>
                  <a:schemeClr val="bg1"/>
                </a:solidFill>
              </a:rPr>
              <a:t>PROPERTIES HDPE/PA12/</a:t>
            </a:r>
            <a:r>
              <a:rPr lang="en-US" sz="1200" b="1" i="0" dirty="0" err="1" smtClean="0">
                <a:solidFill>
                  <a:schemeClr val="bg1"/>
                </a:solidFill>
              </a:rPr>
              <a:t>YP</a:t>
            </a:r>
            <a:endParaRPr lang="en-US" sz="1200" b="1" i="0" dirty="0">
              <a:solidFill>
                <a:schemeClr val="bg1"/>
              </a:solidFill>
            </a:endParaRPr>
          </a:p>
        </p:txBody>
      </p:sp>
      <p:sp>
        <p:nvSpPr>
          <p:cNvPr id="130" name="Text Box 882"/>
          <p:cNvSpPr txBox="1">
            <a:spLocks noChangeArrowheads="1"/>
          </p:cNvSpPr>
          <p:nvPr/>
        </p:nvSpPr>
        <p:spPr bwMode="auto">
          <a:xfrm>
            <a:off x="771755" y="654491"/>
            <a:ext cx="2784669" cy="240459"/>
          </a:xfrm>
          <a:prstGeom prst="rect">
            <a:avLst/>
          </a:prstGeom>
          <a:solidFill>
            <a:srgbClr val="58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sz="1200" b="1" i="0" dirty="0">
                <a:solidFill>
                  <a:schemeClr val="bg1"/>
                </a:solidFill>
              </a:rPr>
              <a:t>TENSILE </a:t>
            </a:r>
            <a:r>
              <a:rPr lang="en-US" sz="1200" b="1" i="0" dirty="0" smtClean="0">
                <a:solidFill>
                  <a:schemeClr val="bg1"/>
                </a:solidFill>
              </a:rPr>
              <a:t>PROPERTIES HDPE/PA6/</a:t>
            </a:r>
            <a:r>
              <a:rPr lang="en-US" sz="1200" b="1" i="0" dirty="0" err="1" smtClean="0">
                <a:solidFill>
                  <a:schemeClr val="bg1"/>
                </a:solidFill>
              </a:rPr>
              <a:t>YP</a:t>
            </a:r>
            <a:endParaRPr lang="en-US" sz="1200" b="1" i="0" dirty="0">
              <a:solidFill>
                <a:schemeClr val="bg1"/>
              </a:solidFill>
            </a:endParaRPr>
          </a:p>
        </p:txBody>
      </p:sp>
      <p:grpSp>
        <p:nvGrpSpPr>
          <p:cNvPr id="131" name="Grupo 130"/>
          <p:cNvGrpSpPr/>
          <p:nvPr/>
        </p:nvGrpSpPr>
        <p:grpSpPr>
          <a:xfrm>
            <a:off x="-142908" y="618903"/>
            <a:ext cx="4286280" cy="3386161"/>
            <a:chOff x="-32" y="614343"/>
            <a:chExt cx="4572032" cy="3948140"/>
          </a:xfrm>
        </p:grpSpPr>
        <p:grpSp>
          <p:nvGrpSpPr>
            <p:cNvPr id="132" name="Grupo 131"/>
            <p:cNvGrpSpPr/>
            <p:nvPr/>
          </p:nvGrpSpPr>
          <p:grpSpPr>
            <a:xfrm>
              <a:off x="-32" y="614343"/>
              <a:ext cx="4572032" cy="3948140"/>
              <a:chOff x="71406" y="766744"/>
              <a:chExt cx="4214842" cy="3948140"/>
            </a:xfrm>
          </p:grpSpPr>
          <p:sp>
            <p:nvSpPr>
              <p:cNvPr id="134" name="Line 71"/>
              <p:cNvSpPr>
                <a:spLocks noChangeShapeType="1"/>
              </p:cNvSpPr>
              <p:nvPr/>
            </p:nvSpPr>
            <p:spPr bwMode="auto">
              <a:xfrm>
                <a:off x="1269916" y="4117752"/>
                <a:ext cx="382263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grpSp>
            <p:nvGrpSpPr>
              <p:cNvPr id="135" name="Group 251"/>
              <p:cNvGrpSpPr>
                <a:grpSpLocks/>
              </p:cNvGrpSpPr>
              <p:nvPr/>
            </p:nvGrpSpPr>
            <p:grpSpPr bwMode="auto">
              <a:xfrm>
                <a:off x="71406" y="766744"/>
                <a:ext cx="4214842" cy="3948140"/>
                <a:chOff x="172" y="336"/>
                <a:chExt cx="2561" cy="2232"/>
              </a:xfrm>
              <a:noFill/>
            </p:grpSpPr>
            <p:sp>
              <p:nvSpPr>
                <p:cNvPr id="136" name="Rectangle 4"/>
                <p:cNvSpPr>
                  <a:spLocks noChangeArrowheads="1"/>
                </p:cNvSpPr>
                <p:nvPr/>
              </p:nvSpPr>
              <p:spPr bwMode="auto">
                <a:xfrm>
                  <a:off x="1589" y="951"/>
                  <a:ext cx="504" cy="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pt-PT"/>
                </a:p>
              </p:txBody>
            </p:sp>
            <p:sp>
              <p:nvSpPr>
                <p:cNvPr id="137" name="Rectangle 5"/>
                <p:cNvSpPr>
                  <a:spLocks noChangeArrowheads="1"/>
                </p:cNvSpPr>
                <p:nvPr/>
              </p:nvSpPr>
              <p:spPr bwMode="auto">
                <a:xfrm>
                  <a:off x="1589" y="951"/>
                  <a:ext cx="288" cy="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pt-PT"/>
                </a:p>
              </p:txBody>
            </p:sp>
            <p:sp>
              <p:nvSpPr>
                <p:cNvPr id="138" name="Rectangle 6"/>
                <p:cNvSpPr>
                  <a:spLocks noChangeArrowheads="1"/>
                </p:cNvSpPr>
                <p:nvPr/>
              </p:nvSpPr>
              <p:spPr bwMode="auto">
                <a:xfrm>
                  <a:off x="1589" y="951"/>
                  <a:ext cx="360" cy="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pt-PT"/>
                </a:p>
              </p:txBody>
            </p:sp>
            <p:sp>
              <p:nvSpPr>
                <p:cNvPr id="139" name="Rectangle 79"/>
                <p:cNvSpPr>
                  <a:spLocks noChangeArrowheads="1"/>
                </p:cNvSpPr>
                <p:nvPr/>
              </p:nvSpPr>
              <p:spPr bwMode="auto">
                <a:xfrm>
                  <a:off x="1519" y="1272"/>
                  <a:ext cx="516" cy="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pt-PT"/>
                </a:p>
              </p:txBody>
            </p:sp>
            <p:sp>
              <p:nvSpPr>
                <p:cNvPr id="140" name="Rectangle 80"/>
                <p:cNvSpPr>
                  <a:spLocks noChangeArrowheads="1"/>
                </p:cNvSpPr>
                <p:nvPr/>
              </p:nvSpPr>
              <p:spPr bwMode="auto">
                <a:xfrm>
                  <a:off x="1519" y="1272"/>
                  <a:ext cx="465" cy="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pt-PT"/>
                </a:p>
              </p:txBody>
            </p:sp>
            <p:sp>
              <p:nvSpPr>
                <p:cNvPr id="141" name="Rectangle 81"/>
                <p:cNvSpPr>
                  <a:spLocks noChangeArrowheads="1"/>
                </p:cNvSpPr>
                <p:nvPr/>
              </p:nvSpPr>
              <p:spPr bwMode="auto">
                <a:xfrm>
                  <a:off x="1519" y="1272"/>
                  <a:ext cx="465" cy="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pt-PT"/>
                </a:p>
              </p:txBody>
            </p:sp>
            <p:sp>
              <p:nvSpPr>
                <p:cNvPr id="142" name="Rectangle 82"/>
                <p:cNvSpPr>
                  <a:spLocks noChangeArrowheads="1"/>
                </p:cNvSpPr>
                <p:nvPr/>
              </p:nvSpPr>
              <p:spPr bwMode="auto">
                <a:xfrm>
                  <a:off x="1519" y="1272"/>
                  <a:ext cx="516" cy="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pt-PT"/>
                </a:p>
              </p:txBody>
            </p:sp>
            <p:sp>
              <p:nvSpPr>
                <p:cNvPr id="143" name="Rectangle 83"/>
                <p:cNvSpPr>
                  <a:spLocks noChangeArrowheads="1"/>
                </p:cNvSpPr>
                <p:nvPr/>
              </p:nvSpPr>
              <p:spPr bwMode="auto">
                <a:xfrm>
                  <a:off x="1519" y="1272"/>
                  <a:ext cx="465" cy="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pt-PT"/>
                </a:p>
              </p:txBody>
            </p:sp>
            <p:sp>
              <p:nvSpPr>
                <p:cNvPr id="144" name="Rectangle 84"/>
                <p:cNvSpPr>
                  <a:spLocks noChangeArrowheads="1"/>
                </p:cNvSpPr>
                <p:nvPr/>
              </p:nvSpPr>
              <p:spPr bwMode="auto">
                <a:xfrm>
                  <a:off x="1519" y="1272"/>
                  <a:ext cx="465" cy="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pt-PT"/>
                </a:p>
              </p:txBody>
            </p:sp>
            <p:sp>
              <p:nvSpPr>
                <p:cNvPr id="145" name="Rectangle 85"/>
                <p:cNvSpPr>
                  <a:spLocks noChangeArrowheads="1"/>
                </p:cNvSpPr>
                <p:nvPr/>
              </p:nvSpPr>
              <p:spPr bwMode="auto">
                <a:xfrm>
                  <a:off x="1519" y="1272"/>
                  <a:ext cx="465" cy="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pt-PT"/>
                </a:p>
              </p:txBody>
            </p:sp>
            <p:sp>
              <p:nvSpPr>
                <p:cNvPr id="146" name="Rectangle 86"/>
                <p:cNvSpPr>
                  <a:spLocks noChangeArrowheads="1"/>
                </p:cNvSpPr>
                <p:nvPr/>
              </p:nvSpPr>
              <p:spPr bwMode="auto">
                <a:xfrm>
                  <a:off x="1519" y="1272"/>
                  <a:ext cx="413" cy="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pt-PT"/>
                </a:p>
              </p:txBody>
            </p:sp>
            <p:sp>
              <p:nvSpPr>
                <p:cNvPr id="147" name="AutoShape 8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72" y="336"/>
                  <a:ext cx="2561" cy="2232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48" name="Rectangle 88"/>
                <p:cNvSpPr>
                  <a:spLocks noChangeArrowheads="1"/>
                </p:cNvSpPr>
                <p:nvPr/>
              </p:nvSpPr>
              <p:spPr bwMode="auto">
                <a:xfrm>
                  <a:off x="621" y="2125"/>
                  <a:ext cx="40" cy="8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b="1" i="0">
                      <a:solidFill>
                        <a:srgbClr val="000000"/>
                      </a:solidFill>
                    </a:rPr>
                    <a:t>0</a:t>
                  </a:r>
                  <a:endParaRPr lang="en-US" sz="1800" i="0"/>
                </a:p>
              </p:txBody>
            </p:sp>
            <p:sp>
              <p:nvSpPr>
                <p:cNvPr id="149" name="Rectangle 89"/>
                <p:cNvSpPr>
                  <a:spLocks noChangeArrowheads="1"/>
                </p:cNvSpPr>
                <p:nvPr/>
              </p:nvSpPr>
              <p:spPr bwMode="auto">
                <a:xfrm>
                  <a:off x="763" y="2125"/>
                  <a:ext cx="80" cy="8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b="1" i="0">
                      <a:solidFill>
                        <a:srgbClr val="000000"/>
                      </a:solidFill>
                    </a:rPr>
                    <a:t>20</a:t>
                  </a:r>
                  <a:endParaRPr lang="en-US" sz="1800" i="0"/>
                </a:p>
              </p:txBody>
            </p:sp>
            <p:sp>
              <p:nvSpPr>
                <p:cNvPr id="150" name="Rectangle 90"/>
                <p:cNvSpPr>
                  <a:spLocks noChangeArrowheads="1"/>
                </p:cNvSpPr>
                <p:nvPr/>
              </p:nvSpPr>
              <p:spPr bwMode="auto">
                <a:xfrm>
                  <a:off x="925" y="2125"/>
                  <a:ext cx="80" cy="8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b="1" i="0">
                      <a:solidFill>
                        <a:srgbClr val="000000"/>
                      </a:solidFill>
                    </a:rPr>
                    <a:t>40</a:t>
                  </a:r>
                  <a:endParaRPr lang="en-US" sz="1800" i="0"/>
                </a:p>
              </p:txBody>
            </p:sp>
            <p:sp>
              <p:nvSpPr>
                <p:cNvPr id="151" name="Rectangle 91"/>
                <p:cNvSpPr>
                  <a:spLocks noChangeArrowheads="1"/>
                </p:cNvSpPr>
                <p:nvPr/>
              </p:nvSpPr>
              <p:spPr bwMode="auto">
                <a:xfrm>
                  <a:off x="1086" y="2125"/>
                  <a:ext cx="80" cy="8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b="1" i="0">
                      <a:solidFill>
                        <a:srgbClr val="000000"/>
                      </a:solidFill>
                    </a:rPr>
                    <a:t>60</a:t>
                  </a:r>
                  <a:endParaRPr lang="en-US" sz="1800" i="0"/>
                </a:p>
              </p:txBody>
            </p:sp>
            <p:sp>
              <p:nvSpPr>
                <p:cNvPr id="152" name="Rectangle 92"/>
                <p:cNvSpPr>
                  <a:spLocks noChangeArrowheads="1"/>
                </p:cNvSpPr>
                <p:nvPr/>
              </p:nvSpPr>
              <p:spPr bwMode="auto">
                <a:xfrm>
                  <a:off x="1247" y="2125"/>
                  <a:ext cx="80" cy="8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b="1" i="0">
                      <a:solidFill>
                        <a:srgbClr val="000000"/>
                      </a:solidFill>
                    </a:rPr>
                    <a:t>80</a:t>
                  </a:r>
                  <a:endParaRPr lang="en-US" sz="1800" i="0"/>
                </a:p>
              </p:txBody>
            </p:sp>
            <p:sp>
              <p:nvSpPr>
                <p:cNvPr id="153" name="Rectangle 93"/>
                <p:cNvSpPr>
                  <a:spLocks noChangeArrowheads="1"/>
                </p:cNvSpPr>
                <p:nvPr/>
              </p:nvSpPr>
              <p:spPr bwMode="auto">
                <a:xfrm>
                  <a:off x="1396" y="2125"/>
                  <a:ext cx="120" cy="8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b="1" i="0">
                      <a:solidFill>
                        <a:srgbClr val="000000"/>
                      </a:solidFill>
                    </a:rPr>
                    <a:t>100</a:t>
                  </a:r>
                  <a:endParaRPr lang="en-US" sz="1800" i="0"/>
                </a:p>
              </p:txBody>
            </p:sp>
            <p:sp>
              <p:nvSpPr>
                <p:cNvPr id="154" name="Rectangle 94"/>
                <p:cNvSpPr>
                  <a:spLocks noChangeArrowheads="1"/>
                </p:cNvSpPr>
                <p:nvPr/>
              </p:nvSpPr>
              <p:spPr bwMode="auto">
                <a:xfrm>
                  <a:off x="1912" y="2125"/>
                  <a:ext cx="120" cy="8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b="1" i="0">
                      <a:solidFill>
                        <a:srgbClr val="000000"/>
                      </a:solidFill>
                    </a:rPr>
                    <a:t>600</a:t>
                  </a:r>
                  <a:endParaRPr lang="en-US" sz="1800" i="0"/>
                </a:p>
              </p:txBody>
            </p:sp>
            <p:sp>
              <p:nvSpPr>
                <p:cNvPr id="155" name="Rectangle 95"/>
                <p:cNvSpPr>
                  <a:spLocks noChangeArrowheads="1"/>
                </p:cNvSpPr>
                <p:nvPr/>
              </p:nvSpPr>
              <p:spPr bwMode="auto">
                <a:xfrm>
                  <a:off x="2344" y="2125"/>
                  <a:ext cx="120" cy="8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b="1" i="0">
                      <a:solidFill>
                        <a:srgbClr val="000000"/>
                      </a:solidFill>
                    </a:rPr>
                    <a:t>800</a:t>
                  </a:r>
                  <a:endParaRPr lang="en-US" sz="1800" i="0"/>
                </a:p>
              </p:txBody>
            </p:sp>
            <p:sp>
              <p:nvSpPr>
                <p:cNvPr id="156" name="Rectangle 96"/>
                <p:cNvSpPr>
                  <a:spLocks noChangeArrowheads="1"/>
                </p:cNvSpPr>
                <p:nvPr/>
              </p:nvSpPr>
              <p:spPr bwMode="auto">
                <a:xfrm>
                  <a:off x="550" y="2037"/>
                  <a:ext cx="40" cy="8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b="1" i="0">
                      <a:solidFill>
                        <a:srgbClr val="000000"/>
                      </a:solidFill>
                    </a:rPr>
                    <a:t>0</a:t>
                  </a:r>
                  <a:endParaRPr lang="en-US" sz="1800" i="0"/>
                </a:p>
              </p:txBody>
            </p:sp>
            <p:sp>
              <p:nvSpPr>
                <p:cNvPr id="157" name="Rectangle 97"/>
                <p:cNvSpPr>
                  <a:spLocks noChangeArrowheads="1"/>
                </p:cNvSpPr>
                <p:nvPr/>
              </p:nvSpPr>
              <p:spPr bwMode="auto">
                <a:xfrm>
                  <a:off x="518" y="1825"/>
                  <a:ext cx="80" cy="85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b="1" i="0">
                      <a:solidFill>
                        <a:srgbClr val="000000"/>
                      </a:solidFill>
                    </a:rPr>
                    <a:t>10</a:t>
                  </a:r>
                  <a:endParaRPr lang="en-US" sz="1800" i="0"/>
                </a:p>
              </p:txBody>
            </p:sp>
            <p:sp>
              <p:nvSpPr>
                <p:cNvPr id="158" name="Rectangle 98"/>
                <p:cNvSpPr>
                  <a:spLocks noChangeArrowheads="1"/>
                </p:cNvSpPr>
                <p:nvPr/>
              </p:nvSpPr>
              <p:spPr bwMode="auto">
                <a:xfrm>
                  <a:off x="518" y="1614"/>
                  <a:ext cx="80" cy="8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b="1" i="0">
                      <a:solidFill>
                        <a:srgbClr val="000000"/>
                      </a:solidFill>
                    </a:rPr>
                    <a:t>20</a:t>
                  </a:r>
                  <a:endParaRPr lang="en-US" sz="1800" i="0"/>
                </a:p>
              </p:txBody>
            </p:sp>
            <p:sp>
              <p:nvSpPr>
                <p:cNvPr id="159" name="Rectangle 99"/>
                <p:cNvSpPr>
                  <a:spLocks noChangeArrowheads="1"/>
                </p:cNvSpPr>
                <p:nvPr/>
              </p:nvSpPr>
              <p:spPr bwMode="auto">
                <a:xfrm>
                  <a:off x="518" y="1402"/>
                  <a:ext cx="80" cy="8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b="1" i="0">
                      <a:solidFill>
                        <a:srgbClr val="000000"/>
                      </a:solidFill>
                    </a:rPr>
                    <a:t>30</a:t>
                  </a:r>
                  <a:endParaRPr lang="en-US" sz="1800" i="0"/>
                </a:p>
              </p:txBody>
            </p:sp>
            <p:sp>
              <p:nvSpPr>
                <p:cNvPr id="160" name="Rectangle 100"/>
                <p:cNvSpPr>
                  <a:spLocks noChangeArrowheads="1"/>
                </p:cNvSpPr>
                <p:nvPr/>
              </p:nvSpPr>
              <p:spPr bwMode="auto">
                <a:xfrm>
                  <a:off x="518" y="1190"/>
                  <a:ext cx="80" cy="8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b="1" i="0">
                      <a:solidFill>
                        <a:srgbClr val="000000"/>
                      </a:solidFill>
                    </a:rPr>
                    <a:t>40</a:t>
                  </a:r>
                  <a:endParaRPr lang="en-US" sz="1800" i="0"/>
                </a:p>
              </p:txBody>
            </p:sp>
            <p:sp>
              <p:nvSpPr>
                <p:cNvPr id="161" name="Rectangle 101"/>
                <p:cNvSpPr>
                  <a:spLocks noChangeArrowheads="1"/>
                </p:cNvSpPr>
                <p:nvPr/>
              </p:nvSpPr>
              <p:spPr bwMode="auto">
                <a:xfrm>
                  <a:off x="518" y="979"/>
                  <a:ext cx="80" cy="8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b="1" i="0">
                      <a:solidFill>
                        <a:srgbClr val="000000"/>
                      </a:solidFill>
                    </a:rPr>
                    <a:t>50</a:t>
                  </a:r>
                  <a:endParaRPr lang="en-US" sz="1800" i="0"/>
                </a:p>
              </p:txBody>
            </p:sp>
            <p:sp>
              <p:nvSpPr>
                <p:cNvPr id="162" name="Rectangle 102"/>
                <p:cNvSpPr>
                  <a:spLocks noChangeArrowheads="1"/>
                </p:cNvSpPr>
                <p:nvPr/>
              </p:nvSpPr>
              <p:spPr bwMode="auto">
                <a:xfrm>
                  <a:off x="518" y="767"/>
                  <a:ext cx="80" cy="85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b="1" i="0">
                      <a:solidFill>
                        <a:srgbClr val="000000"/>
                      </a:solidFill>
                    </a:rPr>
                    <a:t>60</a:t>
                  </a:r>
                  <a:endParaRPr lang="en-US" sz="1800" i="0"/>
                </a:p>
              </p:txBody>
            </p:sp>
            <p:sp>
              <p:nvSpPr>
                <p:cNvPr id="163" name="Rectangle 103"/>
                <p:cNvSpPr>
                  <a:spLocks noChangeArrowheads="1"/>
                </p:cNvSpPr>
                <p:nvPr/>
              </p:nvSpPr>
              <p:spPr bwMode="auto">
                <a:xfrm>
                  <a:off x="518" y="556"/>
                  <a:ext cx="80" cy="8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b="1" i="0">
                      <a:solidFill>
                        <a:srgbClr val="000000"/>
                      </a:solidFill>
                    </a:rPr>
                    <a:t>70</a:t>
                  </a:r>
                  <a:endParaRPr lang="en-US" sz="1800" i="0"/>
                </a:p>
              </p:txBody>
            </p:sp>
            <p:sp>
              <p:nvSpPr>
                <p:cNvPr id="164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641" y="2085"/>
                  <a:ext cx="1" cy="34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65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718" y="2085"/>
                  <a:ext cx="1" cy="13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66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802" y="2085"/>
                  <a:ext cx="1" cy="34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67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880" y="2085"/>
                  <a:ext cx="1" cy="13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68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963" y="2085"/>
                  <a:ext cx="1" cy="34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69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1041" y="2085"/>
                  <a:ext cx="1" cy="13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70" name="Line 110"/>
                <p:cNvSpPr>
                  <a:spLocks noChangeShapeType="1"/>
                </p:cNvSpPr>
                <p:nvPr/>
              </p:nvSpPr>
              <p:spPr bwMode="auto">
                <a:xfrm flipV="1">
                  <a:off x="1125" y="2085"/>
                  <a:ext cx="1" cy="34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71" name="Line 111"/>
                <p:cNvSpPr>
                  <a:spLocks noChangeShapeType="1"/>
                </p:cNvSpPr>
                <p:nvPr/>
              </p:nvSpPr>
              <p:spPr bwMode="auto">
                <a:xfrm flipV="1">
                  <a:off x="1202" y="2085"/>
                  <a:ext cx="1" cy="13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72" name="Line 112"/>
                <p:cNvSpPr>
                  <a:spLocks noChangeShapeType="1"/>
                </p:cNvSpPr>
                <p:nvPr/>
              </p:nvSpPr>
              <p:spPr bwMode="auto">
                <a:xfrm flipV="1">
                  <a:off x="1286" y="2085"/>
                  <a:ext cx="1" cy="34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73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1363" y="2085"/>
                  <a:ext cx="1" cy="13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74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1447" y="2085"/>
                  <a:ext cx="1" cy="34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75" name="Line 115"/>
                <p:cNvSpPr>
                  <a:spLocks noChangeShapeType="1"/>
                </p:cNvSpPr>
                <p:nvPr/>
              </p:nvSpPr>
              <p:spPr bwMode="auto">
                <a:xfrm flipV="1">
                  <a:off x="1525" y="2085"/>
                  <a:ext cx="1" cy="13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76" name="Line 116"/>
                <p:cNvSpPr>
                  <a:spLocks noChangeShapeType="1"/>
                </p:cNvSpPr>
                <p:nvPr/>
              </p:nvSpPr>
              <p:spPr bwMode="auto">
                <a:xfrm flipV="1">
                  <a:off x="1750" y="2085"/>
                  <a:ext cx="2" cy="13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77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1963" y="2085"/>
                  <a:ext cx="1" cy="34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78" name="Line 118"/>
                <p:cNvSpPr>
                  <a:spLocks noChangeShapeType="1"/>
                </p:cNvSpPr>
                <p:nvPr/>
              </p:nvSpPr>
              <p:spPr bwMode="auto">
                <a:xfrm flipV="1">
                  <a:off x="2183" y="2085"/>
                  <a:ext cx="1" cy="13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79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2396" y="2085"/>
                  <a:ext cx="1" cy="34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0" name="Line 120"/>
                <p:cNvSpPr>
                  <a:spLocks noChangeShapeType="1"/>
                </p:cNvSpPr>
                <p:nvPr/>
              </p:nvSpPr>
              <p:spPr bwMode="auto">
                <a:xfrm flipV="1">
                  <a:off x="2615" y="2085"/>
                  <a:ext cx="1" cy="13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1" name="Line 121"/>
                <p:cNvSpPr>
                  <a:spLocks noChangeShapeType="1"/>
                </p:cNvSpPr>
                <p:nvPr/>
              </p:nvSpPr>
              <p:spPr bwMode="auto">
                <a:xfrm>
                  <a:off x="641" y="2085"/>
                  <a:ext cx="968" cy="1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2" name="Line 122"/>
                <p:cNvSpPr>
                  <a:spLocks noChangeShapeType="1"/>
                </p:cNvSpPr>
                <p:nvPr/>
              </p:nvSpPr>
              <p:spPr bwMode="auto">
                <a:xfrm flipV="1">
                  <a:off x="1589" y="2050"/>
                  <a:ext cx="39" cy="69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3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1628" y="2050"/>
                  <a:ext cx="32" cy="69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4" name="Line 124"/>
                <p:cNvSpPr>
                  <a:spLocks noChangeShapeType="1"/>
                </p:cNvSpPr>
                <p:nvPr/>
              </p:nvSpPr>
              <p:spPr bwMode="auto">
                <a:xfrm>
                  <a:off x="1641" y="2085"/>
                  <a:ext cx="974" cy="1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5" name="Line 125"/>
                <p:cNvSpPr>
                  <a:spLocks noChangeShapeType="1"/>
                </p:cNvSpPr>
                <p:nvPr/>
              </p:nvSpPr>
              <p:spPr bwMode="auto">
                <a:xfrm>
                  <a:off x="609" y="2085"/>
                  <a:ext cx="32" cy="1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6" name="Line 126"/>
                <p:cNvSpPr>
                  <a:spLocks noChangeShapeType="1"/>
                </p:cNvSpPr>
                <p:nvPr/>
              </p:nvSpPr>
              <p:spPr bwMode="auto">
                <a:xfrm>
                  <a:off x="621" y="1982"/>
                  <a:ext cx="20" cy="1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7" name="Line 127"/>
                <p:cNvSpPr>
                  <a:spLocks noChangeShapeType="1"/>
                </p:cNvSpPr>
                <p:nvPr/>
              </p:nvSpPr>
              <p:spPr bwMode="auto">
                <a:xfrm>
                  <a:off x="609" y="1873"/>
                  <a:ext cx="32" cy="1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8" name="Line 128"/>
                <p:cNvSpPr>
                  <a:spLocks noChangeShapeType="1"/>
                </p:cNvSpPr>
                <p:nvPr/>
              </p:nvSpPr>
              <p:spPr bwMode="auto">
                <a:xfrm>
                  <a:off x="621" y="1771"/>
                  <a:ext cx="20" cy="1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89" name="Line 129"/>
                <p:cNvSpPr>
                  <a:spLocks noChangeShapeType="1"/>
                </p:cNvSpPr>
                <p:nvPr/>
              </p:nvSpPr>
              <p:spPr bwMode="auto">
                <a:xfrm>
                  <a:off x="609" y="1661"/>
                  <a:ext cx="32" cy="1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90" name="Line 130"/>
                <p:cNvSpPr>
                  <a:spLocks noChangeShapeType="1"/>
                </p:cNvSpPr>
                <p:nvPr/>
              </p:nvSpPr>
              <p:spPr bwMode="auto">
                <a:xfrm>
                  <a:off x="621" y="1552"/>
                  <a:ext cx="20" cy="1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91" name="Line 131"/>
                <p:cNvSpPr>
                  <a:spLocks noChangeShapeType="1"/>
                </p:cNvSpPr>
                <p:nvPr/>
              </p:nvSpPr>
              <p:spPr bwMode="auto">
                <a:xfrm>
                  <a:off x="609" y="1450"/>
                  <a:ext cx="32" cy="1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92" name="Line 132"/>
                <p:cNvSpPr>
                  <a:spLocks noChangeShapeType="1"/>
                </p:cNvSpPr>
                <p:nvPr/>
              </p:nvSpPr>
              <p:spPr bwMode="auto">
                <a:xfrm>
                  <a:off x="621" y="1341"/>
                  <a:ext cx="20" cy="1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93" name="Line 133"/>
                <p:cNvSpPr>
                  <a:spLocks noChangeShapeType="1"/>
                </p:cNvSpPr>
                <p:nvPr/>
              </p:nvSpPr>
              <p:spPr bwMode="auto">
                <a:xfrm>
                  <a:off x="609" y="1238"/>
                  <a:ext cx="32" cy="1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94" name="Line 134"/>
                <p:cNvSpPr>
                  <a:spLocks noChangeShapeType="1"/>
                </p:cNvSpPr>
                <p:nvPr/>
              </p:nvSpPr>
              <p:spPr bwMode="auto">
                <a:xfrm>
                  <a:off x="621" y="1129"/>
                  <a:ext cx="20" cy="1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95" name="Line 135"/>
                <p:cNvSpPr>
                  <a:spLocks noChangeShapeType="1"/>
                </p:cNvSpPr>
                <p:nvPr/>
              </p:nvSpPr>
              <p:spPr bwMode="auto">
                <a:xfrm>
                  <a:off x="609" y="1027"/>
                  <a:ext cx="32" cy="1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96" name="Line 136"/>
                <p:cNvSpPr>
                  <a:spLocks noChangeShapeType="1"/>
                </p:cNvSpPr>
                <p:nvPr/>
              </p:nvSpPr>
              <p:spPr bwMode="auto">
                <a:xfrm>
                  <a:off x="621" y="917"/>
                  <a:ext cx="20" cy="1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97" name="Line 137"/>
                <p:cNvSpPr>
                  <a:spLocks noChangeShapeType="1"/>
                </p:cNvSpPr>
                <p:nvPr/>
              </p:nvSpPr>
              <p:spPr bwMode="auto">
                <a:xfrm>
                  <a:off x="609" y="815"/>
                  <a:ext cx="32" cy="1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98" name="Line 138"/>
                <p:cNvSpPr>
                  <a:spLocks noChangeShapeType="1"/>
                </p:cNvSpPr>
                <p:nvPr/>
              </p:nvSpPr>
              <p:spPr bwMode="auto">
                <a:xfrm>
                  <a:off x="621" y="706"/>
                  <a:ext cx="20" cy="1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199" name="Line 139"/>
                <p:cNvSpPr>
                  <a:spLocks noChangeShapeType="1"/>
                </p:cNvSpPr>
                <p:nvPr/>
              </p:nvSpPr>
              <p:spPr bwMode="auto">
                <a:xfrm>
                  <a:off x="609" y="603"/>
                  <a:ext cx="32" cy="1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00" name="Line 140"/>
                <p:cNvSpPr>
                  <a:spLocks noChangeShapeType="1"/>
                </p:cNvSpPr>
                <p:nvPr/>
              </p:nvSpPr>
              <p:spPr bwMode="auto">
                <a:xfrm>
                  <a:off x="621" y="494"/>
                  <a:ext cx="20" cy="1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01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641" y="494"/>
                  <a:ext cx="1" cy="1591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02" name="Freeform 142"/>
                <p:cNvSpPr>
                  <a:spLocks/>
                </p:cNvSpPr>
                <p:nvPr/>
              </p:nvSpPr>
              <p:spPr bwMode="auto">
                <a:xfrm>
                  <a:off x="641" y="1484"/>
                  <a:ext cx="748" cy="601"/>
                </a:xfrm>
                <a:custGeom>
                  <a:avLst/>
                  <a:gdLst>
                    <a:gd name="T0" fmla="*/ 6 w 696"/>
                    <a:gd name="T1" fmla="*/ 498 h 528"/>
                    <a:gd name="T2" fmla="*/ 18 w 696"/>
                    <a:gd name="T3" fmla="*/ 372 h 528"/>
                    <a:gd name="T4" fmla="*/ 30 w 696"/>
                    <a:gd name="T5" fmla="*/ 168 h 528"/>
                    <a:gd name="T6" fmla="*/ 42 w 696"/>
                    <a:gd name="T7" fmla="*/ 54 h 528"/>
                    <a:gd name="T8" fmla="*/ 54 w 696"/>
                    <a:gd name="T9" fmla="*/ 12 h 528"/>
                    <a:gd name="T10" fmla="*/ 66 w 696"/>
                    <a:gd name="T11" fmla="*/ 0 h 528"/>
                    <a:gd name="T12" fmla="*/ 72 w 696"/>
                    <a:gd name="T13" fmla="*/ 0 h 528"/>
                    <a:gd name="T14" fmla="*/ 84 w 696"/>
                    <a:gd name="T15" fmla="*/ 0 h 528"/>
                    <a:gd name="T16" fmla="*/ 96 w 696"/>
                    <a:gd name="T17" fmla="*/ 6 h 528"/>
                    <a:gd name="T18" fmla="*/ 108 w 696"/>
                    <a:gd name="T19" fmla="*/ 18 h 528"/>
                    <a:gd name="T20" fmla="*/ 120 w 696"/>
                    <a:gd name="T21" fmla="*/ 30 h 528"/>
                    <a:gd name="T22" fmla="*/ 132 w 696"/>
                    <a:gd name="T23" fmla="*/ 42 h 528"/>
                    <a:gd name="T24" fmla="*/ 138 w 696"/>
                    <a:gd name="T25" fmla="*/ 54 h 528"/>
                    <a:gd name="T26" fmla="*/ 150 w 696"/>
                    <a:gd name="T27" fmla="*/ 72 h 528"/>
                    <a:gd name="T28" fmla="*/ 162 w 696"/>
                    <a:gd name="T29" fmla="*/ 90 h 528"/>
                    <a:gd name="T30" fmla="*/ 174 w 696"/>
                    <a:gd name="T31" fmla="*/ 114 h 528"/>
                    <a:gd name="T32" fmla="*/ 186 w 696"/>
                    <a:gd name="T33" fmla="*/ 132 h 528"/>
                    <a:gd name="T34" fmla="*/ 198 w 696"/>
                    <a:gd name="T35" fmla="*/ 150 h 528"/>
                    <a:gd name="T36" fmla="*/ 204 w 696"/>
                    <a:gd name="T37" fmla="*/ 156 h 528"/>
                    <a:gd name="T38" fmla="*/ 216 w 696"/>
                    <a:gd name="T39" fmla="*/ 162 h 528"/>
                    <a:gd name="T40" fmla="*/ 228 w 696"/>
                    <a:gd name="T41" fmla="*/ 168 h 528"/>
                    <a:gd name="T42" fmla="*/ 240 w 696"/>
                    <a:gd name="T43" fmla="*/ 168 h 528"/>
                    <a:gd name="T44" fmla="*/ 252 w 696"/>
                    <a:gd name="T45" fmla="*/ 174 h 528"/>
                    <a:gd name="T46" fmla="*/ 264 w 696"/>
                    <a:gd name="T47" fmla="*/ 174 h 528"/>
                    <a:gd name="T48" fmla="*/ 270 w 696"/>
                    <a:gd name="T49" fmla="*/ 174 h 528"/>
                    <a:gd name="T50" fmla="*/ 282 w 696"/>
                    <a:gd name="T51" fmla="*/ 174 h 528"/>
                    <a:gd name="T52" fmla="*/ 294 w 696"/>
                    <a:gd name="T53" fmla="*/ 174 h 528"/>
                    <a:gd name="T54" fmla="*/ 306 w 696"/>
                    <a:gd name="T55" fmla="*/ 174 h 528"/>
                    <a:gd name="T56" fmla="*/ 318 w 696"/>
                    <a:gd name="T57" fmla="*/ 174 h 528"/>
                    <a:gd name="T58" fmla="*/ 330 w 696"/>
                    <a:gd name="T59" fmla="*/ 174 h 528"/>
                    <a:gd name="T60" fmla="*/ 336 w 696"/>
                    <a:gd name="T61" fmla="*/ 174 h 528"/>
                    <a:gd name="T62" fmla="*/ 348 w 696"/>
                    <a:gd name="T63" fmla="*/ 174 h 528"/>
                    <a:gd name="T64" fmla="*/ 360 w 696"/>
                    <a:gd name="T65" fmla="*/ 174 h 528"/>
                    <a:gd name="T66" fmla="*/ 372 w 696"/>
                    <a:gd name="T67" fmla="*/ 174 h 528"/>
                    <a:gd name="T68" fmla="*/ 384 w 696"/>
                    <a:gd name="T69" fmla="*/ 174 h 528"/>
                    <a:gd name="T70" fmla="*/ 396 w 696"/>
                    <a:gd name="T71" fmla="*/ 174 h 528"/>
                    <a:gd name="T72" fmla="*/ 408 w 696"/>
                    <a:gd name="T73" fmla="*/ 174 h 528"/>
                    <a:gd name="T74" fmla="*/ 414 w 696"/>
                    <a:gd name="T75" fmla="*/ 174 h 528"/>
                    <a:gd name="T76" fmla="*/ 426 w 696"/>
                    <a:gd name="T77" fmla="*/ 174 h 528"/>
                    <a:gd name="T78" fmla="*/ 438 w 696"/>
                    <a:gd name="T79" fmla="*/ 174 h 528"/>
                    <a:gd name="T80" fmla="*/ 450 w 696"/>
                    <a:gd name="T81" fmla="*/ 174 h 528"/>
                    <a:gd name="T82" fmla="*/ 462 w 696"/>
                    <a:gd name="T83" fmla="*/ 174 h 528"/>
                    <a:gd name="T84" fmla="*/ 474 w 696"/>
                    <a:gd name="T85" fmla="*/ 174 h 528"/>
                    <a:gd name="T86" fmla="*/ 480 w 696"/>
                    <a:gd name="T87" fmla="*/ 174 h 528"/>
                    <a:gd name="T88" fmla="*/ 492 w 696"/>
                    <a:gd name="T89" fmla="*/ 174 h 528"/>
                    <a:gd name="T90" fmla="*/ 504 w 696"/>
                    <a:gd name="T91" fmla="*/ 174 h 528"/>
                    <a:gd name="T92" fmla="*/ 516 w 696"/>
                    <a:gd name="T93" fmla="*/ 174 h 528"/>
                    <a:gd name="T94" fmla="*/ 528 w 696"/>
                    <a:gd name="T95" fmla="*/ 180 h 528"/>
                    <a:gd name="T96" fmla="*/ 540 w 696"/>
                    <a:gd name="T97" fmla="*/ 180 h 528"/>
                    <a:gd name="T98" fmla="*/ 546 w 696"/>
                    <a:gd name="T99" fmla="*/ 180 h 528"/>
                    <a:gd name="T100" fmla="*/ 558 w 696"/>
                    <a:gd name="T101" fmla="*/ 180 h 528"/>
                    <a:gd name="T102" fmla="*/ 570 w 696"/>
                    <a:gd name="T103" fmla="*/ 180 h 528"/>
                    <a:gd name="T104" fmla="*/ 582 w 696"/>
                    <a:gd name="T105" fmla="*/ 180 h 528"/>
                    <a:gd name="T106" fmla="*/ 594 w 696"/>
                    <a:gd name="T107" fmla="*/ 180 h 528"/>
                    <a:gd name="T108" fmla="*/ 606 w 696"/>
                    <a:gd name="T109" fmla="*/ 180 h 528"/>
                    <a:gd name="T110" fmla="*/ 612 w 696"/>
                    <a:gd name="T111" fmla="*/ 180 h 528"/>
                    <a:gd name="T112" fmla="*/ 624 w 696"/>
                    <a:gd name="T113" fmla="*/ 180 h 528"/>
                    <a:gd name="T114" fmla="*/ 636 w 696"/>
                    <a:gd name="T115" fmla="*/ 180 h 528"/>
                    <a:gd name="T116" fmla="*/ 648 w 696"/>
                    <a:gd name="T117" fmla="*/ 180 h 528"/>
                    <a:gd name="T118" fmla="*/ 660 w 696"/>
                    <a:gd name="T119" fmla="*/ 180 h 528"/>
                    <a:gd name="T120" fmla="*/ 672 w 696"/>
                    <a:gd name="T121" fmla="*/ 180 h 528"/>
                    <a:gd name="T122" fmla="*/ 678 w 696"/>
                    <a:gd name="T123" fmla="*/ 180 h 528"/>
                    <a:gd name="T124" fmla="*/ 690 w 696"/>
                    <a:gd name="T125" fmla="*/ 186 h 52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96"/>
                    <a:gd name="T190" fmla="*/ 0 h 528"/>
                    <a:gd name="T191" fmla="*/ 696 w 696"/>
                    <a:gd name="T192" fmla="*/ 528 h 528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96" h="528">
                      <a:moveTo>
                        <a:pt x="0" y="528"/>
                      </a:moveTo>
                      <a:lnTo>
                        <a:pt x="0" y="522"/>
                      </a:lnTo>
                      <a:lnTo>
                        <a:pt x="0" y="528"/>
                      </a:lnTo>
                      <a:lnTo>
                        <a:pt x="0" y="522"/>
                      </a:lnTo>
                      <a:lnTo>
                        <a:pt x="0" y="516"/>
                      </a:lnTo>
                      <a:lnTo>
                        <a:pt x="6" y="516"/>
                      </a:lnTo>
                      <a:lnTo>
                        <a:pt x="6" y="510"/>
                      </a:lnTo>
                      <a:lnTo>
                        <a:pt x="6" y="504"/>
                      </a:lnTo>
                      <a:lnTo>
                        <a:pt x="6" y="498"/>
                      </a:lnTo>
                      <a:lnTo>
                        <a:pt x="12" y="492"/>
                      </a:lnTo>
                      <a:lnTo>
                        <a:pt x="12" y="486"/>
                      </a:lnTo>
                      <a:lnTo>
                        <a:pt x="12" y="480"/>
                      </a:lnTo>
                      <a:lnTo>
                        <a:pt x="12" y="468"/>
                      </a:lnTo>
                      <a:lnTo>
                        <a:pt x="12" y="462"/>
                      </a:lnTo>
                      <a:lnTo>
                        <a:pt x="12" y="444"/>
                      </a:lnTo>
                      <a:lnTo>
                        <a:pt x="18" y="426"/>
                      </a:lnTo>
                      <a:lnTo>
                        <a:pt x="18" y="408"/>
                      </a:lnTo>
                      <a:lnTo>
                        <a:pt x="18" y="390"/>
                      </a:lnTo>
                      <a:lnTo>
                        <a:pt x="18" y="372"/>
                      </a:lnTo>
                      <a:lnTo>
                        <a:pt x="18" y="348"/>
                      </a:lnTo>
                      <a:lnTo>
                        <a:pt x="18" y="324"/>
                      </a:lnTo>
                      <a:lnTo>
                        <a:pt x="24" y="306"/>
                      </a:lnTo>
                      <a:lnTo>
                        <a:pt x="24" y="288"/>
                      </a:lnTo>
                      <a:lnTo>
                        <a:pt x="24" y="270"/>
                      </a:lnTo>
                      <a:lnTo>
                        <a:pt x="24" y="252"/>
                      </a:lnTo>
                      <a:lnTo>
                        <a:pt x="24" y="234"/>
                      </a:lnTo>
                      <a:lnTo>
                        <a:pt x="24" y="216"/>
                      </a:lnTo>
                      <a:lnTo>
                        <a:pt x="30" y="198"/>
                      </a:lnTo>
                      <a:lnTo>
                        <a:pt x="30" y="186"/>
                      </a:lnTo>
                      <a:lnTo>
                        <a:pt x="30" y="168"/>
                      </a:lnTo>
                      <a:lnTo>
                        <a:pt x="30" y="156"/>
                      </a:lnTo>
                      <a:lnTo>
                        <a:pt x="30" y="144"/>
                      </a:lnTo>
                      <a:lnTo>
                        <a:pt x="30" y="132"/>
                      </a:lnTo>
                      <a:lnTo>
                        <a:pt x="36" y="120"/>
                      </a:lnTo>
                      <a:lnTo>
                        <a:pt x="36" y="108"/>
                      </a:lnTo>
                      <a:lnTo>
                        <a:pt x="36" y="96"/>
                      </a:lnTo>
                      <a:lnTo>
                        <a:pt x="36" y="90"/>
                      </a:lnTo>
                      <a:lnTo>
                        <a:pt x="36" y="78"/>
                      </a:lnTo>
                      <a:lnTo>
                        <a:pt x="36" y="72"/>
                      </a:lnTo>
                      <a:lnTo>
                        <a:pt x="42" y="60"/>
                      </a:lnTo>
                      <a:lnTo>
                        <a:pt x="42" y="54"/>
                      </a:lnTo>
                      <a:lnTo>
                        <a:pt x="42" y="48"/>
                      </a:lnTo>
                      <a:lnTo>
                        <a:pt x="42" y="42"/>
                      </a:lnTo>
                      <a:lnTo>
                        <a:pt x="48" y="36"/>
                      </a:lnTo>
                      <a:lnTo>
                        <a:pt x="48" y="30"/>
                      </a:lnTo>
                      <a:lnTo>
                        <a:pt x="48" y="24"/>
                      </a:lnTo>
                      <a:lnTo>
                        <a:pt x="48" y="18"/>
                      </a:lnTo>
                      <a:lnTo>
                        <a:pt x="54" y="18"/>
                      </a:lnTo>
                      <a:lnTo>
                        <a:pt x="54" y="12"/>
                      </a:lnTo>
                      <a:lnTo>
                        <a:pt x="54" y="6"/>
                      </a:lnTo>
                      <a:lnTo>
                        <a:pt x="60" y="6"/>
                      </a:lnTo>
                      <a:lnTo>
                        <a:pt x="60" y="0"/>
                      </a:lnTo>
                      <a:lnTo>
                        <a:pt x="66" y="0"/>
                      </a:lnTo>
                      <a:lnTo>
                        <a:pt x="72" y="0"/>
                      </a:lnTo>
                      <a:lnTo>
                        <a:pt x="78" y="0"/>
                      </a:lnTo>
                      <a:lnTo>
                        <a:pt x="84" y="0"/>
                      </a:lnTo>
                      <a:lnTo>
                        <a:pt x="90" y="0"/>
                      </a:lnTo>
                      <a:lnTo>
                        <a:pt x="90" y="6"/>
                      </a:lnTo>
                      <a:lnTo>
                        <a:pt x="96" y="6"/>
                      </a:lnTo>
                      <a:lnTo>
                        <a:pt x="102" y="12"/>
                      </a:lnTo>
                      <a:lnTo>
                        <a:pt x="108" y="18"/>
                      </a:lnTo>
                      <a:lnTo>
                        <a:pt x="114" y="18"/>
                      </a:lnTo>
                      <a:lnTo>
                        <a:pt x="114" y="24"/>
                      </a:lnTo>
                      <a:lnTo>
                        <a:pt x="114" y="30"/>
                      </a:lnTo>
                      <a:lnTo>
                        <a:pt x="120" y="30"/>
                      </a:lnTo>
                      <a:lnTo>
                        <a:pt x="120" y="36"/>
                      </a:lnTo>
                      <a:lnTo>
                        <a:pt x="126" y="36"/>
                      </a:lnTo>
                      <a:lnTo>
                        <a:pt x="126" y="42"/>
                      </a:lnTo>
                      <a:lnTo>
                        <a:pt x="132" y="42"/>
                      </a:lnTo>
                      <a:lnTo>
                        <a:pt x="132" y="48"/>
                      </a:lnTo>
                      <a:lnTo>
                        <a:pt x="138" y="48"/>
                      </a:lnTo>
                      <a:lnTo>
                        <a:pt x="138" y="54"/>
                      </a:lnTo>
                      <a:lnTo>
                        <a:pt x="144" y="54"/>
                      </a:lnTo>
                      <a:lnTo>
                        <a:pt x="144" y="60"/>
                      </a:lnTo>
                      <a:lnTo>
                        <a:pt x="150" y="66"/>
                      </a:lnTo>
                      <a:lnTo>
                        <a:pt x="150" y="72"/>
                      </a:lnTo>
                      <a:lnTo>
                        <a:pt x="156" y="72"/>
                      </a:lnTo>
                      <a:lnTo>
                        <a:pt x="156" y="78"/>
                      </a:lnTo>
                      <a:lnTo>
                        <a:pt x="156" y="84"/>
                      </a:lnTo>
                      <a:lnTo>
                        <a:pt x="162" y="84"/>
                      </a:lnTo>
                      <a:lnTo>
                        <a:pt x="162" y="90"/>
                      </a:lnTo>
                      <a:lnTo>
                        <a:pt x="162" y="96"/>
                      </a:lnTo>
                      <a:lnTo>
                        <a:pt x="168" y="96"/>
                      </a:lnTo>
                      <a:lnTo>
                        <a:pt x="168" y="102"/>
                      </a:lnTo>
                      <a:lnTo>
                        <a:pt x="168" y="108"/>
                      </a:lnTo>
                      <a:lnTo>
                        <a:pt x="174" y="108"/>
                      </a:lnTo>
                      <a:lnTo>
                        <a:pt x="174" y="114"/>
                      </a:lnTo>
                      <a:lnTo>
                        <a:pt x="174" y="120"/>
                      </a:lnTo>
                      <a:lnTo>
                        <a:pt x="180" y="120"/>
                      </a:lnTo>
                      <a:lnTo>
                        <a:pt x="180" y="126"/>
                      </a:lnTo>
                      <a:lnTo>
                        <a:pt x="180" y="132"/>
                      </a:lnTo>
                      <a:lnTo>
                        <a:pt x="186" y="132"/>
                      </a:lnTo>
                      <a:lnTo>
                        <a:pt x="186" y="138"/>
                      </a:lnTo>
                      <a:lnTo>
                        <a:pt x="192" y="138"/>
                      </a:lnTo>
                      <a:lnTo>
                        <a:pt x="192" y="144"/>
                      </a:lnTo>
                      <a:lnTo>
                        <a:pt x="198" y="150"/>
                      </a:lnTo>
                      <a:lnTo>
                        <a:pt x="204" y="156"/>
                      </a:lnTo>
                      <a:lnTo>
                        <a:pt x="210" y="156"/>
                      </a:lnTo>
                      <a:lnTo>
                        <a:pt x="210" y="162"/>
                      </a:lnTo>
                      <a:lnTo>
                        <a:pt x="216" y="162"/>
                      </a:lnTo>
                      <a:lnTo>
                        <a:pt x="222" y="162"/>
                      </a:lnTo>
                      <a:lnTo>
                        <a:pt x="222" y="168"/>
                      </a:lnTo>
                      <a:lnTo>
                        <a:pt x="228" y="168"/>
                      </a:lnTo>
                      <a:lnTo>
                        <a:pt x="234" y="168"/>
                      </a:lnTo>
                      <a:lnTo>
                        <a:pt x="240" y="168"/>
                      </a:lnTo>
                      <a:lnTo>
                        <a:pt x="240" y="174"/>
                      </a:lnTo>
                      <a:lnTo>
                        <a:pt x="246" y="174"/>
                      </a:lnTo>
                      <a:lnTo>
                        <a:pt x="252" y="174"/>
                      </a:lnTo>
                      <a:lnTo>
                        <a:pt x="258" y="174"/>
                      </a:lnTo>
                      <a:lnTo>
                        <a:pt x="264" y="174"/>
                      </a:lnTo>
                      <a:lnTo>
                        <a:pt x="270" y="174"/>
                      </a:lnTo>
                      <a:lnTo>
                        <a:pt x="276" y="174"/>
                      </a:lnTo>
                      <a:lnTo>
                        <a:pt x="282" y="174"/>
                      </a:lnTo>
                      <a:lnTo>
                        <a:pt x="288" y="174"/>
                      </a:lnTo>
                      <a:lnTo>
                        <a:pt x="294" y="174"/>
                      </a:lnTo>
                      <a:lnTo>
                        <a:pt x="300" y="174"/>
                      </a:lnTo>
                      <a:lnTo>
                        <a:pt x="306" y="174"/>
                      </a:lnTo>
                      <a:lnTo>
                        <a:pt x="312" y="174"/>
                      </a:lnTo>
                      <a:lnTo>
                        <a:pt x="318" y="174"/>
                      </a:lnTo>
                      <a:lnTo>
                        <a:pt x="324" y="174"/>
                      </a:lnTo>
                      <a:lnTo>
                        <a:pt x="330" y="174"/>
                      </a:lnTo>
                      <a:lnTo>
                        <a:pt x="336" y="174"/>
                      </a:lnTo>
                      <a:lnTo>
                        <a:pt x="342" y="174"/>
                      </a:lnTo>
                      <a:lnTo>
                        <a:pt x="348" y="174"/>
                      </a:lnTo>
                      <a:lnTo>
                        <a:pt x="354" y="174"/>
                      </a:lnTo>
                      <a:lnTo>
                        <a:pt x="360" y="174"/>
                      </a:lnTo>
                      <a:lnTo>
                        <a:pt x="366" y="174"/>
                      </a:lnTo>
                      <a:lnTo>
                        <a:pt x="372" y="174"/>
                      </a:lnTo>
                      <a:lnTo>
                        <a:pt x="378" y="174"/>
                      </a:lnTo>
                      <a:lnTo>
                        <a:pt x="384" y="174"/>
                      </a:lnTo>
                      <a:lnTo>
                        <a:pt x="390" y="174"/>
                      </a:lnTo>
                      <a:lnTo>
                        <a:pt x="396" y="174"/>
                      </a:lnTo>
                      <a:lnTo>
                        <a:pt x="402" y="174"/>
                      </a:lnTo>
                      <a:lnTo>
                        <a:pt x="408" y="174"/>
                      </a:lnTo>
                      <a:lnTo>
                        <a:pt x="414" y="174"/>
                      </a:lnTo>
                      <a:lnTo>
                        <a:pt x="420" y="174"/>
                      </a:lnTo>
                      <a:lnTo>
                        <a:pt x="426" y="174"/>
                      </a:lnTo>
                      <a:lnTo>
                        <a:pt x="432" y="174"/>
                      </a:lnTo>
                      <a:lnTo>
                        <a:pt x="438" y="174"/>
                      </a:lnTo>
                      <a:lnTo>
                        <a:pt x="444" y="174"/>
                      </a:lnTo>
                      <a:lnTo>
                        <a:pt x="450" y="174"/>
                      </a:lnTo>
                      <a:lnTo>
                        <a:pt x="456" y="174"/>
                      </a:lnTo>
                      <a:lnTo>
                        <a:pt x="462" y="174"/>
                      </a:lnTo>
                      <a:lnTo>
                        <a:pt x="468" y="174"/>
                      </a:lnTo>
                      <a:lnTo>
                        <a:pt x="474" y="174"/>
                      </a:lnTo>
                      <a:lnTo>
                        <a:pt x="480" y="174"/>
                      </a:lnTo>
                      <a:lnTo>
                        <a:pt x="486" y="174"/>
                      </a:lnTo>
                      <a:lnTo>
                        <a:pt x="492" y="174"/>
                      </a:lnTo>
                      <a:lnTo>
                        <a:pt x="498" y="174"/>
                      </a:lnTo>
                      <a:lnTo>
                        <a:pt x="504" y="174"/>
                      </a:lnTo>
                      <a:lnTo>
                        <a:pt x="510" y="174"/>
                      </a:lnTo>
                      <a:lnTo>
                        <a:pt x="516" y="174"/>
                      </a:lnTo>
                      <a:lnTo>
                        <a:pt x="516" y="180"/>
                      </a:lnTo>
                      <a:lnTo>
                        <a:pt x="516" y="174"/>
                      </a:lnTo>
                      <a:lnTo>
                        <a:pt x="522" y="174"/>
                      </a:lnTo>
                      <a:lnTo>
                        <a:pt x="522" y="180"/>
                      </a:lnTo>
                      <a:lnTo>
                        <a:pt x="528" y="180"/>
                      </a:lnTo>
                      <a:lnTo>
                        <a:pt x="528" y="174"/>
                      </a:lnTo>
                      <a:lnTo>
                        <a:pt x="528" y="180"/>
                      </a:lnTo>
                      <a:lnTo>
                        <a:pt x="534" y="180"/>
                      </a:lnTo>
                      <a:lnTo>
                        <a:pt x="540" y="180"/>
                      </a:lnTo>
                      <a:lnTo>
                        <a:pt x="546" y="180"/>
                      </a:lnTo>
                      <a:lnTo>
                        <a:pt x="552" y="180"/>
                      </a:lnTo>
                      <a:lnTo>
                        <a:pt x="558" y="180"/>
                      </a:lnTo>
                      <a:lnTo>
                        <a:pt x="564" y="180"/>
                      </a:lnTo>
                      <a:lnTo>
                        <a:pt x="570" y="180"/>
                      </a:lnTo>
                      <a:lnTo>
                        <a:pt x="576" y="180"/>
                      </a:lnTo>
                      <a:lnTo>
                        <a:pt x="582" y="180"/>
                      </a:lnTo>
                      <a:lnTo>
                        <a:pt x="588" y="180"/>
                      </a:lnTo>
                      <a:lnTo>
                        <a:pt x="594" y="180"/>
                      </a:lnTo>
                      <a:lnTo>
                        <a:pt x="600" y="180"/>
                      </a:lnTo>
                      <a:lnTo>
                        <a:pt x="606" y="180"/>
                      </a:lnTo>
                      <a:lnTo>
                        <a:pt x="612" y="180"/>
                      </a:lnTo>
                      <a:lnTo>
                        <a:pt x="618" y="180"/>
                      </a:lnTo>
                      <a:lnTo>
                        <a:pt x="624" y="180"/>
                      </a:lnTo>
                      <a:lnTo>
                        <a:pt x="630" y="180"/>
                      </a:lnTo>
                      <a:lnTo>
                        <a:pt x="636" y="180"/>
                      </a:lnTo>
                      <a:lnTo>
                        <a:pt x="642" y="180"/>
                      </a:lnTo>
                      <a:lnTo>
                        <a:pt x="648" y="180"/>
                      </a:lnTo>
                      <a:lnTo>
                        <a:pt x="654" y="180"/>
                      </a:lnTo>
                      <a:lnTo>
                        <a:pt x="660" y="180"/>
                      </a:lnTo>
                      <a:lnTo>
                        <a:pt x="666" y="180"/>
                      </a:lnTo>
                      <a:lnTo>
                        <a:pt x="672" y="180"/>
                      </a:lnTo>
                      <a:lnTo>
                        <a:pt x="678" y="180"/>
                      </a:lnTo>
                      <a:lnTo>
                        <a:pt x="684" y="180"/>
                      </a:lnTo>
                      <a:lnTo>
                        <a:pt x="684" y="186"/>
                      </a:lnTo>
                      <a:lnTo>
                        <a:pt x="690" y="186"/>
                      </a:lnTo>
                      <a:lnTo>
                        <a:pt x="696" y="186"/>
                      </a:lnTo>
                    </a:path>
                  </a:pathLst>
                </a:custGeom>
                <a:grpFill/>
                <a:ln w="9525">
                  <a:solidFill>
                    <a:srgbClr val="FF8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03" name="Freeform 143"/>
                <p:cNvSpPr>
                  <a:spLocks/>
                </p:cNvSpPr>
                <p:nvPr/>
              </p:nvSpPr>
              <p:spPr bwMode="auto">
                <a:xfrm>
                  <a:off x="1389" y="1695"/>
                  <a:ext cx="168" cy="219"/>
                </a:xfrm>
                <a:custGeom>
                  <a:avLst/>
                  <a:gdLst>
                    <a:gd name="T0" fmla="*/ 6 w 156"/>
                    <a:gd name="T1" fmla="*/ 0 h 192"/>
                    <a:gd name="T2" fmla="*/ 6 w 156"/>
                    <a:gd name="T3" fmla="*/ 0 h 192"/>
                    <a:gd name="T4" fmla="*/ 12 w 156"/>
                    <a:gd name="T5" fmla="*/ 0 h 192"/>
                    <a:gd name="T6" fmla="*/ 12 w 156"/>
                    <a:gd name="T7" fmla="*/ 0 h 192"/>
                    <a:gd name="T8" fmla="*/ 18 w 156"/>
                    <a:gd name="T9" fmla="*/ 0 h 192"/>
                    <a:gd name="T10" fmla="*/ 18 w 156"/>
                    <a:gd name="T11" fmla="*/ 0 h 192"/>
                    <a:gd name="T12" fmla="*/ 24 w 156"/>
                    <a:gd name="T13" fmla="*/ 6 h 192"/>
                    <a:gd name="T14" fmla="*/ 24 w 156"/>
                    <a:gd name="T15" fmla="*/ 6 h 192"/>
                    <a:gd name="T16" fmla="*/ 30 w 156"/>
                    <a:gd name="T17" fmla="*/ 6 h 192"/>
                    <a:gd name="T18" fmla="*/ 30 w 156"/>
                    <a:gd name="T19" fmla="*/ 6 h 192"/>
                    <a:gd name="T20" fmla="*/ 36 w 156"/>
                    <a:gd name="T21" fmla="*/ 6 h 192"/>
                    <a:gd name="T22" fmla="*/ 36 w 156"/>
                    <a:gd name="T23" fmla="*/ 6 h 192"/>
                    <a:gd name="T24" fmla="*/ 42 w 156"/>
                    <a:gd name="T25" fmla="*/ 12 h 192"/>
                    <a:gd name="T26" fmla="*/ 42 w 156"/>
                    <a:gd name="T27" fmla="*/ 12 h 192"/>
                    <a:gd name="T28" fmla="*/ 48 w 156"/>
                    <a:gd name="T29" fmla="*/ 12 h 192"/>
                    <a:gd name="T30" fmla="*/ 48 w 156"/>
                    <a:gd name="T31" fmla="*/ 12 h 192"/>
                    <a:gd name="T32" fmla="*/ 54 w 156"/>
                    <a:gd name="T33" fmla="*/ 12 h 192"/>
                    <a:gd name="T34" fmla="*/ 54 w 156"/>
                    <a:gd name="T35" fmla="*/ 18 h 192"/>
                    <a:gd name="T36" fmla="*/ 60 w 156"/>
                    <a:gd name="T37" fmla="*/ 18 h 192"/>
                    <a:gd name="T38" fmla="*/ 60 w 156"/>
                    <a:gd name="T39" fmla="*/ 18 h 192"/>
                    <a:gd name="T40" fmla="*/ 66 w 156"/>
                    <a:gd name="T41" fmla="*/ 18 h 192"/>
                    <a:gd name="T42" fmla="*/ 66 w 156"/>
                    <a:gd name="T43" fmla="*/ 30 h 192"/>
                    <a:gd name="T44" fmla="*/ 72 w 156"/>
                    <a:gd name="T45" fmla="*/ 48 h 192"/>
                    <a:gd name="T46" fmla="*/ 72 w 156"/>
                    <a:gd name="T47" fmla="*/ 54 h 192"/>
                    <a:gd name="T48" fmla="*/ 78 w 156"/>
                    <a:gd name="T49" fmla="*/ 66 h 192"/>
                    <a:gd name="T50" fmla="*/ 78 w 156"/>
                    <a:gd name="T51" fmla="*/ 72 h 192"/>
                    <a:gd name="T52" fmla="*/ 84 w 156"/>
                    <a:gd name="T53" fmla="*/ 78 h 192"/>
                    <a:gd name="T54" fmla="*/ 84 w 156"/>
                    <a:gd name="T55" fmla="*/ 84 h 192"/>
                    <a:gd name="T56" fmla="*/ 90 w 156"/>
                    <a:gd name="T57" fmla="*/ 90 h 192"/>
                    <a:gd name="T58" fmla="*/ 90 w 156"/>
                    <a:gd name="T59" fmla="*/ 96 h 192"/>
                    <a:gd name="T60" fmla="*/ 96 w 156"/>
                    <a:gd name="T61" fmla="*/ 102 h 192"/>
                    <a:gd name="T62" fmla="*/ 96 w 156"/>
                    <a:gd name="T63" fmla="*/ 108 h 192"/>
                    <a:gd name="T64" fmla="*/ 102 w 156"/>
                    <a:gd name="T65" fmla="*/ 108 h 192"/>
                    <a:gd name="T66" fmla="*/ 102 w 156"/>
                    <a:gd name="T67" fmla="*/ 114 h 192"/>
                    <a:gd name="T68" fmla="*/ 108 w 156"/>
                    <a:gd name="T69" fmla="*/ 120 h 192"/>
                    <a:gd name="T70" fmla="*/ 108 w 156"/>
                    <a:gd name="T71" fmla="*/ 126 h 192"/>
                    <a:gd name="T72" fmla="*/ 114 w 156"/>
                    <a:gd name="T73" fmla="*/ 126 h 192"/>
                    <a:gd name="T74" fmla="*/ 114 w 156"/>
                    <a:gd name="T75" fmla="*/ 132 h 192"/>
                    <a:gd name="T76" fmla="*/ 120 w 156"/>
                    <a:gd name="T77" fmla="*/ 138 h 192"/>
                    <a:gd name="T78" fmla="*/ 120 w 156"/>
                    <a:gd name="T79" fmla="*/ 144 h 192"/>
                    <a:gd name="T80" fmla="*/ 126 w 156"/>
                    <a:gd name="T81" fmla="*/ 144 h 192"/>
                    <a:gd name="T82" fmla="*/ 126 w 156"/>
                    <a:gd name="T83" fmla="*/ 150 h 192"/>
                    <a:gd name="T84" fmla="*/ 132 w 156"/>
                    <a:gd name="T85" fmla="*/ 156 h 192"/>
                    <a:gd name="T86" fmla="*/ 132 w 156"/>
                    <a:gd name="T87" fmla="*/ 162 h 192"/>
                    <a:gd name="T88" fmla="*/ 138 w 156"/>
                    <a:gd name="T89" fmla="*/ 168 h 192"/>
                    <a:gd name="T90" fmla="*/ 138 w 156"/>
                    <a:gd name="T91" fmla="*/ 168 h 192"/>
                    <a:gd name="T92" fmla="*/ 144 w 156"/>
                    <a:gd name="T93" fmla="*/ 174 h 192"/>
                    <a:gd name="T94" fmla="*/ 144 w 156"/>
                    <a:gd name="T95" fmla="*/ 174 h 192"/>
                    <a:gd name="T96" fmla="*/ 150 w 156"/>
                    <a:gd name="T97" fmla="*/ 180 h 192"/>
                    <a:gd name="T98" fmla="*/ 150 w 156"/>
                    <a:gd name="T99" fmla="*/ 186 h 192"/>
                    <a:gd name="T100" fmla="*/ 156 w 156"/>
                    <a:gd name="T101" fmla="*/ 186 h 192"/>
                    <a:gd name="T102" fmla="*/ 156 w 156"/>
                    <a:gd name="T103" fmla="*/ 192 h 192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56"/>
                    <a:gd name="T157" fmla="*/ 0 h 192"/>
                    <a:gd name="T158" fmla="*/ 156 w 156"/>
                    <a:gd name="T159" fmla="*/ 192 h 192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56" h="192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24" y="0"/>
                      </a:lnTo>
                      <a:lnTo>
                        <a:pt x="24" y="6"/>
                      </a:lnTo>
                      <a:lnTo>
                        <a:pt x="30" y="6"/>
                      </a:lnTo>
                      <a:lnTo>
                        <a:pt x="36" y="6"/>
                      </a:lnTo>
                      <a:lnTo>
                        <a:pt x="42" y="12"/>
                      </a:lnTo>
                      <a:lnTo>
                        <a:pt x="48" y="12"/>
                      </a:lnTo>
                      <a:lnTo>
                        <a:pt x="54" y="12"/>
                      </a:lnTo>
                      <a:lnTo>
                        <a:pt x="54" y="18"/>
                      </a:lnTo>
                      <a:lnTo>
                        <a:pt x="60" y="18"/>
                      </a:lnTo>
                      <a:lnTo>
                        <a:pt x="66" y="18"/>
                      </a:lnTo>
                      <a:lnTo>
                        <a:pt x="66" y="24"/>
                      </a:lnTo>
                      <a:lnTo>
                        <a:pt x="66" y="30"/>
                      </a:lnTo>
                      <a:lnTo>
                        <a:pt x="66" y="36"/>
                      </a:lnTo>
                      <a:lnTo>
                        <a:pt x="72" y="42"/>
                      </a:lnTo>
                      <a:lnTo>
                        <a:pt x="72" y="48"/>
                      </a:lnTo>
                      <a:lnTo>
                        <a:pt x="72" y="54"/>
                      </a:lnTo>
                      <a:lnTo>
                        <a:pt x="72" y="60"/>
                      </a:lnTo>
                      <a:lnTo>
                        <a:pt x="78" y="60"/>
                      </a:lnTo>
                      <a:lnTo>
                        <a:pt x="78" y="66"/>
                      </a:lnTo>
                      <a:lnTo>
                        <a:pt x="78" y="72"/>
                      </a:lnTo>
                      <a:lnTo>
                        <a:pt x="84" y="78"/>
                      </a:lnTo>
                      <a:lnTo>
                        <a:pt x="84" y="84"/>
                      </a:lnTo>
                      <a:lnTo>
                        <a:pt x="84" y="90"/>
                      </a:lnTo>
                      <a:lnTo>
                        <a:pt x="90" y="90"/>
                      </a:lnTo>
                      <a:lnTo>
                        <a:pt x="90" y="96"/>
                      </a:lnTo>
                      <a:lnTo>
                        <a:pt x="96" y="102"/>
                      </a:lnTo>
                      <a:lnTo>
                        <a:pt x="96" y="108"/>
                      </a:lnTo>
                      <a:lnTo>
                        <a:pt x="102" y="108"/>
                      </a:lnTo>
                      <a:lnTo>
                        <a:pt x="102" y="114"/>
                      </a:lnTo>
                      <a:lnTo>
                        <a:pt x="108" y="120"/>
                      </a:lnTo>
                      <a:lnTo>
                        <a:pt x="108" y="126"/>
                      </a:lnTo>
                      <a:lnTo>
                        <a:pt x="114" y="126"/>
                      </a:lnTo>
                      <a:lnTo>
                        <a:pt x="114" y="132"/>
                      </a:lnTo>
                      <a:lnTo>
                        <a:pt x="120" y="138"/>
                      </a:lnTo>
                      <a:lnTo>
                        <a:pt x="120" y="144"/>
                      </a:lnTo>
                      <a:lnTo>
                        <a:pt x="126" y="144"/>
                      </a:lnTo>
                      <a:lnTo>
                        <a:pt x="126" y="150"/>
                      </a:lnTo>
                      <a:lnTo>
                        <a:pt x="132" y="156"/>
                      </a:lnTo>
                      <a:lnTo>
                        <a:pt x="132" y="162"/>
                      </a:lnTo>
                      <a:lnTo>
                        <a:pt x="138" y="168"/>
                      </a:lnTo>
                      <a:lnTo>
                        <a:pt x="138" y="174"/>
                      </a:lnTo>
                      <a:lnTo>
                        <a:pt x="144" y="174"/>
                      </a:lnTo>
                      <a:lnTo>
                        <a:pt x="150" y="180"/>
                      </a:lnTo>
                      <a:lnTo>
                        <a:pt x="150" y="186"/>
                      </a:lnTo>
                      <a:lnTo>
                        <a:pt x="156" y="186"/>
                      </a:lnTo>
                      <a:lnTo>
                        <a:pt x="156" y="192"/>
                      </a:lnTo>
                    </a:path>
                  </a:pathLst>
                </a:custGeom>
                <a:grpFill/>
                <a:ln w="9525">
                  <a:solidFill>
                    <a:srgbClr val="FF8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04" name="Freeform 144"/>
                <p:cNvSpPr>
                  <a:spLocks/>
                </p:cNvSpPr>
                <p:nvPr/>
              </p:nvSpPr>
              <p:spPr bwMode="auto">
                <a:xfrm>
                  <a:off x="641" y="617"/>
                  <a:ext cx="251" cy="1468"/>
                </a:xfrm>
                <a:custGeom>
                  <a:avLst/>
                  <a:gdLst>
                    <a:gd name="T0" fmla="*/ 0 w 234"/>
                    <a:gd name="T1" fmla="*/ 1284 h 1290"/>
                    <a:gd name="T2" fmla="*/ 6 w 234"/>
                    <a:gd name="T3" fmla="*/ 1260 h 1290"/>
                    <a:gd name="T4" fmla="*/ 6 w 234"/>
                    <a:gd name="T5" fmla="*/ 1212 h 1290"/>
                    <a:gd name="T6" fmla="*/ 12 w 234"/>
                    <a:gd name="T7" fmla="*/ 1134 h 1290"/>
                    <a:gd name="T8" fmla="*/ 18 w 234"/>
                    <a:gd name="T9" fmla="*/ 1050 h 1290"/>
                    <a:gd name="T10" fmla="*/ 18 w 234"/>
                    <a:gd name="T11" fmla="*/ 960 h 1290"/>
                    <a:gd name="T12" fmla="*/ 24 w 234"/>
                    <a:gd name="T13" fmla="*/ 888 h 1290"/>
                    <a:gd name="T14" fmla="*/ 30 w 234"/>
                    <a:gd name="T15" fmla="*/ 822 h 1290"/>
                    <a:gd name="T16" fmla="*/ 30 w 234"/>
                    <a:gd name="T17" fmla="*/ 768 h 1290"/>
                    <a:gd name="T18" fmla="*/ 36 w 234"/>
                    <a:gd name="T19" fmla="*/ 726 h 1290"/>
                    <a:gd name="T20" fmla="*/ 42 w 234"/>
                    <a:gd name="T21" fmla="*/ 696 h 1290"/>
                    <a:gd name="T22" fmla="*/ 42 w 234"/>
                    <a:gd name="T23" fmla="*/ 666 h 1290"/>
                    <a:gd name="T24" fmla="*/ 48 w 234"/>
                    <a:gd name="T25" fmla="*/ 648 h 1290"/>
                    <a:gd name="T26" fmla="*/ 54 w 234"/>
                    <a:gd name="T27" fmla="*/ 630 h 1290"/>
                    <a:gd name="T28" fmla="*/ 54 w 234"/>
                    <a:gd name="T29" fmla="*/ 612 h 1290"/>
                    <a:gd name="T30" fmla="*/ 60 w 234"/>
                    <a:gd name="T31" fmla="*/ 594 h 1290"/>
                    <a:gd name="T32" fmla="*/ 66 w 234"/>
                    <a:gd name="T33" fmla="*/ 576 h 1290"/>
                    <a:gd name="T34" fmla="*/ 66 w 234"/>
                    <a:gd name="T35" fmla="*/ 564 h 1290"/>
                    <a:gd name="T36" fmla="*/ 72 w 234"/>
                    <a:gd name="T37" fmla="*/ 546 h 1290"/>
                    <a:gd name="T38" fmla="*/ 78 w 234"/>
                    <a:gd name="T39" fmla="*/ 528 h 1290"/>
                    <a:gd name="T40" fmla="*/ 78 w 234"/>
                    <a:gd name="T41" fmla="*/ 510 h 1290"/>
                    <a:gd name="T42" fmla="*/ 84 w 234"/>
                    <a:gd name="T43" fmla="*/ 492 h 1290"/>
                    <a:gd name="T44" fmla="*/ 90 w 234"/>
                    <a:gd name="T45" fmla="*/ 474 h 1290"/>
                    <a:gd name="T46" fmla="*/ 90 w 234"/>
                    <a:gd name="T47" fmla="*/ 456 h 1290"/>
                    <a:gd name="T48" fmla="*/ 96 w 234"/>
                    <a:gd name="T49" fmla="*/ 438 h 1290"/>
                    <a:gd name="T50" fmla="*/ 102 w 234"/>
                    <a:gd name="T51" fmla="*/ 420 h 1290"/>
                    <a:gd name="T52" fmla="*/ 102 w 234"/>
                    <a:gd name="T53" fmla="*/ 402 h 1290"/>
                    <a:gd name="T54" fmla="*/ 108 w 234"/>
                    <a:gd name="T55" fmla="*/ 384 h 1290"/>
                    <a:gd name="T56" fmla="*/ 114 w 234"/>
                    <a:gd name="T57" fmla="*/ 366 h 1290"/>
                    <a:gd name="T58" fmla="*/ 114 w 234"/>
                    <a:gd name="T59" fmla="*/ 348 h 1290"/>
                    <a:gd name="T60" fmla="*/ 120 w 234"/>
                    <a:gd name="T61" fmla="*/ 330 h 1290"/>
                    <a:gd name="T62" fmla="*/ 126 w 234"/>
                    <a:gd name="T63" fmla="*/ 312 h 1290"/>
                    <a:gd name="T64" fmla="*/ 126 w 234"/>
                    <a:gd name="T65" fmla="*/ 294 h 1290"/>
                    <a:gd name="T66" fmla="*/ 132 w 234"/>
                    <a:gd name="T67" fmla="*/ 276 h 1290"/>
                    <a:gd name="T68" fmla="*/ 138 w 234"/>
                    <a:gd name="T69" fmla="*/ 258 h 1290"/>
                    <a:gd name="T70" fmla="*/ 138 w 234"/>
                    <a:gd name="T71" fmla="*/ 246 h 1290"/>
                    <a:gd name="T72" fmla="*/ 144 w 234"/>
                    <a:gd name="T73" fmla="*/ 228 h 1290"/>
                    <a:gd name="T74" fmla="*/ 150 w 234"/>
                    <a:gd name="T75" fmla="*/ 210 h 1290"/>
                    <a:gd name="T76" fmla="*/ 150 w 234"/>
                    <a:gd name="T77" fmla="*/ 198 h 1290"/>
                    <a:gd name="T78" fmla="*/ 156 w 234"/>
                    <a:gd name="T79" fmla="*/ 180 h 1290"/>
                    <a:gd name="T80" fmla="*/ 162 w 234"/>
                    <a:gd name="T81" fmla="*/ 168 h 1290"/>
                    <a:gd name="T82" fmla="*/ 162 w 234"/>
                    <a:gd name="T83" fmla="*/ 150 h 1290"/>
                    <a:gd name="T84" fmla="*/ 168 w 234"/>
                    <a:gd name="T85" fmla="*/ 138 h 1290"/>
                    <a:gd name="T86" fmla="*/ 174 w 234"/>
                    <a:gd name="T87" fmla="*/ 126 h 1290"/>
                    <a:gd name="T88" fmla="*/ 174 w 234"/>
                    <a:gd name="T89" fmla="*/ 114 h 1290"/>
                    <a:gd name="T90" fmla="*/ 180 w 234"/>
                    <a:gd name="T91" fmla="*/ 102 h 1290"/>
                    <a:gd name="T92" fmla="*/ 186 w 234"/>
                    <a:gd name="T93" fmla="*/ 84 h 1290"/>
                    <a:gd name="T94" fmla="*/ 186 w 234"/>
                    <a:gd name="T95" fmla="*/ 78 h 1290"/>
                    <a:gd name="T96" fmla="*/ 192 w 234"/>
                    <a:gd name="T97" fmla="*/ 66 h 1290"/>
                    <a:gd name="T98" fmla="*/ 198 w 234"/>
                    <a:gd name="T99" fmla="*/ 54 h 1290"/>
                    <a:gd name="T100" fmla="*/ 198 w 234"/>
                    <a:gd name="T101" fmla="*/ 48 h 1290"/>
                    <a:gd name="T102" fmla="*/ 204 w 234"/>
                    <a:gd name="T103" fmla="*/ 36 h 1290"/>
                    <a:gd name="T104" fmla="*/ 210 w 234"/>
                    <a:gd name="T105" fmla="*/ 30 h 1290"/>
                    <a:gd name="T106" fmla="*/ 210 w 234"/>
                    <a:gd name="T107" fmla="*/ 18 h 1290"/>
                    <a:gd name="T108" fmla="*/ 216 w 234"/>
                    <a:gd name="T109" fmla="*/ 12 h 1290"/>
                    <a:gd name="T110" fmla="*/ 222 w 234"/>
                    <a:gd name="T111" fmla="*/ 12 h 1290"/>
                    <a:gd name="T112" fmla="*/ 222 w 234"/>
                    <a:gd name="T113" fmla="*/ 6 h 1290"/>
                    <a:gd name="T114" fmla="*/ 228 w 234"/>
                    <a:gd name="T115" fmla="*/ 12 h 1290"/>
                    <a:gd name="T116" fmla="*/ 234 w 234"/>
                    <a:gd name="T117" fmla="*/ 12 h 129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34"/>
                    <a:gd name="T178" fmla="*/ 0 h 1290"/>
                    <a:gd name="T179" fmla="*/ 234 w 234"/>
                    <a:gd name="T180" fmla="*/ 1290 h 1290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34" h="1290">
                      <a:moveTo>
                        <a:pt x="0" y="1290"/>
                      </a:moveTo>
                      <a:lnTo>
                        <a:pt x="0" y="1290"/>
                      </a:lnTo>
                      <a:lnTo>
                        <a:pt x="0" y="1284"/>
                      </a:lnTo>
                      <a:lnTo>
                        <a:pt x="0" y="1278"/>
                      </a:lnTo>
                      <a:lnTo>
                        <a:pt x="0" y="1266"/>
                      </a:lnTo>
                      <a:lnTo>
                        <a:pt x="6" y="1260"/>
                      </a:lnTo>
                      <a:lnTo>
                        <a:pt x="6" y="1248"/>
                      </a:lnTo>
                      <a:lnTo>
                        <a:pt x="6" y="1242"/>
                      </a:lnTo>
                      <a:lnTo>
                        <a:pt x="6" y="1230"/>
                      </a:lnTo>
                      <a:lnTo>
                        <a:pt x="6" y="1212"/>
                      </a:lnTo>
                      <a:lnTo>
                        <a:pt x="6" y="1200"/>
                      </a:lnTo>
                      <a:lnTo>
                        <a:pt x="12" y="1182"/>
                      </a:lnTo>
                      <a:lnTo>
                        <a:pt x="12" y="1158"/>
                      </a:lnTo>
                      <a:lnTo>
                        <a:pt x="12" y="1134"/>
                      </a:lnTo>
                      <a:lnTo>
                        <a:pt x="12" y="1116"/>
                      </a:lnTo>
                      <a:lnTo>
                        <a:pt x="12" y="1092"/>
                      </a:lnTo>
                      <a:lnTo>
                        <a:pt x="18" y="1068"/>
                      </a:lnTo>
                      <a:lnTo>
                        <a:pt x="18" y="1050"/>
                      </a:lnTo>
                      <a:lnTo>
                        <a:pt x="18" y="1026"/>
                      </a:lnTo>
                      <a:lnTo>
                        <a:pt x="18" y="1002"/>
                      </a:lnTo>
                      <a:lnTo>
                        <a:pt x="18" y="984"/>
                      </a:lnTo>
                      <a:lnTo>
                        <a:pt x="18" y="960"/>
                      </a:lnTo>
                      <a:lnTo>
                        <a:pt x="24" y="942"/>
                      </a:lnTo>
                      <a:lnTo>
                        <a:pt x="24" y="924"/>
                      </a:lnTo>
                      <a:lnTo>
                        <a:pt x="24" y="906"/>
                      </a:lnTo>
                      <a:lnTo>
                        <a:pt x="24" y="888"/>
                      </a:lnTo>
                      <a:lnTo>
                        <a:pt x="24" y="870"/>
                      </a:lnTo>
                      <a:lnTo>
                        <a:pt x="24" y="852"/>
                      </a:lnTo>
                      <a:lnTo>
                        <a:pt x="30" y="840"/>
                      </a:lnTo>
                      <a:lnTo>
                        <a:pt x="30" y="822"/>
                      </a:lnTo>
                      <a:lnTo>
                        <a:pt x="30" y="810"/>
                      </a:lnTo>
                      <a:lnTo>
                        <a:pt x="30" y="792"/>
                      </a:lnTo>
                      <a:lnTo>
                        <a:pt x="30" y="780"/>
                      </a:lnTo>
                      <a:lnTo>
                        <a:pt x="30" y="768"/>
                      </a:lnTo>
                      <a:lnTo>
                        <a:pt x="36" y="756"/>
                      </a:lnTo>
                      <a:lnTo>
                        <a:pt x="36" y="750"/>
                      </a:lnTo>
                      <a:lnTo>
                        <a:pt x="36" y="738"/>
                      </a:lnTo>
                      <a:lnTo>
                        <a:pt x="36" y="726"/>
                      </a:lnTo>
                      <a:lnTo>
                        <a:pt x="36" y="720"/>
                      </a:lnTo>
                      <a:lnTo>
                        <a:pt x="36" y="708"/>
                      </a:lnTo>
                      <a:lnTo>
                        <a:pt x="42" y="702"/>
                      </a:lnTo>
                      <a:lnTo>
                        <a:pt x="42" y="696"/>
                      </a:lnTo>
                      <a:lnTo>
                        <a:pt x="42" y="690"/>
                      </a:lnTo>
                      <a:lnTo>
                        <a:pt x="42" y="678"/>
                      </a:lnTo>
                      <a:lnTo>
                        <a:pt x="42" y="672"/>
                      </a:lnTo>
                      <a:lnTo>
                        <a:pt x="42" y="666"/>
                      </a:lnTo>
                      <a:lnTo>
                        <a:pt x="48" y="660"/>
                      </a:lnTo>
                      <a:lnTo>
                        <a:pt x="48" y="654"/>
                      </a:lnTo>
                      <a:lnTo>
                        <a:pt x="48" y="648"/>
                      </a:lnTo>
                      <a:lnTo>
                        <a:pt x="48" y="642"/>
                      </a:lnTo>
                      <a:lnTo>
                        <a:pt x="48" y="636"/>
                      </a:lnTo>
                      <a:lnTo>
                        <a:pt x="54" y="630"/>
                      </a:lnTo>
                      <a:lnTo>
                        <a:pt x="54" y="624"/>
                      </a:lnTo>
                      <a:lnTo>
                        <a:pt x="54" y="618"/>
                      </a:lnTo>
                      <a:lnTo>
                        <a:pt x="54" y="612"/>
                      </a:lnTo>
                      <a:lnTo>
                        <a:pt x="60" y="606"/>
                      </a:lnTo>
                      <a:lnTo>
                        <a:pt x="60" y="600"/>
                      </a:lnTo>
                      <a:lnTo>
                        <a:pt x="60" y="594"/>
                      </a:lnTo>
                      <a:lnTo>
                        <a:pt x="60" y="588"/>
                      </a:lnTo>
                      <a:lnTo>
                        <a:pt x="66" y="582"/>
                      </a:lnTo>
                      <a:lnTo>
                        <a:pt x="66" y="576"/>
                      </a:lnTo>
                      <a:lnTo>
                        <a:pt x="66" y="570"/>
                      </a:lnTo>
                      <a:lnTo>
                        <a:pt x="66" y="564"/>
                      </a:lnTo>
                      <a:lnTo>
                        <a:pt x="72" y="558"/>
                      </a:lnTo>
                      <a:lnTo>
                        <a:pt x="72" y="552"/>
                      </a:lnTo>
                      <a:lnTo>
                        <a:pt x="72" y="546"/>
                      </a:lnTo>
                      <a:lnTo>
                        <a:pt x="72" y="540"/>
                      </a:lnTo>
                      <a:lnTo>
                        <a:pt x="72" y="534"/>
                      </a:lnTo>
                      <a:lnTo>
                        <a:pt x="78" y="534"/>
                      </a:lnTo>
                      <a:lnTo>
                        <a:pt x="78" y="528"/>
                      </a:lnTo>
                      <a:lnTo>
                        <a:pt x="78" y="522"/>
                      </a:lnTo>
                      <a:lnTo>
                        <a:pt x="78" y="516"/>
                      </a:lnTo>
                      <a:lnTo>
                        <a:pt x="78" y="510"/>
                      </a:lnTo>
                      <a:lnTo>
                        <a:pt x="84" y="504"/>
                      </a:lnTo>
                      <a:lnTo>
                        <a:pt x="84" y="498"/>
                      </a:lnTo>
                      <a:lnTo>
                        <a:pt x="84" y="492"/>
                      </a:lnTo>
                      <a:lnTo>
                        <a:pt x="84" y="486"/>
                      </a:lnTo>
                      <a:lnTo>
                        <a:pt x="90" y="480"/>
                      </a:lnTo>
                      <a:lnTo>
                        <a:pt x="90" y="474"/>
                      </a:lnTo>
                      <a:lnTo>
                        <a:pt x="90" y="468"/>
                      </a:lnTo>
                      <a:lnTo>
                        <a:pt x="90" y="462"/>
                      </a:lnTo>
                      <a:lnTo>
                        <a:pt x="90" y="456"/>
                      </a:lnTo>
                      <a:lnTo>
                        <a:pt x="96" y="450"/>
                      </a:lnTo>
                      <a:lnTo>
                        <a:pt x="96" y="444"/>
                      </a:lnTo>
                      <a:lnTo>
                        <a:pt x="96" y="438"/>
                      </a:lnTo>
                      <a:lnTo>
                        <a:pt x="96" y="432"/>
                      </a:lnTo>
                      <a:lnTo>
                        <a:pt x="102" y="426"/>
                      </a:lnTo>
                      <a:lnTo>
                        <a:pt x="102" y="420"/>
                      </a:lnTo>
                      <a:lnTo>
                        <a:pt x="102" y="414"/>
                      </a:lnTo>
                      <a:lnTo>
                        <a:pt x="102" y="408"/>
                      </a:lnTo>
                      <a:lnTo>
                        <a:pt x="102" y="402"/>
                      </a:lnTo>
                      <a:lnTo>
                        <a:pt x="108" y="396"/>
                      </a:lnTo>
                      <a:lnTo>
                        <a:pt x="108" y="390"/>
                      </a:lnTo>
                      <a:lnTo>
                        <a:pt x="108" y="384"/>
                      </a:lnTo>
                      <a:lnTo>
                        <a:pt x="108" y="378"/>
                      </a:lnTo>
                      <a:lnTo>
                        <a:pt x="114" y="372"/>
                      </a:lnTo>
                      <a:lnTo>
                        <a:pt x="114" y="366"/>
                      </a:lnTo>
                      <a:lnTo>
                        <a:pt x="114" y="360"/>
                      </a:lnTo>
                      <a:lnTo>
                        <a:pt x="114" y="354"/>
                      </a:lnTo>
                      <a:lnTo>
                        <a:pt x="114" y="348"/>
                      </a:lnTo>
                      <a:lnTo>
                        <a:pt x="120" y="342"/>
                      </a:lnTo>
                      <a:lnTo>
                        <a:pt x="120" y="336"/>
                      </a:lnTo>
                      <a:lnTo>
                        <a:pt x="120" y="330"/>
                      </a:lnTo>
                      <a:lnTo>
                        <a:pt x="120" y="324"/>
                      </a:lnTo>
                      <a:lnTo>
                        <a:pt x="126" y="318"/>
                      </a:lnTo>
                      <a:lnTo>
                        <a:pt x="126" y="312"/>
                      </a:lnTo>
                      <a:lnTo>
                        <a:pt x="126" y="306"/>
                      </a:lnTo>
                      <a:lnTo>
                        <a:pt x="126" y="300"/>
                      </a:lnTo>
                      <a:lnTo>
                        <a:pt x="126" y="294"/>
                      </a:lnTo>
                      <a:lnTo>
                        <a:pt x="132" y="288"/>
                      </a:lnTo>
                      <a:lnTo>
                        <a:pt x="132" y="282"/>
                      </a:lnTo>
                      <a:lnTo>
                        <a:pt x="132" y="276"/>
                      </a:lnTo>
                      <a:lnTo>
                        <a:pt x="132" y="270"/>
                      </a:lnTo>
                      <a:lnTo>
                        <a:pt x="138" y="264"/>
                      </a:lnTo>
                      <a:lnTo>
                        <a:pt x="138" y="258"/>
                      </a:lnTo>
                      <a:lnTo>
                        <a:pt x="138" y="252"/>
                      </a:lnTo>
                      <a:lnTo>
                        <a:pt x="138" y="246"/>
                      </a:lnTo>
                      <a:lnTo>
                        <a:pt x="144" y="240"/>
                      </a:lnTo>
                      <a:lnTo>
                        <a:pt x="144" y="234"/>
                      </a:lnTo>
                      <a:lnTo>
                        <a:pt x="144" y="228"/>
                      </a:lnTo>
                      <a:lnTo>
                        <a:pt x="144" y="222"/>
                      </a:lnTo>
                      <a:lnTo>
                        <a:pt x="144" y="216"/>
                      </a:lnTo>
                      <a:lnTo>
                        <a:pt x="150" y="216"/>
                      </a:lnTo>
                      <a:lnTo>
                        <a:pt x="150" y="210"/>
                      </a:lnTo>
                      <a:lnTo>
                        <a:pt x="150" y="204"/>
                      </a:lnTo>
                      <a:lnTo>
                        <a:pt x="150" y="198"/>
                      </a:lnTo>
                      <a:lnTo>
                        <a:pt x="156" y="192"/>
                      </a:lnTo>
                      <a:lnTo>
                        <a:pt x="156" y="186"/>
                      </a:lnTo>
                      <a:lnTo>
                        <a:pt x="156" y="180"/>
                      </a:lnTo>
                      <a:lnTo>
                        <a:pt x="156" y="174"/>
                      </a:lnTo>
                      <a:lnTo>
                        <a:pt x="162" y="168"/>
                      </a:lnTo>
                      <a:lnTo>
                        <a:pt x="162" y="162"/>
                      </a:lnTo>
                      <a:lnTo>
                        <a:pt x="162" y="156"/>
                      </a:lnTo>
                      <a:lnTo>
                        <a:pt x="162" y="150"/>
                      </a:lnTo>
                      <a:lnTo>
                        <a:pt x="168" y="150"/>
                      </a:lnTo>
                      <a:lnTo>
                        <a:pt x="168" y="144"/>
                      </a:lnTo>
                      <a:lnTo>
                        <a:pt x="168" y="138"/>
                      </a:lnTo>
                      <a:lnTo>
                        <a:pt x="168" y="132"/>
                      </a:lnTo>
                      <a:lnTo>
                        <a:pt x="174" y="132"/>
                      </a:lnTo>
                      <a:lnTo>
                        <a:pt x="174" y="126"/>
                      </a:lnTo>
                      <a:lnTo>
                        <a:pt x="174" y="120"/>
                      </a:lnTo>
                      <a:lnTo>
                        <a:pt x="174" y="114"/>
                      </a:lnTo>
                      <a:lnTo>
                        <a:pt x="180" y="108"/>
                      </a:lnTo>
                      <a:lnTo>
                        <a:pt x="180" y="102"/>
                      </a:lnTo>
                      <a:lnTo>
                        <a:pt x="180" y="96"/>
                      </a:lnTo>
                      <a:lnTo>
                        <a:pt x="180" y="90"/>
                      </a:lnTo>
                      <a:lnTo>
                        <a:pt x="186" y="90"/>
                      </a:lnTo>
                      <a:lnTo>
                        <a:pt x="186" y="84"/>
                      </a:lnTo>
                      <a:lnTo>
                        <a:pt x="186" y="78"/>
                      </a:lnTo>
                      <a:lnTo>
                        <a:pt x="192" y="72"/>
                      </a:lnTo>
                      <a:lnTo>
                        <a:pt x="192" y="66"/>
                      </a:lnTo>
                      <a:lnTo>
                        <a:pt x="192" y="60"/>
                      </a:lnTo>
                      <a:lnTo>
                        <a:pt x="198" y="60"/>
                      </a:lnTo>
                      <a:lnTo>
                        <a:pt x="198" y="54"/>
                      </a:lnTo>
                      <a:lnTo>
                        <a:pt x="198" y="48"/>
                      </a:lnTo>
                      <a:lnTo>
                        <a:pt x="204" y="42"/>
                      </a:lnTo>
                      <a:lnTo>
                        <a:pt x="204" y="36"/>
                      </a:lnTo>
                      <a:lnTo>
                        <a:pt x="204" y="30"/>
                      </a:lnTo>
                      <a:lnTo>
                        <a:pt x="210" y="30"/>
                      </a:lnTo>
                      <a:lnTo>
                        <a:pt x="210" y="24"/>
                      </a:lnTo>
                      <a:lnTo>
                        <a:pt x="210" y="18"/>
                      </a:lnTo>
                      <a:lnTo>
                        <a:pt x="216" y="18"/>
                      </a:lnTo>
                      <a:lnTo>
                        <a:pt x="216" y="12"/>
                      </a:lnTo>
                      <a:lnTo>
                        <a:pt x="222" y="12"/>
                      </a:lnTo>
                      <a:lnTo>
                        <a:pt x="222" y="6"/>
                      </a:lnTo>
                      <a:lnTo>
                        <a:pt x="228" y="6"/>
                      </a:lnTo>
                      <a:lnTo>
                        <a:pt x="228" y="0"/>
                      </a:lnTo>
                      <a:lnTo>
                        <a:pt x="228" y="6"/>
                      </a:lnTo>
                      <a:lnTo>
                        <a:pt x="228" y="12"/>
                      </a:lnTo>
                      <a:lnTo>
                        <a:pt x="234" y="12"/>
                      </a:lnTo>
                      <a:lnTo>
                        <a:pt x="234" y="24"/>
                      </a:lnTo>
                      <a:lnTo>
                        <a:pt x="234" y="174"/>
                      </a:lnTo>
                    </a:path>
                  </a:pathLst>
                </a:custGeom>
                <a:grp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05" name="Freeform 145"/>
                <p:cNvSpPr>
                  <a:spLocks/>
                </p:cNvSpPr>
                <p:nvPr/>
              </p:nvSpPr>
              <p:spPr bwMode="auto">
                <a:xfrm>
                  <a:off x="641" y="1238"/>
                  <a:ext cx="303" cy="847"/>
                </a:xfrm>
                <a:custGeom>
                  <a:avLst/>
                  <a:gdLst>
                    <a:gd name="T0" fmla="*/ 0 w 282"/>
                    <a:gd name="T1" fmla="*/ 744 h 744"/>
                    <a:gd name="T2" fmla="*/ 6 w 282"/>
                    <a:gd name="T3" fmla="*/ 726 h 744"/>
                    <a:gd name="T4" fmla="*/ 12 w 282"/>
                    <a:gd name="T5" fmla="*/ 726 h 744"/>
                    <a:gd name="T6" fmla="*/ 18 w 282"/>
                    <a:gd name="T7" fmla="*/ 702 h 744"/>
                    <a:gd name="T8" fmla="*/ 24 w 282"/>
                    <a:gd name="T9" fmla="*/ 636 h 744"/>
                    <a:gd name="T10" fmla="*/ 30 w 282"/>
                    <a:gd name="T11" fmla="*/ 552 h 744"/>
                    <a:gd name="T12" fmla="*/ 30 w 282"/>
                    <a:gd name="T13" fmla="*/ 498 h 744"/>
                    <a:gd name="T14" fmla="*/ 36 w 282"/>
                    <a:gd name="T15" fmla="*/ 426 h 744"/>
                    <a:gd name="T16" fmla="*/ 42 w 282"/>
                    <a:gd name="T17" fmla="*/ 372 h 744"/>
                    <a:gd name="T18" fmla="*/ 48 w 282"/>
                    <a:gd name="T19" fmla="*/ 336 h 744"/>
                    <a:gd name="T20" fmla="*/ 54 w 282"/>
                    <a:gd name="T21" fmla="*/ 306 h 744"/>
                    <a:gd name="T22" fmla="*/ 60 w 282"/>
                    <a:gd name="T23" fmla="*/ 282 h 744"/>
                    <a:gd name="T24" fmla="*/ 60 w 282"/>
                    <a:gd name="T25" fmla="*/ 264 h 744"/>
                    <a:gd name="T26" fmla="*/ 66 w 282"/>
                    <a:gd name="T27" fmla="*/ 246 h 744"/>
                    <a:gd name="T28" fmla="*/ 72 w 282"/>
                    <a:gd name="T29" fmla="*/ 234 h 744"/>
                    <a:gd name="T30" fmla="*/ 78 w 282"/>
                    <a:gd name="T31" fmla="*/ 222 h 744"/>
                    <a:gd name="T32" fmla="*/ 84 w 282"/>
                    <a:gd name="T33" fmla="*/ 210 h 744"/>
                    <a:gd name="T34" fmla="*/ 90 w 282"/>
                    <a:gd name="T35" fmla="*/ 198 h 744"/>
                    <a:gd name="T36" fmla="*/ 90 w 282"/>
                    <a:gd name="T37" fmla="*/ 192 h 744"/>
                    <a:gd name="T38" fmla="*/ 96 w 282"/>
                    <a:gd name="T39" fmla="*/ 180 h 744"/>
                    <a:gd name="T40" fmla="*/ 102 w 282"/>
                    <a:gd name="T41" fmla="*/ 174 h 744"/>
                    <a:gd name="T42" fmla="*/ 108 w 282"/>
                    <a:gd name="T43" fmla="*/ 162 h 744"/>
                    <a:gd name="T44" fmla="*/ 114 w 282"/>
                    <a:gd name="T45" fmla="*/ 156 h 744"/>
                    <a:gd name="T46" fmla="*/ 120 w 282"/>
                    <a:gd name="T47" fmla="*/ 150 h 744"/>
                    <a:gd name="T48" fmla="*/ 120 w 282"/>
                    <a:gd name="T49" fmla="*/ 138 h 744"/>
                    <a:gd name="T50" fmla="*/ 126 w 282"/>
                    <a:gd name="T51" fmla="*/ 132 h 744"/>
                    <a:gd name="T52" fmla="*/ 132 w 282"/>
                    <a:gd name="T53" fmla="*/ 120 h 744"/>
                    <a:gd name="T54" fmla="*/ 138 w 282"/>
                    <a:gd name="T55" fmla="*/ 114 h 744"/>
                    <a:gd name="T56" fmla="*/ 144 w 282"/>
                    <a:gd name="T57" fmla="*/ 108 h 744"/>
                    <a:gd name="T58" fmla="*/ 150 w 282"/>
                    <a:gd name="T59" fmla="*/ 102 h 744"/>
                    <a:gd name="T60" fmla="*/ 150 w 282"/>
                    <a:gd name="T61" fmla="*/ 90 h 744"/>
                    <a:gd name="T62" fmla="*/ 156 w 282"/>
                    <a:gd name="T63" fmla="*/ 84 h 744"/>
                    <a:gd name="T64" fmla="*/ 162 w 282"/>
                    <a:gd name="T65" fmla="*/ 78 h 744"/>
                    <a:gd name="T66" fmla="*/ 168 w 282"/>
                    <a:gd name="T67" fmla="*/ 72 h 744"/>
                    <a:gd name="T68" fmla="*/ 174 w 282"/>
                    <a:gd name="T69" fmla="*/ 66 h 744"/>
                    <a:gd name="T70" fmla="*/ 180 w 282"/>
                    <a:gd name="T71" fmla="*/ 60 h 744"/>
                    <a:gd name="T72" fmla="*/ 180 w 282"/>
                    <a:gd name="T73" fmla="*/ 54 h 744"/>
                    <a:gd name="T74" fmla="*/ 186 w 282"/>
                    <a:gd name="T75" fmla="*/ 48 h 744"/>
                    <a:gd name="T76" fmla="*/ 192 w 282"/>
                    <a:gd name="T77" fmla="*/ 42 h 744"/>
                    <a:gd name="T78" fmla="*/ 198 w 282"/>
                    <a:gd name="T79" fmla="*/ 42 h 744"/>
                    <a:gd name="T80" fmla="*/ 204 w 282"/>
                    <a:gd name="T81" fmla="*/ 36 h 744"/>
                    <a:gd name="T82" fmla="*/ 210 w 282"/>
                    <a:gd name="T83" fmla="*/ 30 h 744"/>
                    <a:gd name="T84" fmla="*/ 210 w 282"/>
                    <a:gd name="T85" fmla="*/ 24 h 744"/>
                    <a:gd name="T86" fmla="*/ 216 w 282"/>
                    <a:gd name="T87" fmla="*/ 18 h 744"/>
                    <a:gd name="T88" fmla="*/ 222 w 282"/>
                    <a:gd name="T89" fmla="*/ 18 h 744"/>
                    <a:gd name="T90" fmla="*/ 228 w 282"/>
                    <a:gd name="T91" fmla="*/ 12 h 744"/>
                    <a:gd name="T92" fmla="*/ 234 w 282"/>
                    <a:gd name="T93" fmla="*/ 12 h 744"/>
                    <a:gd name="T94" fmla="*/ 240 w 282"/>
                    <a:gd name="T95" fmla="*/ 6 h 744"/>
                    <a:gd name="T96" fmla="*/ 240 w 282"/>
                    <a:gd name="T97" fmla="*/ 6 h 744"/>
                    <a:gd name="T98" fmla="*/ 246 w 282"/>
                    <a:gd name="T99" fmla="*/ 0 h 744"/>
                    <a:gd name="T100" fmla="*/ 252 w 282"/>
                    <a:gd name="T101" fmla="*/ 0 h 744"/>
                    <a:gd name="T102" fmla="*/ 258 w 282"/>
                    <a:gd name="T103" fmla="*/ 0 h 744"/>
                    <a:gd name="T104" fmla="*/ 264 w 282"/>
                    <a:gd name="T105" fmla="*/ 0 h 744"/>
                    <a:gd name="T106" fmla="*/ 270 w 282"/>
                    <a:gd name="T107" fmla="*/ 0 h 744"/>
                    <a:gd name="T108" fmla="*/ 270 w 282"/>
                    <a:gd name="T109" fmla="*/ 0 h 744"/>
                    <a:gd name="T110" fmla="*/ 276 w 282"/>
                    <a:gd name="T111" fmla="*/ 12 h 74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82"/>
                    <a:gd name="T169" fmla="*/ 0 h 744"/>
                    <a:gd name="T170" fmla="*/ 282 w 282"/>
                    <a:gd name="T171" fmla="*/ 744 h 74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82" h="744">
                      <a:moveTo>
                        <a:pt x="0" y="744"/>
                      </a:moveTo>
                      <a:lnTo>
                        <a:pt x="0" y="738"/>
                      </a:lnTo>
                      <a:lnTo>
                        <a:pt x="0" y="744"/>
                      </a:lnTo>
                      <a:lnTo>
                        <a:pt x="0" y="738"/>
                      </a:lnTo>
                      <a:lnTo>
                        <a:pt x="0" y="744"/>
                      </a:lnTo>
                      <a:lnTo>
                        <a:pt x="0" y="738"/>
                      </a:lnTo>
                      <a:lnTo>
                        <a:pt x="6" y="738"/>
                      </a:lnTo>
                      <a:lnTo>
                        <a:pt x="6" y="732"/>
                      </a:lnTo>
                      <a:lnTo>
                        <a:pt x="6" y="726"/>
                      </a:lnTo>
                      <a:lnTo>
                        <a:pt x="6" y="732"/>
                      </a:lnTo>
                      <a:lnTo>
                        <a:pt x="12" y="726"/>
                      </a:lnTo>
                      <a:lnTo>
                        <a:pt x="12" y="720"/>
                      </a:lnTo>
                      <a:lnTo>
                        <a:pt x="12" y="726"/>
                      </a:lnTo>
                      <a:lnTo>
                        <a:pt x="12" y="720"/>
                      </a:lnTo>
                      <a:lnTo>
                        <a:pt x="12" y="714"/>
                      </a:lnTo>
                      <a:lnTo>
                        <a:pt x="18" y="708"/>
                      </a:lnTo>
                      <a:lnTo>
                        <a:pt x="18" y="702"/>
                      </a:lnTo>
                      <a:lnTo>
                        <a:pt x="18" y="690"/>
                      </a:lnTo>
                      <a:lnTo>
                        <a:pt x="18" y="678"/>
                      </a:lnTo>
                      <a:lnTo>
                        <a:pt x="18" y="666"/>
                      </a:lnTo>
                      <a:lnTo>
                        <a:pt x="24" y="654"/>
                      </a:lnTo>
                      <a:lnTo>
                        <a:pt x="24" y="636"/>
                      </a:lnTo>
                      <a:lnTo>
                        <a:pt x="24" y="618"/>
                      </a:lnTo>
                      <a:lnTo>
                        <a:pt x="24" y="600"/>
                      </a:lnTo>
                      <a:lnTo>
                        <a:pt x="24" y="582"/>
                      </a:lnTo>
                      <a:lnTo>
                        <a:pt x="24" y="564"/>
                      </a:lnTo>
                      <a:lnTo>
                        <a:pt x="30" y="552"/>
                      </a:lnTo>
                      <a:lnTo>
                        <a:pt x="30" y="534"/>
                      </a:lnTo>
                      <a:lnTo>
                        <a:pt x="30" y="522"/>
                      </a:lnTo>
                      <a:lnTo>
                        <a:pt x="30" y="516"/>
                      </a:lnTo>
                      <a:lnTo>
                        <a:pt x="30" y="504"/>
                      </a:lnTo>
                      <a:lnTo>
                        <a:pt x="30" y="498"/>
                      </a:lnTo>
                      <a:lnTo>
                        <a:pt x="30" y="480"/>
                      </a:lnTo>
                      <a:lnTo>
                        <a:pt x="36" y="468"/>
                      </a:lnTo>
                      <a:lnTo>
                        <a:pt x="36" y="456"/>
                      </a:lnTo>
                      <a:lnTo>
                        <a:pt x="36" y="438"/>
                      </a:lnTo>
                      <a:lnTo>
                        <a:pt x="36" y="426"/>
                      </a:lnTo>
                      <a:lnTo>
                        <a:pt x="36" y="420"/>
                      </a:lnTo>
                      <a:lnTo>
                        <a:pt x="36" y="408"/>
                      </a:lnTo>
                      <a:lnTo>
                        <a:pt x="42" y="396"/>
                      </a:lnTo>
                      <a:lnTo>
                        <a:pt x="42" y="384"/>
                      </a:lnTo>
                      <a:lnTo>
                        <a:pt x="42" y="372"/>
                      </a:lnTo>
                      <a:lnTo>
                        <a:pt x="42" y="366"/>
                      </a:lnTo>
                      <a:lnTo>
                        <a:pt x="42" y="360"/>
                      </a:lnTo>
                      <a:lnTo>
                        <a:pt x="48" y="348"/>
                      </a:lnTo>
                      <a:lnTo>
                        <a:pt x="48" y="342"/>
                      </a:lnTo>
                      <a:lnTo>
                        <a:pt x="48" y="336"/>
                      </a:lnTo>
                      <a:lnTo>
                        <a:pt x="48" y="330"/>
                      </a:lnTo>
                      <a:lnTo>
                        <a:pt x="48" y="324"/>
                      </a:lnTo>
                      <a:lnTo>
                        <a:pt x="48" y="318"/>
                      </a:lnTo>
                      <a:lnTo>
                        <a:pt x="54" y="312"/>
                      </a:lnTo>
                      <a:lnTo>
                        <a:pt x="54" y="306"/>
                      </a:lnTo>
                      <a:lnTo>
                        <a:pt x="54" y="300"/>
                      </a:lnTo>
                      <a:lnTo>
                        <a:pt x="54" y="294"/>
                      </a:lnTo>
                      <a:lnTo>
                        <a:pt x="54" y="288"/>
                      </a:lnTo>
                      <a:lnTo>
                        <a:pt x="60" y="282"/>
                      </a:lnTo>
                      <a:lnTo>
                        <a:pt x="60" y="276"/>
                      </a:lnTo>
                      <a:lnTo>
                        <a:pt x="60" y="270"/>
                      </a:lnTo>
                      <a:lnTo>
                        <a:pt x="60" y="264"/>
                      </a:lnTo>
                      <a:lnTo>
                        <a:pt x="66" y="258"/>
                      </a:lnTo>
                      <a:lnTo>
                        <a:pt x="66" y="252"/>
                      </a:lnTo>
                      <a:lnTo>
                        <a:pt x="66" y="246"/>
                      </a:lnTo>
                      <a:lnTo>
                        <a:pt x="66" y="240"/>
                      </a:lnTo>
                      <a:lnTo>
                        <a:pt x="72" y="240"/>
                      </a:lnTo>
                      <a:lnTo>
                        <a:pt x="72" y="234"/>
                      </a:lnTo>
                      <a:lnTo>
                        <a:pt x="72" y="228"/>
                      </a:lnTo>
                      <a:lnTo>
                        <a:pt x="78" y="228"/>
                      </a:lnTo>
                      <a:lnTo>
                        <a:pt x="78" y="222"/>
                      </a:lnTo>
                      <a:lnTo>
                        <a:pt x="78" y="216"/>
                      </a:lnTo>
                      <a:lnTo>
                        <a:pt x="84" y="210"/>
                      </a:lnTo>
                      <a:lnTo>
                        <a:pt x="84" y="204"/>
                      </a:lnTo>
                      <a:lnTo>
                        <a:pt x="90" y="198"/>
                      </a:lnTo>
                      <a:lnTo>
                        <a:pt x="90" y="192"/>
                      </a:lnTo>
                      <a:lnTo>
                        <a:pt x="96" y="192"/>
                      </a:lnTo>
                      <a:lnTo>
                        <a:pt x="96" y="186"/>
                      </a:lnTo>
                      <a:lnTo>
                        <a:pt x="96" y="180"/>
                      </a:lnTo>
                      <a:lnTo>
                        <a:pt x="102" y="180"/>
                      </a:lnTo>
                      <a:lnTo>
                        <a:pt x="102" y="174"/>
                      </a:lnTo>
                      <a:lnTo>
                        <a:pt x="102" y="168"/>
                      </a:lnTo>
                      <a:lnTo>
                        <a:pt x="108" y="168"/>
                      </a:lnTo>
                      <a:lnTo>
                        <a:pt x="108" y="162"/>
                      </a:lnTo>
                      <a:lnTo>
                        <a:pt x="114" y="156"/>
                      </a:lnTo>
                      <a:lnTo>
                        <a:pt x="114" y="150"/>
                      </a:lnTo>
                      <a:lnTo>
                        <a:pt x="120" y="150"/>
                      </a:lnTo>
                      <a:lnTo>
                        <a:pt x="120" y="144"/>
                      </a:lnTo>
                      <a:lnTo>
                        <a:pt x="120" y="138"/>
                      </a:lnTo>
                      <a:lnTo>
                        <a:pt x="126" y="138"/>
                      </a:lnTo>
                      <a:lnTo>
                        <a:pt x="126" y="132"/>
                      </a:lnTo>
                      <a:lnTo>
                        <a:pt x="132" y="126"/>
                      </a:lnTo>
                      <a:lnTo>
                        <a:pt x="132" y="120"/>
                      </a:lnTo>
                      <a:lnTo>
                        <a:pt x="138" y="120"/>
                      </a:lnTo>
                      <a:lnTo>
                        <a:pt x="138" y="114"/>
                      </a:lnTo>
                      <a:lnTo>
                        <a:pt x="138" y="108"/>
                      </a:lnTo>
                      <a:lnTo>
                        <a:pt x="144" y="108"/>
                      </a:lnTo>
                      <a:lnTo>
                        <a:pt x="144" y="102"/>
                      </a:lnTo>
                      <a:lnTo>
                        <a:pt x="150" y="102"/>
                      </a:lnTo>
                      <a:lnTo>
                        <a:pt x="150" y="96"/>
                      </a:lnTo>
                      <a:lnTo>
                        <a:pt x="150" y="90"/>
                      </a:lnTo>
                      <a:lnTo>
                        <a:pt x="156" y="90"/>
                      </a:lnTo>
                      <a:lnTo>
                        <a:pt x="156" y="84"/>
                      </a:lnTo>
                      <a:lnTo>
                        <a:pt x="162" y="84"/>
                      </a:lnTo>
                      <a:lnTo>
                        <a:pt x="162" y="78"/>
                      </a:lnTo>
                      <a:lnTo>
                        <a:pt x="168" y="78"/>
                      </a:lnTo>
                      <a:lnTo>
                        <a:pt x="168" y="72"/>
                      </a:lnTo>
                      <a:lnTo>
                        <a:pt x="174" y="66"/>
                      </a:lnTo>
                      <a:lnTo>
                        <a:pt x="174" y="60"/>
                      </a:lnTo>
                      <a:lnTo>
                        <a:pt x="180" y="60"/>
                      </a:lnTo>
                      <a:lnTo>
                        <a:pt x="180" y="54"/>
                      </a:lnTo>
                      <a:lnTo>
                        <a:pt x="186" y="54"/>
                      </a:lnTo>
                      <a:lnTo>
                        <a:pt x="186" y="48"/>
                      </a:lnTo>
                      <a:lnTo>
                        <a:pt x="192" y="48"/>
                      </a:lnTo>
                      <a:lnTo>
                        <a:pt x="192" y="42"/>
                      </a:lnTo>
                      <a:lnTo>
                        <a:pt x="198" y="42"/>
                      </a:lnTo>
                      <a:lnTo>
                        <a:pt x="198" y="36"/>
                      </a:lnTo>
                      <a:lnTo>
                        <a:pt x="204" y="36"/>
                      </a:lnTo>
                      <a:lnTo>
                        <a:pt x="204" y="30"/>
                      </a:lnTo>
                      <a:lnTo>
                        <a:pt x="210" y="30"/>
                      </a:lnTo>
                      <a:lnTo>
                        <a:pt x="210" y="24"/>
                      </a:lnTo>
                      <a:lnTo>
                        <a:pt x="216" y="24"/>
                      </a:lnTo>
                      <a:lnTo>
                        <a:pt x="216" y="18"/>
                      </a:lnTo>
                      <a:lnTo>
                        <a:pt x="222" y="18"/>
                      </a:lnTo>
                      <a:lnTo>
                        <a:pt x="222" y="12"/>
                      </a:lnTo>
                      <a:lnTo>
                        <a:pt x="228" y="12"/>
                      </a:lnTo>
                      <a:lnTo>
                        <a:pt x="234" y="12"/>
                      </a:lnTo>
                      <a:lnTo>
                        <a:pt x="234" y="6"/>
                      </a:lnTo>
                      <a:lnTo>
                        <a:pt x="240" y="6"/>
                      </a:lnTo>
                      <a:lnTo>
                        <a:pt x="246" y="0"/>
                      </a:lnTo>
                      <a:lnTo>
                        <a:pt x="252" y="0"/>
                      </a:lnTo>
                      <a:lnTo>
                        <a:pt x="258" y="0"/>
                      </a:lnTo>
                      <a:lnTo>
                        <a:pt x="264" y="0"/>
                      </a:lnTo>
                      <a:lnTo>
                        <a:pt x="270" y="0"/>
                      </a:lnTo>
                      <a:lnTo>
                        <a:pt x="276" y="0"/>
                      </a:lnTo>
                      <a:lnTo>
                        <a:pt x="276" y="6"/>
                      </a:lnTo>
                      <a:lnTo>
                        <a:pt x="276" y="12"/>
                      </a:lnTo>
                      <a:lnTo>
                        <a:pt x="276" y="18"/>
                      </a:lnTo>
                      <a:lnTo>
                        <a:pt x="282" y="90"/>
                      </a:lnTo>
                    </a:path>
                  </a:pathLst>
                </a:custGeom>
                <a:grpFill/>
                <a:ln w="952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06" name="Freeform 146"/>
                <p:cNvSpPr>
                  <a:spLocks/>
                </p:cNvSpPr>
                <p:nvPr/>
              </p:nvSpPr>
              <p:spPr bwMode="auto">
                <a:xfrm>
                  <a:off x="641" y="1149"/>
                  <a:ext cx="187" cy="936"/>
                </a:xfrm>
                <a:custGeom>
                  <a:avLst/>
                  <a:gdLst>
                    <a:gd name="T0" fmla="*/ 0 w 174"/>
                    <a:gd name="T1" fmla="*/ 816 h 822"/>
                    <a:gd name="T2" fmla="*/ 0 w 174"/>
                    <a:gd name="T3" fmla="*/ 810 h 822"/>
                    <a:gd name="T4" fmla="*/ 6 w 174"/>
                    <a:gd name="T5" fmla="*/ 798 h 822"/>
                    <a:gd name="T6" fmla="*/ 6 w 174"/>
                    <a:gd name="T7" fmla="*/ 774 h 822"/>
                    <a:gd name="T8" fmla="*/ 12 w 174"/>
                    <a:gd name="T9" fmla="*/ 726 h 822"/>
                    <a:gd name="T10" fmla="*/ 12 w 174"/>
                    <a:gd name="T11" fmla="*/ 666 h 822"/>
                    <a:gd name="T12" fmla="*/ 18 w 174"/>
                    <a:gd name="T13" fmla="*/ 594 h 822"/>
                    <a:gd name="T14" fmla="*/ 18 w 174"/>
                    <a:gd name="T15" fmla="*/ 540 h 822"/>
                    <a:gd name="T16" fmla="*/ 24 w 174"/>
                    <a:gd name="T17" fmla="*/ 486 h 822"/>
                    <a:gd name="T18" fmla="*/ 24 w 174"/>
                    <a:gd name="T19" fmla="*/ 438 h 822"/>
                    <a:gd name="T20" fmla="*/ 30 w 174"/>
                    <a:gd name="T21" fmla="*/ 402 h 822"/>
                    <a:gd name="T22" fmla="*/ 30 w 174"/>
                    <a:gd name="T23" fmla="*/ 372 h 822"/>
                    <a:gd name="T24" fmla="*/ 36 w 174"/>
                    <a:gd name="T25" fmla="*/ 348 h 822"/>
                    <a:gd name="T26" fmla="*/ 36 w 174"/>
                    <a:gd name="T27" fmla="*/ 330 h 822"/>
                    <a:gd name="T28" fmla="*/ 42 w 174"/>
                    <a:gd name="T29" fmla="*/ 312 h 822"/>
                    <a:gd name="T30" fmla="*/ 42 w 174"/>
                    <a:gd name="T31" fmla="*/ 306 h 822"/>
                    <a:gd name="T32" fmla="*/ 48 w 174"/>
                    <a:gd name="T33" fmla="*/ 294 h 822"/>
                    <a:gd name="T34" fmla="*/ 48 w 174"/>
                    <a:gd name="T35" fmla="*/ 288 h 822"/>
                    <a:gd name="T36" fmla="*/ 54 w 174"/>
                    <a:gd name="T37" fmla="*/ 276 h 822"/>
                    <a:gd name="T38" fmla="*/ 54 w 174"/>
                    <a:gd name="T39" fmla="*/ 270 h 822"/>
                    <a:gd name="T40" fmla="*/ 60 w 174"/>
                    <a:gd name="T41" fmla="*/ 264 h 822"/>
                    <a:gd name="T42" fmla="*/ 60 w 174"/>
                    <a:gd name="T43" fmla="*/ 258 h 822"/>
                    <a:gd name="T44" fmla="*/ 66 w 174"/>
                    <a:gd name="T45" fmla="*/ 246 h 822"/>
                    <a:gd name="T46" fmla="*/ 66 w 174"/>
                    <a:gd name="T47" fmla="*/ 240 h 822"/>
                    <a:gd name="T48" fmla="*/ 72 w 174"/>
                    <a:gd name="T49" fmla="*/ 234 h 822"/>
                    <a:gd name="T50" fmla="*/ 72 w 174"/>
                    <a:gd name="T51" fmla="*/ 222 h 822"/>
                    <a:gd name="T52" fmla="*/ 78 w 174"/>
                    <a:gd name="T53" fmla="*/ 216 h 822"/>
                    <a:gd name="T54" fmla="*/ 78 w 174"/>
                    <a:gd name="T55" fmla="*/ 210 h 822"/>
                    <a:gd name="T56" fmla="*/ 84 w 174"/>
                    <a:gd name="T57" fmla="*/ 198 h 822"/>
                    <a:gd name="T58" fmla="*/ 84 w 174"/>
                    <a:gd name="T59" fmla="*/ 192 h 822"/>
                    <a:gd name="T60" fmla="*/ 90 w 174"/>
                    <a:gd name="T61" fmla="*/ 186 h 822"/>
                    <a:gd name="T62" fmla="*/ 90 w 174"/>
                    <a:gd name="T63" fmla="*/ 174 h 822"/>
                    <a:gd name="T64" fmla="*/ 96 w 174"/>
                    <a:gd name="T65" fmla="*/ 168 h 822"/>
                    <a:gd name="T66" fmla="*/ 96 w 174"/>
                    <a:gd name="T67" fmla="*/ 156 h 822"/>
                    <a:gd name="T68" fmla="*/ 102 w 174"/>
                    <a:gd name="T69" fmla="*/ 150 h 822"/>
                    <a:gd name="T70" fmla="*/ 102 w 174"/>
                    <a:gd name="T71" fmla="*/ 138 h 822"/>
                    <a:gd name="T72" fmla="*/ 108 w 174"/>
                    <a:gd name="T73" fmla="*/ 132 h 822"/>
                    <a:gd name="T74" fmla="*/ 108 w 174"/>
                    <a:gd name="T75" fmla="*/ 120 h 822"/>
                    <a:gd name="T76" fmla="*/ 114 w 174"/>
                    <a:gd name="T77" fmla="*/ 114 h 822"/>
                    <a:gd name="T78" fmla="*/ 114 w 174"/>
                    <a:gd name="T79" fmla="*/ 108 h 822"/>
                    <a:gd name="T80" fmla="*/ 120 w 174"/>
                    <a:gd name="T81" fmla="*/ 96 h 822"/>
                    <a:gd name="T82" fmla="*/ 120 w 174"/>
                    <a:gd name="T83" fmla="*/ 90 h 822"/>
                    <a:gd name="T84" fmla="*/ 126 w 174"/>
                    <a:gd name="T85" fmla="*/ 84 h 822"/>
                    <a:gd name="T86" fmla="*/ 126 w 174"/>
                    <a:gd name="T87" fmla="*/ 72 h 822"/>
                    <a:gd name="T88" fmla="*/ 132 w 174"/>
                    <a:gd name="T89" fmla="*/ 66 h 822"/>
                    <a:gd name="T90" fmla="*/ 132 w 174"/>
                    <a:gd name="T91" fmla="*/ 60 h 822"/>
                    <a:gd name="T92" fmla="*/ 138 w 174"/>
                    <a:gd name="T93" fmla="*/ 48 h 822"/>
                    <a:gd name="T94" fmla="*/ 138 w 174"/>
                    <a:gd name="T95" fmla="*/ 42 h 822"/>
                    <a:gd name="T96" fmla="*/ 144 w 174"/>
                    <a:gd name="T97" fmla="*/ 36 h 822"/>
                    <a:gd name="T98" fmla="*/ 144 w 174"/>
                    <a:gd name="T99" fmla="*/ 30 h 822"/>
                    <a:gd name="T100" fmla="*/ 150 w 174"/>
                    <a:gd name="T101" fmla="*/ 24 h 822"/>
                    <a:gd name="T102" fmla="*/ 150 w 174"/>
                    <a:gd name="T103" fmla="*/ 18 h 822"/>
                    <a:gd name="T104" fmla="*/ 156 w 174"/>
                    <a:gd name="T105" fmla="*/ 12 h 822"/>
                    <a:gd name="T106" fmla="*/ 156 w 174"/>
                    <a:gd name="T107" fmla="*/ 6 h 822"/>
                    <a:gd name="T108" fmla="*/ 162 w 174"/>
                    <a:gd name="T109" fmla="*/ 6 h 822"/>
                    <a:gd name="T110" fmla="*/ 162 w 174"/>
                    <a:gd name="T111" fmla="*/ 0 h 822"/>
                    <a:gd name="T112" fmla="*/ 168 w 174"/>
                    <a:gd name="T113" fmla="*/ 6 h 822"/>
                    <a:gd name="T114" fmla="*/ 174 w 174"/>
                    <a:gd name="T115" fmla="*/ 90 h 82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74"/>
                    <a:gd name="T175" fmla="*/ 0 h 822"/>
                    <a:gd name="T176" fmla="*/ 174 w 174"/>
                    <a:gd name="T177" fmla="*/ 822 h 822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74" h="822">
                      <a:moveTo>
                        <a:pt x="0" y="822"/>
                      </a:moveTo>
                      <a:lnTo>
                        <a:pt x="0" y="822"/>
                      </a:lnTo>
                      <a:lnTo>
                        <a:pt x="0" y="816"/>
                      </a:lnTo>
                      <a:lnTo>
                        <a:pt x="0" y="822"/>
                      </a:lnTo>
                      <a:lnTo>
                        <a:pt x="0" y="810"/>
                      </a:lnTo>
                      <a:lnTo>
                        <a:pt x="0" y="804"/>
                      </a:lnTo>
                      <a:lnTo>
                        <a:pt x="6" y="798"/>
                      </a:lnTo>
                      <a:lnTo>
                        <a:pt x="6" y="792"/>
                      </a:lnTo>
                      <a:lnTo>
                        <a:pt x="6" y="780"/>
                      </a:lnTo>
                      <a:lnTo>
                        <a:pt x="6" y="774"/>
                      </a:lnTo>
                      <a:lnTo>
                        <a:pt x="6" y="762"/>
                      </a:lnTo>
                      <a:lnTo>
                        <a:pt x="12" y="744"/>
                      </a:lnTo>
                      <a:lnTo>
                        <a:pt x="12" y="726"/>
                      </a:lnTo>
                      <a:lnTo>
                        <a:pt x="12" y="708"/>
                      </a:lnTo>
                      <a:lnTo>
                        <a:pt x="12" y="684"/>
                      </a:lnTo>
                      <a:lnTo>
                        <a:pt x="12" y="666"/>
                      </a:lnTo>
                      <a:lnTo>
                        <a:pt x="18" y="642"/>
                      </a:lnTo>
                      <a:lnTo>
                        <a:pt x="18" y="618"/>
                      </a:lnTo>
                      <a:lnTo>
                        <a:pt x="18" y="594"/>
                      </a:lnTo>
                      <a:lnTo>
                        <a:pt x="18" y="576"/>
                      </a:lnTo>
                      <a:lnTo>
                        <a:pt x="18" y="558"/>
                      </a:lnTo>
                      <a:lnTo>
                        <a:pt x="18" y="540"/>
                      </a:lnTo>
                      <a:lnTo>
                        <a:pt x="24" y="522"/>
                      </a:lnTo>
                      <a:lnTo>
                        <a:pt x="24" y="498"/>
                      </a:lnTo>
                      <a:lnTo>
                        <a:pt x="24" y="486"/>
                      </a:lnTo>
                      <a:lnTo>
                        <a:pt x="24" y="468"/>
                      </a:lnTo>
                      <a:lnTo>
                        <a:pt x="24" y="456"/>
                      </a:lnTo>
                      <a:lnTo>
                        <a:pt x="24" y="438"/>
                      </a:lnTo>
                      <a:lnTo>
                        <a:pt x="30" y="426"/>
                      </a:lnTo>
                      <a:lnTo>
                        <a:pt x="30" y="414"/>
                      </a:lnTo>
                      <a:lnTo>
                        <a:pt x="30" y="402"/>
                      </a:lnTo>
                      <a:lnTo>
                        <a:pt x="30" y="390"/>
                      </a:lnTo>
                      <a:lnTo>
                        <a:pt x="30" y="378"/>
                      </a:lnTo>
                      <a:lnTo>
                        <a:pt x="30" y="372"/>
                      </a:lnTo>
                      <a:lnTo>
                        <a:pt x="36" y="360"/>
                      </a:lnTo>
                      <a:lnTo>
                        <a:pt x="36" y="354"/>
                      </a:lnTo>
                      <a:lnTo>
                        <a:pt x="36" y="348"/>
                      </a:lnTo>
                      <a:lnTo>
                        <a:pt x="36" y="342"/>
                      </a:lnTo>
                      <a:lnTo>
                        <a:pt x="36" y="336"/>
                      </a:lnTo>
                      <a:lnTo>
                        <a:pt x="36" y="330"/>
                      </a:lnTo>
                      <a:lnTo>
                        <a:pt x="42" y="324"/>
                      </a:lnTo>
                      <a:lnTo>
                        <a:pt x="42" y="318"/>
                      </a:lnTo>
                      <a:lnTo>
                        <a:pt x="42" y="312"/>
                      </a:lnTo>
                      <a:lnTo>
                        <a:pt x="42" y="306"/>
                      </a:lnTo>
                      <a:lnTo>
                        <a:pt x="48" y="300"/>
                      </a:lnTo>
                      <a:lnTo>
                        <a:pt x="48" y="294"/>
                      </a:lnTo>
                      <a:lnTo>
                        <a:pt x="48" y="288"/>
                      </a:lnTo>
                      <a:lnTo>
                        <a:pt x="54" y="282"/>
                      </a:lnTo>
                      <a:lnTo>
                        <a:pt x="54" y="276"/>
                      </a:lnTo>
                      <a:lnTo>
                        <a:pt x="54" y="270"/>
                      </a:lnTo>
                      <a:lnTo>
                        <a:pt x="60" y="270"/>
                      </a:lnTo>
                      <a:lnTo>
                        <a:pt x="60" y="264"/>
                      </a:lnTo>
                      <a:lnTo>
                        <a:pt x="60" y="258"/>
                      </a:lnTo>
                      <a:lnTo>
                        <a:pt x="66" y="252"/>
                      </a:lnTo>
                      <a:lnTo>
                        <a:pt x="66" y="246"/>
                      </a:lnTo>
                      <a:lnTo>
                        <a:pt x="66" y="240"/>
                      </a:lnTo>
                      <a:lnTo>
                        <a:pt x="72" y="240"/>
                      </a:lnTo>
                      <a:lnTo>
                        <a:pt x="72" y="234"/>
                      </a:lnTo>
                      <a:lnTo>
                        <a:pt x="72" y="228"/>
                      </a:lnTo>
                      <a:lnTo>
                        <a:pt x="72" y="222"/>
                      </a:lnTo>
                      <a:lnTo>
                        <a:pt x="78" y="222"/>
                      </a:lnTo>
                      <a:lnTo>
                        <a:pt x="78" y="216"/>
                      </a:lnTo>
                      <a:lnTo>
                        <a:pt x="78" y="210"/>
                      </a:lnTo>
                      <a:lnTo>
                        <a:pt x="84" y="204"/>
                      </a:lnTo>
                      <a:lnTo>
                        <a:pt x="84" y="198"/>
                      </a:lnTo>
                      <a:lnTo>
                        <a:pt x="84" y="192"/>
                      </a:lnTo>
                      <a:lnTo>
                        <a:pt x="90" y="192"/>
                      </a:lnTo>
                      <a:lnTo>
                        <a:pt x="90" y="186"/>
                      </a:lnTo>
                      <a:lnTo>
                        <a:pt x="90" y="180"/>
                      </a:lnTo>
                      <a:lnTo>
                        <a:pt x="90" y="174"/>
                      </a:lnTo>
                      <a:lnTo>
                        <a:pt x="96" y="174"/>
                      </a:lnTo>
                      <a:lnTo>
                        <a:pt x="96" y="168"/>
                      </a:lnTo>
                      <a:lnTo>
                        <a:pt x="96" y="162"/>
                      </a:lnTo>
                      <a:lnTo>
                        <a:pt x="96" y="156"/>
                      </a:lnTo>
                      <a:lnTo>
                        <a:pt x="102" y="156"/>
                      </a:lnTo>
                      <a:lnTo>
                        <a:pt x="102" y="150"/>
                      </a:lnTo>
                      <a:lnTo>
                        <a:pt x="102" y="144"/>
                      </a:lnTo>
                      <a:lnTo>
                        <a:pt x="102" y="138"/>
                      </a:lnTo>
                      <a:lnTo>
                        <a:pt x="108" y="138"/>
                      </a:lnTo>
                      <a:lnTo>
                        <a:pt x="108" y="132"/>
                      </a:lnTo>
                      <a:lnTo>
                        <a:pt x="108" y="126"/>
                      </a:lnTo>
                      <a:lnTo>
                        <a:pt x="108" y="120"/>
                      </a:lnTo>
                      <a:lnTo>
                        <a:pt x="114" y="120"/>
                      </a:lnTo>
                      <a:lnTo>
                        <a:pt x="114" y="114"/>
                      </a:lnTo>
                      <a:lnTo>
                        <a:pt x="114" y="108"/>
                      </a:lnTo>
                      <a:lnTo>
                        <a:pt x="120" y="102"/>
                      </a:lnTo>
                      <a:lnTo>
                        <a:pt x="120" y="96"/>
                      </a:lnTo>
                      <a:lnTo>
                        <a:pt x="120" y="90"/>
                      </a:lnTo>
                      <a:lnTo>
                        <a:pt x="126" y="90"/>
                      </a:lnTo>
                      <a:lnTo>
                        <a:pt x="126" y="84"/>
                      </a:lnTo>
                      <a:lnTo>
                        <a:pt x="126" y="78"/>
                      </a:lnTo>
                      <a:lnTo>
                        <a:pt x="126" y="72"/>
                      </a:lnTo>
                      <a:lnTo>
                        <a:pt x="132" y="72"/>
                      </a:lnTo>
                      <a:lnTo>
                        <a:pt x="132" y="66"/>
                      </a:lnTo>
                      <a:lnTo>
                        <a:pt x="132" y="60"/>
                      </a:lnTo>
                      <a:lnTo>
                        <a:pt x="138" y="54"/>
                      </a:lnTo>
                      <a:lnTo>
                        <a:pt x="138" y="48"/>
                      </a:lnTo>
                      <a:lnTo>
                        <a:pt x="138" y="42"/>
                      </a:lnTo>
                      <a:lnTo>
                        <a:pt x="144" y="42"/>
                      </a:lnTo>
                      <a:lnTo>
                        <a:pt x="144" y="36"/>
                      </a:lnTo>
                      <a:lnTo>
                        <a:pt x="144" y="30"/>
                      </a:lnTo>
                      <a:lnTo>
                        <a:pt x="150" y="30"/>
                      </a:lnTo>
                      <a:lnTo>
                        <a:pt x="150" y="24"/>
                      </a:lnTo>
                      <a:lnTo>
                        <a:pt x="150" y="18"/>
                      </a:lnTo>
                      <a:lnTo>
                        <a:pt x="156" y="18"/>
                      </a:lnTo>
                      <a:lnTo>
                        <a:pt x="156" y="12"/>
                      </a:lnTo>
                      <a:lnTo>
                        <a:pt x="156" y="6"/>
                      </a:lnTo>
                      <a:lnTo>
                        <a:pt x="162" y="6"/>
                      </a:lnTo>
                      <a:lnTo>
                        <a:pt x="162" y="0"/>
                      </a:lnTo>
                      <a:lnTo>
                        <a:pt x="168" y="0"/>
                      </a:lnTo>
                      <a:lnTo>
                        <a:pt x="168" y="6"/>
                      </a:lnTo>
                      <a:lnTo>
                        <a:pt x="168" y="12"/>
                      </a:lnTo>
                      <a:lnTo>
                        <a:pt x="174" y="90"/>
                      </a:lnTo>
                      <a:lnTo>
                        <a:pt x="174" y="108"/>
                      </a:lnTo>
                    </a:path>
                  </a:pathLst>
                </a:custGeom>
                <a:grpFill/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07" name="Freeform 147"/>
                <p:cNvSpPr>
                  <a:spLocks/>
                </p:cNvSpPr>
                <p:nvPr/>
              </p:nvSpPr>
              <p:spPr bwMode="auto">
                <a:xfrm>
                  <a:off x="641" y="1013"/>
                  <a:ext cx="239" cy="1072"/>
                </a:xfrm>
                <a:custGeom>
                  <a:avLst/>
                  <a:gdLst>
                    <a:gd name="T0" fmla="*/ 0 w 222"/>
                    <a:gd name="T1" fmla="*/ 936 h 942"/>
                    <a:gd name="T2" fmla="*/ 6 w 222"/>
                    <a:gd name="T3" fmla="*/ 912 h 942"/>
                    <a:gd name="T4" fmla="*/ 6 w 222"/>
                    <a:gd name="T5" fmla="*/ 870 h 942"/>
                    <a:gd name="T6" fmla="*/ 12 w 222"/>
                    <a:gd name="T7" fmla="*/ 786 h 942"/>
                    <a:gd name="T8" fmla="*/ 18 w 222"/>
                    <a:gd name="T9" fmla="*/ 702 h 942"/>
                    <a:gd name="T10" fmla="*/ 18 w 222"/>
                    <a:gd name="T11" fmla="*/ 636 h 942"/>
                    <a:gd name="T12" fmla="*/ 24 w 222"/>
                    <a:gd name="T13" fmla="*/ 564 h 942"/>
                    <a:gd name="T14" fmla="*/ 30 w 222"/>
                    <a:gd name="T15" fmla="*/ 510 h 942"/>
                    <a:gd name="T16" fmla="*/ 30 w 222"/>
                    <a:gd name="T17" fmla="*/ 468 h 942"/>
                    <a:gd name="T18" fmla="*/ 36 w 222"/>
                    <a:gd name="T19" fmla="*/ 438 h 942"/>
                    <a:gd name="T20" fmla="*/ 42 w 222"/>
                    <a:gd name="T21" fmla="*/ 414 h 942"/>
                    <a:gd name="T22" fmla="*/ 42 w 222"/>
                    <a:gd name="T23" fmla="*/ 396 h 942"/>
                    <a:gd name="T24" fmla="*/ 48 w 222"/>
                    <a:gd name="T25" fmla="*/ 384 h 942"/>
                    <a:gd name="T26" fmla="*/ 54 w 222"/>
                    <a:gd name="T27" fmla="*/ 372 h 942"/>
                    <a:gd name="T28" fmla="*/ 54 w 222"/>
                    <a:gd name="T29" fmla="*/ 360 h 942"/>
                    <a:gd name="T30" fmla="*/ 60 w 222"/>
                    <a:gd name="T31" fmla="*/ 348 h 942"/>
                    <a:gd name="T32" fmla="*/ 66 w 222"/>
                    <a:gd name="T33" fmla="*/ 336 h 942"/>
                    <a:gd name="T34" fmla="*/ 66 w 222"/>
                    <a:gd name="T35" fmla="*/ 324 h 942"/>
                    <a:gd name="T36" fmla="*/ 72 w 222"/>
                    <a:gd name="T37" fmla="*/ 312 h 942"/>
                    <a:gd name="T38" fmla="*/ 78 w 222"/>
                    <a:gd name="T39" fmla="*/ 306 h 942"/>
                    <a:gd name="T40" fmla="*/ 78 w 222"/>
                    <a:gd name="T41" fmla="*/ 294 h 942"/>
                    <a:gd name="T42" fmla="*/ 84 w 222"/>
                    <a:gd name="T43" fmla="*/ 282 h 942"/>
                    <a:gd name="T44" fmla="*/ 90 w 222"/>
                    <a:gd name="T45" fmla="*/ 270 h 942"/>
                    <a:gd name="T46" fmla="*/ 90 w 222"/>
                    <a:gd name="T47" fmla="*/ 258 h 942"/>
                    <a:gd name="T48" fmla="*/ 96 w 222"/>
                    <a:gd name="T49" fmla="*/ 246 h 942"/>
                    <a:gd name="T50" fmla="*/ 102 w 222"/>
                    <a:gd name="T51" fmla="*/ 228 h 942"/>
                    <a:gd name="T52" fmla="*/ 102 w 222"/>
                    <a:gd name="T53" fmla="*/ 216 h 942"/>
                    <a:gd name="T54" fmla="*/ 108 w 222"/>
                    <a:gd name="T55" fmla="*/ 204 h 942"/>
                    <a:gd name="T56" fmla="*/ 114 w 222"/>
                    <a:gd name="T57" fmla="*/ 192 h 942"/>
                    <a:gd name="T58" fmla="*/ 114 w 222"/>
                    <a:gd name="T59" fmla="*/ 180 h 942"/>
                    <a:gd name="T60" fmla="*/ 120 w 222"/>
                    <a:gd name="T61" fmla="*/ 168 h 942"/>
                    <a:gd name="T62" fmla="*/ 126 w 222"/>
                    <a:gd name="T63" fmla="*/ 162 h 942"/>
                    <a:gd name="T64" fmla="*/ 126 w 222"/>
                    <a:gd name="T65" fmla="*/ 150 h 942"/>
                    <a:gd name="T66" fmla="*/ 132 w 222"/>
                    <a:gd name="T67" fmla="*/ 138 h 942"/>
                    <a:gd name="T68" fmla="*/ 138 w 222"/>
                    <a:gd name="T69" fmla="*/ 126 h 942"/>
                    <a:gd name="T70" fmla="*/ 138 w 222"/>
                    <a:gd name="T71" fmla="*/ 114 h 942"/>
                    <a:gd name="T72" fmla="*/ 144 w 222"/>
                    <a:gd name="T73" fmla="*/ 108 h 942"/>
                    <a:gd name="T74" fmla="*/ 150 w 222"/>
                    <a:gd name="T75" fmla="*/ 96 h 942"/>
                    <a:gd name="T76" fmla="*/ 150 w 222"/>
                    <a:gd name="T77" fmla="*/ 90 h 942"/>
                    <a:gd name="T78" fmla="*/ 156 w 222"/>
                    <a:gd name="T79" fmla="*/ 78 h 942"/>
                    <a:gd name="T80" fmla="*/ 162 w 222"/>
                    <a:gd name="T81" fmla="*/ 72 h 942"/>
                    <a:gd name="T82" fmla="*/ 162 w 222"/>
                    <a:gd name="T83" fmla="*/ 60 h 942"/>
                    <a:gd name="T84" fmla="*/ 168 w 222"/>
                    <a:gd name="T85" fmla="*/ 54 h 942"/>
                    <a:gd name="T86" fmla="*/ 174 w 222"/>
                    <a:gd name="T87" fmla="*/ 48 h 942"/>
                    <a:gd name="T88" fmla="*/ 174 w 222"/>
                    <a:gd name="T89" fmla="*/ 42 h 942"/>
                    <a:gd name="T90" fmla="*/ 180 w 222"/>
                    <a:gd name="T91" fmla="*/ 36 h 942"/>
                    <a:gd name="T92" fmla="*/ 186 w 222"/>
                    <a:gd name="T93" fmla="*/ 30 h 942"/>
                    <a:gd name="T94" fmla="*/ 186 w 222"/>
                    <a:gd name="T95" fmla="*/ 24 h 942"/>
                    <a:gd name="T96" fmla="*/ 192 w 222"/>
                    <a:gd name="T97" fmla="*/ 18 h 942"/>
                    <a:gd name="T98" fmla="*/ 198 w 222"/>
                    <a:gd name="T99" fmla="*/ 12 h 942"/>
                    <a:gd name="T100" fmla="*/ 204 w 222"/>
                    <a:gd name="T101" fmla="*/ 6 h 942"/>
                    <a:gd name="T102" fmla="*/ 204 w 222"/>
                    <a:gd name="T103" fmla="*/ 6 h 942"/>
                    <a:gd name="T104" fmla="*/ 210 w 222"/>
                    <a:gd name="T105" fmla="*/ 0 h 942"/>
                    <a:gd name="T106" fmla="*/ 210 w 222"/>
                    <a:gd name="T107" fmla="*/ 0 h 942"/>
                    <a:gd name="T108" fmla="*/ 216 w 222"/>
                    <a:gd name="T109" fmla="*/ 0 h 94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22"/>
                    <a:gd name="T166" fmla="*/ 0 h 942"/>
                    <a:gd name="T167" fmla="*/ 222 w 222"/>
                    <a:gd name="T168" fmla="*/ 942 h 94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22" h="942">
                      <a:moveTo>
                        <a:pt x="0" y="942"/>
                      </a:moveTo>
                      <a:lnTo>
                        <a:pt x="0" y="942"/>
                      </a:lnTo>
                      <a:lnTo>
                        <a:pt x="0" y="936"/>
                      </a:lnTo>
                      <a:lnTo>
                        <a:pt x="0" y="924"/>
                      </a:lnTo>
                      <a:lnTo>
                        <a:pt x="6" y="912"/>
                      </a:lnTo>
                      <a:lnTo>
                        <a:pt x="6" y="906"/>
                      </a:lnTo>
                      <a:lnTo>
                        <a:pt x="6" y="900"/>
                      </a:lnTo>
                      <a:lnTo>
                        <a:pt x="6" y="888"/>
                      </a:lnTo>
                      <a:lnTo>
                        <a:pt x="6" y="870"/>
                      </a:lnTo>
                      <a:lnTo>
                        <a:pt x="6" y="858"/>
                      </a:lnTo>
                      <a:lnTo>
                        <a:pt x="12" y="834"/>
                      </a:lnTo>
                      <a:lnTo>
                        <a:pt x="12" y="816"/>
                      </a:lnTo>
                      <a:lnTo>
                        <a:pt x="12" y="786"/>
                      </a:lnTo>
                      <a:lnTo>
                        <a:pt x="12" y="768"/>
                      </a:lnTo>
                      <a:lnTo>
                        <a:pt x="12" y="744"/>
                      </a:lnTo>
                      <a:lnTo>
                        <a:pt x="18" y="720"/>
                      </a:lnTo>
                      <a:lnTo>
                        <a:pt x="18" y="702"/>
                      </a:lnTo>
                      <a:lnTo>
                        <a:pt x="18" y="690"/>
                      </a:lnTo>
                      <a:lnTo>
                        <a:pt x="18" y="672"/>
                      </a:lnTo>
                      <a:lnTo>
                        <a:pt x="18" y="654"/>
                      </a:lnTo>
                      <a:lnTo>
                        <a:pt x="18" y="636"/>
                      </a:lnTo>
                      <a:lnTo>
                        <a:pt x="24" y="618"/>
                      </a:lnTo>
                      <a:lnTo>
                        <a:pt x="24" y="600"/>
                      </a:lnTo>
                      <a:lnTo>
                        <a:pt x="24" y="582"/>
                      </a:lnTo>
                      <a:lnTo>
                        <a:pt x="24" y="564"/>
                      </a:lnTo>
                      <a:lnTo>
                        <a:pt x="24" y="552"/>
                      </a:lnTo>
                      <a:lnTo>
                        <a:pt x="24" y="534"/>
                      </a:lnTo>
                      <a:lnTo>
                        <a:pt x="30" y="522"/>
                      </a:lnTo>
                      <a:lnTo>
                        <a:pt x="30" y="510"/>
                      </a:lnTo>
                      <a:lnTo>
                        <a:pt x="30" y="498"/>
                      </a:lnTo>
                      <a:lnTo>
                        <a:pt x="30" y="492"/>
                      </a:lnTo>
                      <a:lnTo>
                        <a:pt x="30" y="480"/>
                      </a:lnTo>
                      <a:lnTo>
                        <a:pt x="30" y="468"/>
                      </a:lnTo>
                      <a:lnTo>
                        <a:pt x="36" y="462"/>
                      </a:lnTo>
                      <a:lnTo>
                        <a:pt x="36" y="456"/>
                      </a:lnTo>
                      <a:lnTo>
                        <a:pt x="36" y="444"/>
                      </a:lnTo>
                      <a:lnTo>
                        <a:pt x="36" y="438"/>
                      </a:lnTo>
                      <a:lnTo>
                        <a:pt x="36" y="432"/>
                      </a:lnTo>
                      <a:lnTo>
                        <a:pt x="36" y="426"/>
                      </a:lnTo>
                      <a:lnTo>
                        <a:pt x="42" y="420"/>
                      </a:lnTo>
                      <a:lnTo>
                        <a:pt x="42" y="414"/>
                      </a:lnTo>
                      <a:lnTo>
                        <a:pt x="42" y="408"/>
                      </a:lnTo>
                      <a:lnTo>
                        <a:pt x="42" y="402"/>
                      </a:lnTo>
                      <a:lnTo>
                        <a:pt x="42" y="396"/>
                      </a:lnTo>
                      <a:lnTo>
                        <a:pt x="48" y="396"/>
                      </a:lnTo>
                      <a:lnTo>
                        <a:pt x="48" y="390"/>
                      </a:lnTo>
                      <a:lnTo>
                        <a:pt x="48" y="384"/>
                      </a:lnTo>
                      <a:lnTo>
                        <a:pt x="48" y="378"/>
                      </a:lnTo>
                      <a:lnTo>
                        <a:pt x="54" y="372"/>
                      </a:lnTo>
                      <a:lnTo>
                        <a:pt x="54" y="366"/>
                      </a:lnTo>
                      <a:lnTo>
                        <a:pt x="54" y="360"/>
                      </a:lnTo>
                      <a:lnTo>
                        <a:pt x="60" y="354"/>
                      </a:lnTo>
                      <a:lnTo>
                        <a:pt x="60" y="348"/>
                      </a:lnTo>
                      <a:lnTo>
                        <a:pt x="60" y="342"/>
                      </a:lnTo>
                      <a:lnTo>
                        <a:pt x="66" y="342"/>
                      </a:lnTo>
                      <a:lnTo>
                        <a:pt x="66" y="336"/>
                      </a:lnTo>
                      <a:lnTo>
                        <a:pt x="66" y="330"/>
                      </a:lnTo>
                      <a:lnTo>
                        <a:pt x="66" y="324"/>
                      </a:lnTo>
                      <a:lnTo>
                        <a:pt x="72" y="324"/>
                      </a:lnTo>
                      <a:lnTo>
                        <a:pt x="72" y="318"/>
                      </a:lnTo>
                      <a:lnTo>
                        <a:pt x="72" y="312"/>
                      </a:lnTo>
                      <a:lnTo>
                        <a:pt x="72" y="306"/>
                      </a:lnTo>
                      <a:lnTo>
                        <a:pt x="78" y="306"/>
                      </a:lnTo>
                      <a:lnTo>
                        <a:pt x="78" y="300"/>
                      </a:lnTo>
                      <a:lnTo>
                        <a:pt x="78" y="294"/>
                      </a:lnTo>
                      <a:lnTo>
                        <a:pt x="84" y="288"/>
                      </a:lnTo>
                      <a:lnTo>
                        <a:pt x="84" y="282"/>
                      </a:lnTo>
                      <a:lnTo>
                        <a:pt x="84" y="276"/>
                      </a:lnTo>
                      <a:lnTo>
                        <a:pt x="90" y="270"/>
                      </a:lnTo>
                      <a:lnTo>
                        <a:pt x="90" y="264"/>
                      </a:lnTo>
                      <a:lnTo>
                        <a:pt x="90" y="258"/>
                      </a:lnTo>
                      <a:lnTo>
                        <a:pt x="96" y="252"/>
                      </a:lnTo>
                      <a:lnTo>
                        <a:pt x="96" y="246"/>
                      </a:lnTo>
                      <a:lnTo>
                        <a:pt x="96" y="240"/>
                      </a:lnTo>
                      <a:lnTo>
                        <a:pt x="102" y="234"/>
                      </a:lnTo>
                      <a:lnTo>
                        <a:pt x="102" y="228"/>
                      </a:lnTo>
                      <a:lnTo>
                        <a:pt x="102" y="222"/>
                      </a:lnTo>
                      <a:lnTo>
                        <a:pt x="102" y="216"/>
                      </a:lnTo>
                      <a:lnTo>
                        <a:pt x="108" y="216"/>
                      </a:lnTo>
                      <a:lnTo>
                        <a:pt x="108" y="210"/>
                      </a:lnTo>
                      <a:lnTo>
                        <a:pt x="108" y="204"/>
                      </a:lnTo>
                      <a:lnTo>
                        <a:pt x="108" y="198"/>
                      </a:lnTo>
                      <a:lnTo>
                        <a:pt x="114" y="198"/>
                      </a:lnTo>
                      <a:lnTo>
                        <a:pt x="114" y="192"/>
                      </a:lnTo>
                      <a:lnTo>
                        <a:pt x="114" y="186"/>
                      </a:lnTo>
                      <a:lnTo>
                        <a:pt x="114" y="180"/>
                      </a:lnTo>
                      <a:lnTo>
                        <a:pt x="120" y="180"/>
                      </a:lnTo>
                      <a:lnTo>
                        <a:pt x="120" y="174"/>
                      </a:lnTo>
                      <a:lnTo>
                        <a:pt x="120" y="168"/>
                      </a:lnTo>
                      <a:lnTo>
                        <a:pt x="126" y="162"/>
                      </a:lnTo>
                      <a:lnTo>
                        <a:pt x="126" y="156"/>
                      </a:lnTo>
                      <a:lnTo>
                        <a:pt x="126" y="150"/>
                      </a:lnTo>
                      <a:lnTo>
                        <a:pt x="132" y="144"/>
                      </a:lnTo>
                      <a:lnTo>
                        <a:pt x="132" y="138"/>
                      </a:lnTo>
                      <a:lnTo>
                        <a:pt x="132" y="132"/>
                      </a:lnTo>
                      <a:lnTo>
                        <a:pt x="138" y="126"/>
                      </a:lnTo>
                      <a:lnTo>
                        <a:pt x="138" y="120"/>
                      </a:lnTo>
                      <a:lnTo>
                        <a:pt x="138" y="114"/>
                      </a:lnTo>
                      <a:lnTo>
                        <a:pt x="144" y="114"/>
                      </a:lnTo>
                      <a:lnTo>
                        <a:pt x="144" y="108"/>
                      </a:lnTo>
                      <a:lnTo>
                        <a:pt x="144" y="102"/>
                      </a:lnTo>
                      <a:lnTo>
                        <a:pt x="150" y="102"/>
                      </a:lnTo>
                      <a:lnTo>
                        <a:pt x="150" y="96"/>
                      </a:lnTo>
                      <a:lnTo>
                        <a:pt x="150" y="90"/>
                      </a:lnTo>
                      <a:lnTo>
                        <a:pt x="156" y="84"/>
                      </a:lnTo>
                      <a:lnTo>
                        <a:pt x="156" y="78"/>
                      </a:lnTo>
                      <a:lnTo>
                        <a:pt x="156" y="72"/>
                      </a:lnTo>
                      <a:lnTo>
                        <a:pt x="162" y="72"/>
                      </a:lnTo>
                      <a:lnTo>
                        <a:pt x="162" y="66"/>
                      </a:lnTo>
                      <a:lnTo>
                        <a:pt x="162" y="60"/>
                      </a:lnTo>
                      <a:lnTo>
                        <a:pt x="168" y="60"/>
                      </a:lnTo>
                      <a:lnTo>
                        <a:pt x="168" y="54"/>
                      </a:lnTo>
                      <a:lnTo>
                        <a:pt x="174" y="54"/>
                      </a:lnTo>
                      <a:lnTo>
                        <a:pt x="174" y="48"/>
                      </a:lnTo>
                      <a:lnTo>
                        <a:pt x="174" y="42"/>
                      </a:lnTo>
                      <a:lnTo>
                        <a:pt x="180" y="42"/>
                      </a:lnTo>
                      <a:lnTo>
                        <a:pt x="180" y="36"/>
                      </a:lnTo>
                      <a:lnTo>
                        <a:pt x="180" y="30"/>
                      </a:lnTo>
                      <a:lnTo>
                        <a:pt x="186" y="30"/>
                      </a:lnTo>
                      <a:lnTo>
                        <a:pt x="186" y="24"/>
                      </a:lnTo>
                      <a:lnTo>
                        <a:pt x="192" y="24"/>
                      </a:lnTo>
                      <a:lnTo>
                        <a:pt x="192" y="18"/>
                      </a:lnTo>
                      <a:lnTo>
                        <a:pt x="198" y="18"/>
                      </a:lnTo>
                      <a:lnTo>
                        <a:pt x="198" y="12"/>
                      </a:lnTo>
                      <a:lnTo>
                        <a:pt x="204" y="6"/>
                      </a:lnTo>
                      <a:lnTo>
                        <a:pt x="210" y="0"/>
                      </a:lnTo>
                      <a:lnTo>
                        <a:pt x="216" y="0"/>
                      </a:lnTo>
                      <a:lnTo>
                        <a:pt x="216" y="6"/>
                      </a:lnTo>
                      <a:lnTo>
                        <a:pt x="222" y="102"/>
                      </a:lnTo>
                    </a:path>
                  </a:pathLst>
                </a:custGeom>
                <a:grpFill/>
                <a:ln w="9525">
                  <a:solidFill>
                    <a:srgbClr val="00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08" name="Freeform 148"/>
                <p:cNvSpPr>
                  <a:spLocks/>
                </p:cNvSpPr>
                <p:nvPr/>
              </p:nvSpPr>
              <p:spPr bwMode="auto">
                <a:xfrm>
                  <a:off x="641" y="965"/>
                  <a:ext cx="271" cy="1120"/>
                </a:xfrm>
                <a:custGeom>
                  <a:avLst/>
                  <a:gdLst>
                    <a:gd name="T0" fmla="*/ 0 w 252"/>
                    <a:gd name="T1" fmla="*/ 972 h 984"/>
                    <a:gd name="T2" fmla="*/ 6 w 252"/>
                    <a:gd name="T3" fmla="*/ 960 h 984"/>
                    <a:gd name="T4" fmla="*/ 6 w 252"/>
                    <a:gd name="T5" fmla="*/ 924 h 984"/>
                    <a:gd name="T6" fmla="*/ 12 w 252"/>
                    <a:gd name="T7" fmla="*/ 846 h 984"/>
                    <a:gd name="T8" fmla="*/ 18 w 252"/>
                    <a:gd name="T9" fmla="*/ 744 h 984"/>
                    <a:gd name="T10" fmla="*/ 18 w 252"/>
                    <a:gd name="T11" fmla="*/ 660 h 984"/>
                    <a:gd name="T12" fmla="*/ 24 w 252"/>
                    <a:gd name="T13" fmla="*/ 582 h 984"/>
                    <a:gd name="T14" fmla="*/ 30 w 252"/>
                    <a:gd name="T15" fmla="*/ 522 h 984"/>
                    <a:gd name="T16" fmla="*/ 30 w 252"/>
                    <a:gd name="T17" fmla="*/ 474 h 984"/>
                    <a:gd name="T18" fmla="*/ 36 w 252"/>
                    <a:gd name="T19" fmla="*/ 444 h 984"/>
                    <a:gd name="T20" fmla="*/ 42 w 252"/>
                    <a:gd name="T21" fmla="*/ 420 h 984"/>
                    <a:gd name="T22" fmla="*/ 48 w 252"/>
                    <a:gd name="T23" fmla="*/ 402 h 984"/>
                    <a:gd name="T24" fmla="*/ 48 w 252"/>
                    <a:gd name="T25" fmla="*/ 390 h 984"/>
                    <a:gd name="T26" fmla="*/ 54 w 252"/>
                    <a:gd name="T27" fmla="*/ 378 h 984"/>
                    <a:gd name="T28" fmla="*/ 60 w 252"/>
                    <a:gd name="T29" fmla="*/ 366 h 984"/>
                    <a:gd name="T30" fmla="*/ 60 w 252"/>
                    <a:gd name="T31" fmla="*/ 354 h 984"/>
                    <a:gd name="T32" fmla="*/ 66 w 252"/>
                    <a:gd name="T33" fmla="*/ 342 h 984"/>
                    <a:gd name="T34" fmla="*/ 72 w 252"/>
                    <a:gd name="T35" fmla="*/ 330 h 984"/>
                    <a:gd name="T36" fmla="*/ 72 w 252"/>
                    <a:gd name="T37" fmla="*/ 318 h 984"/>
                    <a:gd name="T38" fmla="*/ 78 w 252"/>
                    <a:gd name="T39" fmla="*/ 306 h 984"/>
                    <a:gd name="T40" fmla="*/ 84 w 252"/>
                    <a:gd name="T41" fmla="*/ 294 h 984"/>
                    <a:gd name="T42" fmla="*/ 84 w 252"/>
                    <a:gd name="T43" fmla="*/ 282 h 984"/>
                    <a:gd name="T44" fmla="*/ 90 w 252"/>
                    <a:gd name="T45" fmla="*/ 270 h 984"/>
                    <a:gd name="T46" fmla="*/ 96 w 252"/>
                    <a:gd name="T47" fmla="*/ 258 h 984"/>
                    <a:gd name="T48" fmla="*/ 96 w 252"/>
                    <a:gd name="T49" fmla="*/ 246 h 984"/>
                    <a:gd name="T50" fmla="*/ 102 w 252"/>
                    <a:gd name="T51" fmla="*/ 234 h 984"/>
                    <a:gd name="T52" fmla="*/ 108 w 252"/>
                    <a:gd name="T53" fmla="*/ 228 h 984"/>
                    <a:gd name="T54" fmla="*/ 108 w 252"/>
                    <a:gd name="T55" fmla="*/ 216 h 984"/>
                    <a:gd name="T56" fmla="*/ 114 w 252"/>
                    <a:gd name="T57" fmla="*/ 210 h 984"/>
                    <a:gd name="T58" fmla="*/ 120 w 252"/>
                    <a:gd name="T59" fmla="*/ 210 h 984"/>
                    <a:gd name="T60" fmla="*/ 120 w 252"/>
                    <a:gd name="T61" fmla="*/ 204 h 984"/>
                    <a:gd name="T62" fmla="*/ 126 w 252"/>
                    <a:gd name="T63" fmla="*/ 198 h 984"/>
                    <a:gd name="T64" fmla="*/ 132 w 252"/>
                    <a:gd name="T65" fmla="*/ 192 h 984"/>
                    <a:gd name="T66" fmla="*/ 132 w 252"/>
                    <a:gd name="T67" fmla="*/ 180 h 984"/>
                    <a:gd name="T68" fmla="*/ 138 w 252"/>
                    <a:gd name="T69" fmla="*/ 168 h 984"/>
                    <a:gd name="T70" fmla="*/ 144 w 252"/>
                    <a:gd name="T71" fmla="*/ 156 h 984"/>
                    <a:gd name="T72" fmla="*/ 144 w 252"/>
                    <a:gd name="T73" fmla="*/ 150 h 984"/>
                    <a:gd name="T74" fmla="*/ 150 w 252"/>
                    <a:gd name="T75" fmla="*/ 138 h 984"/>
                    <a:gd name="T76" fmla="*/ 156 w 252"/>
                    <a:gd name="T77" fmla="*/ 132 h 984"/>
                    <a:gd name="T78" fmla="*/ 156 w 252"/>
                    <a:gd name="T79" fmla="*/ 120 h 984"/>
                    <a:gd name="T80" fmla="*/ 162 w 252"/>
                    <a:gd name="T81" fmla="*/ 114 h 984"/>
                    <a:gd name="T82" fmla="*/ 168 w 252"/>
                    <a:gd name="T83" fmla="*/ 114 h 984"/>
                    <a:gd name="T84" fmla="*/ 168 w 252"/>
                    <a:gd name="T85" fmla="*/ 108 h 984"/>
                    <a:gd name="T86" fmla="*/ 174 w 252"/>
                    <a:gd name="T87" fmla="*/ 102 h 984"/>
                    <a:gd name="T88" fmla="*/ 180 w 252"/>
                    <a:gd name="T89" fmla="*/ 90 h 984"/>
                    <a:gd name="T90" fmla="*/ 180 w 252"/>
                    <a:gd name="T91" fmla="*/ 84 h 984"/>
                    <a:gd name="T92" fmla="*/ 186 w 252"/>
                    <a:gd name="T93" fmla="*/ 78 h 984"/>
                    <a:gd name="T94" fmla="*/ 192 w 252"/>
                    <a:gd name="T95" fmla="*/ 66 h 984"/>
                    <a:gd name="T96" fmla="*/ 192 w 252"/>
                    <a:gd name="T97" fmla="*/ 60 h 984"/>
                    <a:gd name="T98" fmla="*/ 198 w 252"/>
                    <a:gd name="T99" fmla="*/ 54 h 984"/>
                    <a:gd name="T100" fmla="*/ 204 w 252"/>
                    <a:gd name="T101" fmla="*/ 48 h 984"/>
                    <a:gd name="T102" fmla="*/ 204 w 252"/>
                    <a:gd name="T103" fmla="*/ 42 h 984"/>
                    <a:gd name="T104" fmla="*/ 210 w 252"/>
                    <a:gd name="T105" fmla="*/ 42 h 984"/>
                    <a:gd name="T106" fmla="*/ 216 w 252"/>
                    <a:gd name="T107" fmla="*/ 36 h 984"/>
                    <a:gd name="T108" fmla="*/ 216 w 252"/>
                    <a:gd name="T109" fmla="*/ 36 h 984"/>
                    <a:gd name="T110" fmla="*/ 222 w 252"/>
                    <a:gd name="T111" fmla="*/ 30 h 984"/>
                    <a:gd name="T112" fmla="*/ 228 w 252"/>
                    <a:gd name="T113" fmla="*/ 24 h 984"/>
                    <a:gd name="T114" fmla="*/ 228 w 252"/>
                    <a:gd name="T115" fmla="*/ 18 h 984"/>
                    <a:gd name="T116" fmla="*/ 234 w 252"/>
                    <a:gd name="T117" fmla="*/ 12 h 984"/>
                    <a:gd name="T118" fmla="*/ 240 w 252"/>
                    <a:gd name="T119" fmla="*/ 12 h 984"/>
                    <a:gd name="T120" fmla="*/ 240 w 252"/>
                    <a:gd name="T121" fmla="*/ 6 h 984"/>
                    <a:gd name="T122" fmla="*/ 246 w 252"/>
                    <a:gd name="T123" fmla="*/ 0 h 984"/>
                    <a:gd name="T124" fmla="*/ 252 w 252"/>
                    <a:gd name="T125" fmla="*/ 90 h 98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52"/>
                    <a:gd name="T190" fmla="*/ 0 h 984"/>
                    <a:gd name="T191" fmla="*/ 252 w 252"/>
                    <a:gd name="T192" fmla="*/ 984 h 98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52" h="984">
                      <a:moveTo>
                        <a:pt x="0" y="984"/>
                      </a:moveTo>
                      <a:lnTo>
                        <a:pt x="0" y="978"/>
                      </a:lnTo>
                      <a:lnTo>
                        <a:pt x="0" y="984"/>
                      </a:lnTo>
                      <a:lnTo>
                        <a:pt x="0" y="972"/>
                      </a:lnTo>
                      <a:lnTo>
                        <a:pt x="0" y="966"/>
                      </a:lnTo>
                      <a:lnTo>
                        <a:pt x="6" y="960"/>
                      </a:lnTo>
                      <a:lnTo>
                        <a:pt x="6" y="954"/>
                      </a:lnTo>
                      <a:lnTo>
                        <a:pt x="6" y="936"/>
                      </a:lnTo>
                      <a:lnTo>
                        <a:pt x="6" y="930"/>
                      </a:lnTo>
                      <a:lnTo>
                        <a:pt x="6" y="924"/>
                      </a:lnTo>
                      <a:lnTo>
                        <a:pt x="12" y="906"/>
                      </a:lnTo>
                      <a:lnTo>
                        <a:pt x="12" y="882"/>
                      </a:lnTo>
                      <a:lnTo>
                        <a:pt x="12" y="864"/>
                      </a:lnTo>
                      <a:lnTo>
                        <a:pt x="12" y="846"/>
                      </a:lnTo>
                      <a:lnTo>
                        <a:pt x="12" y="822"/>
                      </a:lnTo>
                      <a:lnTo>
                        <a:pt x="12" y="792"/>
                      </a:lnTo>
                      <a:lnTo>
                        <a:pt x="18" y="768"/>
                      </a:lnTo>
                      <a:lnTo>
                        <a:pt x="18" y="744"/>
                      </a:lnTo>
                      <a:lnTo>
                        <a:pt x="18" y="726"/>
                      </a:lnTo>
                      <a:lnTo>
                        <a:pt x="18" y="702"/>
                      </a:lnTo>
                      <a:lnTo>
                        <a:pt x="18" y="678"/>
                      </a:lnTo>
                      <a:lnTo>
                        <a:pt x="18" y="660"/>
                      </a:lnTo>
                      <a:lnTo>
                        <a:pt x="24" y="636"/>
                      </a:lnTo>
                      <a:lnTo>
                        <a:pt x="24" y="618"/>
                      </a:lnTo>
                      <a:lnTo>
                        <a:pt x="24" y="600"/>
                      </a:lnTo>
                      <a:lnTo>
                        <a:pt x="24" y="582"/>
                      </a:lnTo>
                      <a:lnTo>
                        <a:pt x="24" y="564"/>
                      </a:lnTo>
                      <a:lnTo>
                        <a:pt x="30" y="552"/>
                      </a:lnTo>
                      <a:lnTo>
                        <a:pt x="30" y="534"/>
                      </a:lnTo>
                      <a:lnTo>
                        <a:pt x="30" y="522"/>
                      </a:lnTo>
                      <a:lnTo>
                        <a:pt x="30" y="510"/>
                      </a:lnTo>
                      <a:lnTo>
                        <a:pt x="30" y="498"/>
                      </a:lnTo>
                      <a:lnTo>
                        <a:pt x="30" y="486"/>
                      </a:lnTo>
                      <a:lnTo>
                        <a:pt x="30" y="474"/>
                      </a:lnTo>
                      <a:lnTo>
                        <a:pt x="36" y="468"/>
                      </a:lnTo>
                      <a:lnTo>
                        <a:pt x="36" y="462"/>
                      </a:lnTo>
                      <a:lnTo>
                        <a:pt x="36" y="450"/>
                      </a:lnTo>
                      <a:lnTo>
                        <a:pt x="36" y="444"/>
                      </a:lnTo>
                      <a:lnTo>
                        <a:pt x="36" y="438"/>
                      </a:lnTo>
                      <a:lnTo>
                        <a:pt x="36" y="432"/>
                      </a:lnTo>
                      <a:lnTo>
                        <a:pt x="42" y="426"/>
                      </a:lnTo>
                      <a:lnTo>
                        <a:pt x="42" y="420"/>
                      </a:lnTo>
                      <a:lnTo>
                        <a:pt x="42" y="414"/>
                      </a:lnTo>
                      <a:lnTo>
                        <a:pt x="42" y="408"/>
                      </a:lnTo>
                      <a:lnTo>
                        <a:pt x="48" y="402"/>
                      </a:lnTo>
                      <a:lnTo>
                        <a:pt x="48" y="396"/>
                      </a:lnTo>
                      <a:lnTo>
                        <a:pt x="48" y="390"/>
                      </a:lnTo>
                      <a:lnTo>
                        <a:pt x="48" y="384"/>
                      </a:lnTo>
                      <a:lnTo>
                        <a:pt x="54" y="384"/>
                      </a:lnTo>
                      <a:lnTo>
                        <a:pt x="54" y="378"/>
                      </a:lnTo>
                      <a:lnTo>
                        <a:pt x="54" y="372"/>
                      </a:lnTo>
                      <a:lnTo>
                        <a:pt x="54" y="366"/>
                      </a:lnTo>
                      <a:lnTo>
                        <a:pt x="60" y="366"/>
                      </a:lnTo>
                      <a:lnTo>
                        <a:pt x="60" y="360"/>
                      </a:lnTo>
                      <a:lnTo>
                        <a:pt x="60" y="354"/>
                      </a:lnTo>
                      <a:lnTo>
                        <a:pt x="60" y="348"/>
                      </a:lnTo>
                      <a:lnTo>
                        <a:pt x="66" y="348"/>
                      </a:lnTo>
                      <a:lnTo>
                        <a:pt x="66" y="342"/>
                      </a:lnTo>
                      <a:lnTo>
                        <a:pt x="66" y="336"/>
                      </a:lnTo>
                      <a:lnTo>
                        <a:pt x="66" y="330"/>
                      </a:lnTo>
                      <a:lnTo>
                        <a:pt x="72" y="330"/>
                      </a:lnTo>
                      <a:lnTo>
                        <a:pt x="72" y="324"/>
                      </a:lnTo>
                      <a:lnTo>
                        <a:pt x="72" y="318"/>
                      </a:lnTo>
                      <a:lnTo>
                        <a:pt x="72" y="312"/>
                      </a:lnTo>
                      <a:lnTo>
                        <a:pt x="78" y="312"/>
                      </a:lnTo>
                      <a:lnTo>
                        <a:pt x="78" y="306"/>
                      </a:lnTo>
                      <a:lnTo>
                        <a:pt x="78" y="300"/>
                      </a:lnTo>
                      <a:lnTo>
                        <a:pt x="78" y="294"/>
                      </a:lnTo>
                      <a:lnTo>
                        <a:pt x="84" y="294"/>
                      </a:lnTo>
                      <a:lnTo>
                        <a:pt x="84" y="288"/>
                      </a:lnTo>
                      <a:lnTo>
                        <a:pt x="84" y="282"/>
                      </a:lnTo>
                      <a:lnTo>
                        <a:pt x="84" y="276"/>
                      </a:lnTo>
                      <a:lnTo>
                        <a:pt x="90" y="276"/>
                      </a:lnTo>
                      <a:lnTo>
                        <a:pt x="90" y="270"/>
                      </a:lnTo>
                      <a:lnTo>
                        <a:pt x="90" y="264"/>
                      </a:lnTo>
                      <a:lnTo>
                        <a:pt x="96" y="258"/>
                      </a:lnTo>
                      <a:lnTo>
                        <a:pt x="96" y="252"/>
                      </a:lnTo>
                      <a:lnTo>
                        <a:pt x="96" y="246"/>
                      </a:lnTo>
                      <a:lnTo>
                        <a:pt x="102" y="240"/>
                      </a:lnTo>
                      <a:lnTo>
                        <a:pt x="102" y="234"/>
                      </a:lnTo>
                      <a:lnTo>
                        <a:pt x="102" y="228"/>
                      </a:lnTo>
                      <a:lnTo>
                        <a:pt x="108" y="228"/>
                      </a:lnTo>
                      <a:lnTo>
                        <a:pt x="108" y="222"/>
                      </a:lnTo>
                      <a:lnTo>
                        <a:pt x="108" y="216"/>
                      </a:lnTo>
                      <a:lnTo>
                        <a:pt x="114" y="216"/>
                      </a:lnTo>
                      <a:lnTo>
                        <a:pt x="114" y="210"/>
                      </a:lnTo>
                      <a:lnTo>
                        <a:pt x="120" y="210"/>
                      </a:lnTo>
                      <a:lnTo>
                        <a:pt x="120" y="204"/>
                      </a:lnTo>
                      <a:lnTo>
                        <a:pt x="126" y="204"/>
                      </a:lnTo>
                      <a:lnTo>
                        <a:pt x="126" y="198"/>
                      </a:lnTo>
                      <a:lnTo>
                        <a:pt x="126" y="192"/>
                      </a:lnTo>
                      <a:lnTo>
                        <a:pt x="132" y="192"/>
                      </a:lnTo>
                      <a:lnTo>
                        <a:pt x="132" y="186"/>
                      </a:lnTo>
                      <a:lnTo>
                        <a:pt x="132" y="180"/>
                      </a:lnTo>
                      <a:lnTo>
                        <a:pt x="132" y="174"/>
                      </a:lnTo>
                      <a:lnTo>
                        <a:pt x="138" y="174"/>
                      </a:lnTo>
                      <a:lnTo>
                        <a:pt x="138" y="168"/>
                      </a:lnTo>
                      <a:lnTo>
                        <a:pt x="138" y="162"/>
                      </a:lnTo>
                      <a:lnTo>
                        <a:pt x="144" y="156"/>
                      </a:lnTo>
                      <a:lnTo>
                        <a:pt x="144" y="150"/>
                      </a:lnTo>
                      <a:lnTo>
                        <a:pt x="144" y="144"/>
                      </a:lnTo>
                      <a:lnTo>
                        <a:pt x="150" y="144"/>
                      </a:lnTo>
                      <a:lnTo>
                        <a:pt x="150" y="138"/>
                      </a:lnTo>
                      <a:lnTo>
                        <a:pt x="150" y="132"/>
                      </a:lnTo>
                      <a:lnTo>
                        <a:pt x="156" y="132"/>
                      </a:lnTo>
                      <a:lnTo>
                        <a:pt x="156" y="126"/>
                      </a:lnTo>
                      <a:lnTo>
                        <a:pt x="156" y="120"/>
                      </a:lnTo>
                      <a:lnTo>
                        <a:pt x="162" y="114"/>
                      </a:lnTo>
                      <a:lnTo>
                        <a:pt x="162" y="108"/>
                      </a:lnTo>
                      <a:lnTo>
                        <a:pt x="168" y="114"/>
                      </a:lnTo>
                      <a:lnTo>
                        <a:pt x="168" y="108"/>
                      </a:lnTo>
                      <a:lnTo>
                        <a:pt x="174" y="108"/>
                      </a:lnTo>
                      <a:lnTo>
                        <a:pt x="174" y="102"/>
                      </a:lnTo>
                      <a:lnTo>
                        <a:pt x="174" y="96"/>
                      </a:lnTo>
                      <a:lnTo>
                        <a:pt x="180" y="90"/>
                      </a:lnTo>
                      <a:lnTo>
                        <a:pt x="180" y="84"/>
                      </a:lnTo>
                      <a:lnTo>
                        <a:pt x="186" y="78"/>
                      </a:lnTo>
                      <a:lnTo>
                        <a:pt x="186" y="72"/>
                      </a:lnTo>
                      <a:lnTo>
                        <a:pt x="192" y="66"/>
                      </a:lnTo>
                      <a:lnTo>
                        <a:pt x="192" y="60"/>
                      </a:lnTo>
                      <a:lnTo>
                        <a:pt x="198" y="54"/>
                      </a:lnTo>
                      <a:lnTo>
                        <a:pt x="198" y="48"/>
                      </a:lnTo>
                      <a:lnTo>
                        <a:pt x="204" y="48"/>
                      </a:lnTo>
                      <a:lnTo>
                        <a:pt x="204" y="42"/>
                      </a:lnTo>
                      <a:lnTo>
                        <a:pt x="210" y="42"/>
                      </a:lnTo>
                      <a:lnTo>
                        <a:pt x="210" y="36"/>
                      </a:lnTo>
                      <a:lnTo>
                        <a:pt x="216" y="36"/>
                      </a:lnTo>
                      <a:lnTo>
                        <a:pt x="222" y="30"/>
                      </a:lnTo>
                      <a:lnTo>
                        <a:pt x="222" y="24"/>
                      </a:lnTo>
                      <a:lnTo>
                        <a:pt x="228" y="24"/>
                      </a:lnTo>
                      <a:lnTo>
                        <a:pt x="228" y="18"/>
                      </a:lnTo>
                      <a:lnTo>
                        <a:pt x="234" y="18"/>
                      </a:lnTo>
                      <a:lnTo>
                        <a:pt x="234" y="12"/>
                      </a:lnTo>
                      <a:lnTo>
                        <a:pt x="240" y="12"/>
                      </a:lnTo>
                      <a:lnTo>
                        <a:pt x="240" y="6"/>
                      </a:lnTo>
                      <a:lnTo>
                        <a:pt x="246" y="6"/>
                      </a:lnTo>
                      <a:lnTo>
                        <a:pt x="246" y="0"/>
                      </a:lnTo>
                      <a:lnTo>
                        <a:pt x="252" y="90"/>
                      </a:lnTo>
                    </a:path>
                  </a:pathLst>
                </a:custGeom>
                <a:grpFill/>
                <a:ln w="9525">
                  <a:solidFill>
                    <a:srgbClr val="8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09" name="Freeform 149"/>
                <p:cNvSpPr>
                  <a:spLocks/>
                </p:cNvSpPr>
                <p:nvPr/>
              </p:nvSpPr>
              <p:spPr bwMode="auto">
                <a:xfrm>
                  <a:off x="641" y="1532"/>
                  <a:ext cx="748" cy="553"/>
                </a:xfrm>
                <a:custGeom>
                  <a:avLst/>
                  <a:gdLst>
                    <a:gd name="T0" fmla="*/ 6 w 696"/>
                    <a:gd name="T1" fmla="*/ 444 h 486"/>
                    <a:gd name="T2" fmla="*/ 18 w 696"/>
                    <a:gd name="T3" fmla="*/ 252 h 486"/>
                    <a:gd name="T4" fmla="*/ 30 w 696"/>
                    <a:gd name="T5" fmla="*/ 120 h 486"/>
                    <a:gd name="T6" fmla="*/ 42 w 696"/>
                    <a:gd name="T7" fmla="*/ 48 h 486"/>
                    <a:gd name="T8" fmla="*/ 54 w 696"/>
                    <a:gd name="T9" fmla="*/ 18 h 486"/>
                    <a:gd name="T10" fmla="*/ 66 w 696"/>
                    <a:gd name="T11" fmla="*/ 0 h 486"/>
                    <a:gd name="T12" fmla="*/ 72 w 696"/>
                    <a:gd name="T13" fmla="*/ 0 h 486"/>
                    <a:gd name="T14" fmla="*/ 84 w 696"/>
                    <a:gd name="T15" fmla="*/ 6 h 486"/>
                    <a:gd name="T16" fmla="*/ 96 w 696"/>
                    <a:gd name="T17" fmla="*/ 12 h 486"/>
                    <a:gd name="T18" fmla="*/ 108 w 696"/>
                    <a:gd name="T19" fmla="*/ 18 h 486"/>
                    <a:gd name="T20" fmla="*/ 120 w 696"/>
                    <a:gd name="T21" fmla="*/ 30 h 486"/>
                    <a:gd name="T22" fmla="*/ 132 w 696"/>
                    <a:gd name="T23" fmla="*/ 42 h 486"/>
                    <a:gd name="T24" fmla="*/ 138 w 696"/>
                    <a:gd name="T25" fmla="*/ 60 h 486"/>
                    <a:gd name="T26" fmla="*/ 150 w 696"/>
                    <a:gd name="T27" fmla="*/ 78 h 486"/>
                    <a:gd name="T28" fmla="*/ 162 w 696"/>
                    <a:gd name="T29" fmla="*/ 96 h 486"/>
                    <a:gd name="T30" fmla="*/ 174 w 696"/>
                    <a:gd name="T31" fmla="*/ 114 h 486"/>
                    <a:gd name="T32" fmla="*/ 186 w 696"/>
                    <a:gd name="T33" fmla="*/ 132 h 486"/>
                    <a:gd name="T34" fmla="*/ 198 w 696"/>
                    <a:gd name="T35" fmla="*/ 150 h 486"/>
                    <a:gd name="T36" fmla="*/ 204 w 696"/>
                    <a:gd name="T37" fmla="*/ 162 h 486"/>
                    <a:gd name="T38" fmla="*/ 216 w 696"/>
                    <a:gd name="T39" fmla="*/ 174 h 486"/>
                    <a:gd name="T40" fmla="*/ 228 w 696"/>
                    <a:gd name="T41" fmla="*/ 180 h 486"/>
                    <a:gd name="T42" fmla="*/ 240 w 696"/>
                    <a:gd name="T43" fmla="*/ 180 h 486"/>
                    <a:gd name="T44" fmla="*/ 252 w 696"/>
                    <a:gd name="T45" fmla="*/ 180 h 486"/>
                    <a:gd name="T46" fmla="*/ 264 w 696"/>
                    <a:gd name="T47" fmla="*/ 180 h 486"/>
                    <a:gd name="T48" fmla="*/ 270 w 696"/>
                    <a:gd name="T49" fmla="*/ 186 h 486"/>
                    <a:gd name="T50" fmla="*/ 282 w 696"/>
                    <a:gd name="T51" fmla="*/ 186 h 486"/>
                    <a:gd name="T52" fmla="*/ 294 w 696"/>
                    <a:gd name="T53" fmla="*/ 186 h 486"/>
                    <a:gd name="T54" fmla="*/ 306 w 696"/>
                    <a:gd name="T55" fmla="*/ 186 h 486"/>
                    <a:gd name="T56" fmla="*/ 318 w 696"/>
                    <a:gd name="T57" fmla="*/ 186 h 486"/>
                    <a:gd name="T58" fmla="*/ 330 w 696"/>
                    <a:gd name="T59" fmla="*/ 186 h 486"/>
                    <a:gd name="T60" fmla="*/ 336 w 696"/>
                    <a:gd name="T61" fmla="*/ 186 h 486"/>
                    <a:gd name="T62" fmla="*/ 348 w 696"/>
                    <a:gd name="T63" fmla="*/ 186 h 486"/>
                    <a:gd name="T64" fmla="*/ 360 w 696"/>
                    <a:gd name="T65" fmla="*/ 186 h 486"/>
                    <a:gd name="T66" fmla="*/ 372 w 696"/>
                    <a:gd name="T67" fmla="*/ 186 h 486"/>
                    <a:gd name="T68" fmla="*/ 384 w 696"/>
                    <a:gd name="T69" fmla="*/ 186 h 486"/>
                    <a:gd name="T70" fmla="*/ 396 w 696"/>
                    <a:gd name="T71" fmla="*/ 186 h 486"/>
                    <a:gd name="T72" fmla="*/ 408 w 696"/>
                    <a:gd name="T73" fmla="*/ 180 h 486"/>
                    <a:gd name="T74" fmla="*/ 414 w 696"/>
                    <a:gd name="T75" fmla="*/ 180 h 486"/>
                    <a:gd name="T76" fmla="*/ 426 w 696"/>
                    <a:gd name="T77" fmla="*/ 180 h 486"/>
                    <a:gd name="T78" fmla="*/ 438 w 696"/>
                    <a:gd name="T79" fmla="*/ 180 h 486"/>
                    <a:gd name="T80" fmla="*/ 450 w 696"/>
                    <a:gd name="T81" fmla="*/ 180 h 486"/>
                    <a:gd name="T82" fmla="*/ 462 w 696"/>
                    <a:gd name="T83" fmla="*/ 180 h 486"/>
                    <a:gd name="T84" fmla="*/ 474 w 696"/>
                    <a:gd name="T85" fmla="*/ 180 h 486"/>
                    <a:gd name="T86" fmla="*/ 480 w 696"/>
                    <a:gd name="T87" fmla="*/ 180 h 486"/>
                    <a:gd name="T88" fmla="*/ 492 w 696"/>
                    <a:gd name="T89" fmla="*/ 180 h 486"/>
                    <a:gd name="T90" fmla="*/ 504 w 696"/>
                    <a:gd name="T91" fmla="*/ 180 h 486"/>
                    <a:gd name="T92" fmla="*/ 516 w 696"/>
                    <a:gd name="T93" fmla="*/ 180 h 486"/>
                    <a:gd name="T94" fmla="*/ 528 w 696"/>
                    <a:gd name="T95" fmla="*/ 180 h 486"/>
                    <a:gd name="T96" fmla="*/ 540 w 696"/>
                    <a:gd name="T97" fmla="*/ 180 h 486"/>
                    <a:gd name="T98" fmla="*/ 546 w 696"/>
                    <a:gd name="T99" fmla="*/ 180 h 486"/>
                    <a:gd name="T100" fmla="*/ 558 w 696"/>
                    <a:gd name="T101" fmla="*/ 180 h 486"/>
                    <a:gd name="T102" fmla="*/ 570 w 696"/>
                    <a:gd name="T103" fmla="*/ 180 h 486"/>
                    <a:gd name="T104" fmla="*/ 582 w 696"/>
                    <a:gd name="T105" fmla="*/ 180 h 486"/>
                    <a:gd name="T106" fmla="*/ 594 w 696"/>
                    <a:gd name="T107" fmla="*/ 180 h 486"/>
                    <a:gd name="T108" fmla="*/ 606 w 696"/>
                    <a:gd name="T109" fmla="*/ 180 h 486"/>
                    <a:gd name="T110" fmla="*/ 612 w 696"/>
                    <a:gd name="T111" fmla="*/ 180 h 486"/>
                    <a:gd name="T112" fmla="*/ 624 w 696"/>
                    <a:gd name="T113" fmla="*/ 180 h 486"/>
                    <a:gd name="T114" fmla="*/ 636 w 696"/>
                    <a:gd name="T115" fmla="*/ 180 h 486"/>
                    <a:gd name="T116" fmla="*/ 648 w 696"/>
                    <a:gd name="T117" fmla="*/ 180 h 486"/>
                    <a:gd name="T118" fmla="*/ 660 w 696"/>
                    <a:gd name="T119" fmla="*/ 180 h 486"/>
                    <a:gd name="T120" fmla="*/ 672 w 696"/>
                    <a:gd name="T121" fmla="*/ 180 h 486"/>
                    <a:gd name="T122" fmla="*/ 678 w 696"/>
                    <a:gd name="T123" fmla="*/ 174 h 486"/>
                    <a:gd name="T124" fmla="*/ 690 w 696"/>
                    <a:gd name="T125" fmla="*/ 180 h 48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96"/>
                    <a:gd name="T190" fmla="*/ 0 h 486"/>
                    <a:gd name="T191" fmla="*/ 696 w 696"/>
                    <a:gd name="T192" fmla="*/ 486 h 48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96" h="486">
                      <a:moveTo>
                        <a:pt x="0" y="486"/>
                      </a:moveTo>
                      <a:lnTo>
                        <a:pt x="0" y="480"/>
                      </a:lnTo>
                      <a:lnTo>
                        <a:pt x="0" y="486"/>
                      </a:lnTo>
                      <a:lnTo>
                        <a:pt x="0" y="480"/>
                      </a:lnTo>
                      <a:lnTo>
                        <a:pt x="0" y="474"/>
                      </a:lnTo>
                      <a:lnTo>
                        <a:pt x="6" y="474"/>
                      </a:lnTo>
                      <a:lnTo>
                        <a:pt x="6" y="462"/>
                      </a:lnTo>
                      <a:lnTo>
                        <a:pt x="6" y="456"/>
                      </a:lnTo>
                      <a:lnTo>
                        <a:pt x="6" y="444"/>
                      </a:lnTo>
                      <a:lnTo>
                        <a:pt x="6" y="438"/>
                      </a:lnTo>
                      <a:lnTo>
                        <a:pt x="12" y="426"/>
                      </a:lnTo>
                      <a:lnTo>
                        <a:pt x="12" y="408"/>
                      </a:lnTo>
                      <a:lnTo>
                        <a:pt x="12" y="390"/>
                      </a:lnTo>
                      <a:lnTo>
                        <a:pt x="12" y="366"/>
                      </a:lnTo>
                      <a:lnTo>
                        <a:pt x="12" y="348"/>
                      </a:lnTo>
                      <a:lnTo>
                        <a:pt x="12" y="324"/>
                      </a:lnTo>
                      <a:lnTo>
                        <a:pt x="18" y="306"/>
                      </a:lnTo>
                      <a:lnTo>
                        <a:pt x="18" y="288"/>
                      </a:lnTo>
                      <a:lnTo>
                        <a:pt x="18" y="270"/>
                      </a:lnTo>
                      <a:lnTo>
                        <a:pt x="18" y="252"/>
                      </a:lnTo>
                      <a:lnTo>
                        <a:pt x="18" y="234"/>
                      </a:lnTo>
                      <a:lnTo>
                        <a:pt x="18" y="222"/>
                      </a:lnTo>
                      <a:lnTo>
                        <a:pt x="24" y="204"/>
                      </a:lnTo>
                      <a:lnTo>
                        <a:pt x="24" y="192"/>
                      </a:lnTo>
                      <a:lnTo>
                        <a:pt x="24" y="180"/>
                      </a:lnTo>
                      <a:lnTo>
                        <a:pt x="24" y="168"/>
                      </a:lnTo>
                      <a:lnTo>
                        <a:pt x="24" y="156"/>
                      </a:lnTo>
                      <a:lnTo>
                        <a:pt x="24" y="144"/>
                      </a:lnTo>
                      <a:lnTo>
                        <a:pt x="30" y="138"/>
                      </a:lnTo>
                      <a:lnTo>
                        <a:pt x="30" y="126"/>
                      </a:lnTo>
                      <a:lnTo>
                        <a:pt x="30" y="120"/>
                      </a:lnTo>
                      <a:lnTo>
                        <a:pt x="30" y="108"/>
                      </a:lnTo>
                      <a:lnTo>
                        <a:pt x="30" y="102"/>
                      </a:lnTo>
                      <a:lnTo>
                        <a:pt x="30" y="96"/>
                      </a:lnTo>
                      <a:lnTo>
                        <a:pt x="36" y="90"/>
                      </a:lnTo>
                      <a:lnTo>
                        <a:pt x="36" y="84"/>
                      </a:lnTo>
                      <a:lnTo>
                        <a:pt x="36" y="78"/>
                      </a:lnTo>
                      <a:lnTo>
                        <a:pt x="36" y="72"/>
                      </a:lnTo>
                      <a:lnTo>
                        <a:pt x="36" y="66"/>
                      </a:lnTo>
                      <a:lnTo>
                        <a:pt x="36" y="60"/>
                      </a:lnTo>
                      <a:lnTo>
                        <a:pt x="42" y="54"/>
                      </a:lnTo>
                      <a:lnTo>
                        <a:pt x="42" y="48"/>
                      </a:lnTo>
                      <a:lnTo>
                        <a:pt x="42" y="42"/>
                      </a:lnTo>
                      <a:lnTo>
                        <a:pt x="42" y="36"/>
                      </a:lnTo>
                      <a:lnTo>
                        <a:pt x="48" y="36"/>
                      </a:lnTo>
                      <a:lnTo>
                        <a:pt x="48" y="30"/>
                      </a:lnTo>
                      <a:lnTo>
                        <a:pt x="48" y="24"/>
                      </a:lnTo>
                      <a:lnTo>
                        <a:pt x="48" y="18"/>
                      </a:lnTo>
                      <a:lnTo>
                        <a:pt x="54" y="18"/>
                      </a:lnTo>
                      <a:lnTo>
                        <a:pt x="54" y="12"/>
                      </a:lnTo>
                      <a:lnTo>
                        <a:pt x="60" y="6"/>
                      </a:lnTo>
                      <a:lnTo>
                        <a:pt x="66" y="0"/>
                      </a:lnTo>
                      <a:lnTo>
                        <a:pt x="72" y="0"/>
                      </a:lnTo>
                      <a:lnTo>
                        <a:pt x="78" y="0"/>
                      </a:lnTo>
                      <a:lnTo>
                        <a:pt x="84" y="0"/>
                      </a:lnTo>
                      <a:lnTo>
                        <a:pt x="84" y="6"/>
                      </a:lnTo>
                      <a:lnTo>
                        <a:pt x="90" y="6"/>
                      </a:lnTo>
                      <a:lnTo>
                        <a:pt x="96" y="12"/>
                      </a:lnTo>
                      <a:lnTo>
                        <a:pt x="102" y="12"/>
                      </a:lnTo>
                      <a:lnTo>
                        <a:pt x="102" y="18"/>
                      </a:lnTo>
                      <a:lnTo>
                        <a:pt x="108" y="18"/>
                      </a:lnTo>
                      <a:lnTo>
                        <a:pt x="108" y="24"/>
                      </a:lnTo>
                      <a:lnTo>
                        <a:pt x="114" y="24"/>
                      </a:lnTo>
                      <a:lnTo>
                        <a:pt x="114" y="30"/>
                      </a:lnTo>
                      <a:lnTo>
                        <a:pt x="120" y="30"/>
                      </a:lnTo>
                      <a:lnTo>
                        <a:pt x="120" y="36"/>
                      </a:lnTo>
                      <a:lnTo>
                        <a:pt x="126" y="36"/>
                      </a:lnTo>
                      <a:lnTo>
                        <a:pt x="126" y="42"/>
                      </a:lnTo>
                      <a:lnTo>
                        <a:pt x="132" y="42"/>
                      </a:lnTo>
                      <a:lnTo>
                        <a:pt x="132" y="48"/>
                      </a:lnTo>
                      <a:lnTo>
                        <a:pt x="138" y="54"/>
                      </a:lnTo>
                      <a:lnTo>
                        <a:pt x="138" y="60"/>
                      </a:lnTo>
                      <a:lnTo>
                        <a:pt x="144" y="60"/>
                      </a:lnTo>
                      <a:lnTo>
                        <a:pt x="144" y="66"/>
                      </a:lnTo>
                      <a:lnTo>
                        <a:pt x="150" y="72"/>
                      </a:lnTo>
                      <a:lnTo>
                        <a:pt x="150" y="78"/>
                      </a:lnTo>
                      <a:lnTo>
                        <a:pt x="156" y="78"/>
                      </a:lnTo>
                      <a:lnTo>
                        <a:pt x="156" y="84"/>
                      </a:lnTo>
                      <a:lnTo>
                        <a:pt x="156" y="90"/>
                      </a:lnTo>
                      <a:lnTo>
                        <a:pt x="162" y="90"/>
                      </a:lnTo>
                      <a:lnTo>
                        <a:pt x="162" y="96"/>
                      </a:lnTo>
                      <a:lnTo>
                        <a:pt x="168" y="96"/>
                      </a:lnTo>
                      <a:lnTo>
                        <a:pt x="168" y="102"/>
                      </a:lnTo>
                      <a:lnTo>
                        <a:pt x="168" y="108"/>
                      </a:lnTo>
                      <a:lnTo>
                        <a:pt x="174" y="108"/>
                      </a:lnTo>
                      <a:lnTo>
                        <a:pt x="174" y="114"/>
                      </a:lnTo>
                      <a:lnTo>
                        <a:pt x="180" y="120"/>
                      </a:lnTo>
                      <a:lnTo>
                        <a:pt x="180" y="126"/>
                      </a:lnTo>
                      <a:lnTo>
                        <a:pt x="186" y="126"/>
                      </a:lnTo>
                      <a:lnTo>
                        <a:pt x="186" y="132"/>
                      </a:lnTo>
                      <a:lnTo>
                        <a:pt x="186" y="138"/>
                      </a:lnTo>
                      <a:lnTo>
                        <a:pt x="192" y="138"/>
                      </a:lnTo>
                      <a:lnTo>
                        <a:pt x="192" y="144"/>
                      </a:lnTo>
                      <a:lnTo>
                        <a:pt x="192" y="150"/>
                      </a:lnTo>
                      <a:lnTo>
                        <a:pt x="198" y="150"/>
                      </a:lnTo>
                      <a:lnTo>
                        <a:pt x="198" y="156"/>
                      </a:lnTo>
                      <a:lnTo>
                        <a:pt x="204" y="156"/>
                      </a:lnTo>
                      <a:lnTo>
                        <a:pt x="204" y="162"/>
                      </a:lnTo>
                      <a:lnTo>
                        <a:pt x="210" y="162"/>
                      </a:lnTo>
                      <a:lnTo>
                        <a:pt x="210" y="168"/>
                      </a:lnTo>
                      <a:lnTo>
                        <a:pt x="216" y="168"/>
                      </a:lnTo>
                      <a:lnTo>
                        <a:pt x="216" y="174"/>
                      </a:lnTo>
                      <a:lnTo>
                        <a:pt x="222" y="174"/>
                      </a:lnTo>
                      <a:lnTo>
                        <a:pt x="228" y="180"/>
                      </a:lnTo>
                      <a:lnTo>
                        <a:pt x="234" y="180"/>
                      </a:lnTo>
                      <a:lnTo>
                        <a:pt x="240" y="180"/>
                      </a:lnTo>
                      <a:lnTo>
                        <a:pt x="246" y="180"/>
                      </a:lnTo>
                      <a:lnTo>
                        <a:pt x="252" y="180"/>
                      </a:lnTo>
                      <a:lnTo>
                        <a:pt x="258" y="180"/>
                      </a:lnTo>
                      <a:lnTo>
                        <a:pt x="264" y="180"/>
                      </a:lnTo>
                      <a:lnTo>
                        <a:pt x="264" y="186"/>
                      </a:lnTo>
                      <a:lnTo>
                        <a:pt x="270" y="186"/>
                      </a:lnTo>
                      <a:lnTo>
                        <a:pt x="276" y="186"/>
                      </a:lnTo>
                      <a:lnTo>
                        <a:pt x="282" y="186"/>
                      </a:lnTo>
                      <a:lnTo>
                        <a:pt x="288" y="186"/>
                      </a:lnTo>
                      <a:lnTo>
                        <a:pt x="294" y="186"/>
                      </a:lnTo>
                      <a:lnTo>
                        <a:pt x="300" y="186"/>
                      </a:lnTo>
                      <a:lnTo>
                        <a:pt x="306" y="186"/>
                      </a:lnTo>
                      <a:lnTo>
                        <a:pt x="312" y="186"/>
                      </a:lnTo>
                      <a:lnTo>
                        <a:pt x="318" y="186"/>
                      </a:lnTo>
                      <a:lnTo>
                        <a:pt x="324" y="186"/>
                      </a:lnTo>
                      <a:lnTo>
                        <a:pt x="330" y="186"/>
                      </a:lnTo>
                      <a:lnTo>
                        <a:pt x="336" y="186"/>
                      </a:lnTo>
                      <a:lnTo>
                        <a:pt x="342" y="186"/>
                      </a:lnTo>
                      <a:lnTo>
                        <a:pt x="348" y="186"/>
                      </a:lnTo>
                      <a:lnTo>
                        <a:pt x="354" y="186"/>
                      </a:lnTo>
                      <a:lnTo>
                        <a:pt x="360" y="186"/>
                      </a:lnTo>
                      <a:lnTo>
                        <a:pt x="366" y="186"/>
                      </a:lnTo>
                      <a:lnTo>
                        <a:pt x="372" y="186"/>
                      </a:lnTo>
                      <a:lnTo>
                        <a:pt x="378" y="186"/>
                      </a:lnTo>
                      <a:lnTo>
                        <a:pt x="384" y="186"/>
                      </a:lnTo>
                      <a:lnTo>
                        <a:pt x="390" y="186"/>
                      </a:lnTo>
                      <a:lnTo>
                        <a:pt x="396" y="186"/>
                      </a:lnTo>
                      <a:lnTo>
                        <a:pt x="396" y="180"/>
                      </a:lnTo>
                      <a:lnTo>
                        <a:pt x="396" y="186"/>
                      </a:lnTo>
                      <a:lnTo>
                        <a:pt x="402" y="186"/>
                      </a:lnTo>
                      <a:lnTo>
                        <a:pt x="402" y="180"/>
                      </a:lnTo>
                      <a:lnTo>
                        <a:pt x="408" y="180"/>
                      </a:lnTo>
                      <a:lnTo>
                        <a:pt x="414" y="180"/>
                      </a:lnTo>
                      <a:lnTo>
                        <a:pt x="420" y="180"/>
                      </a:lnTo>
                      <a:lnTo>
                        <a:pt x="426" y="180"/>
                      </a:lnTo>
                      <a:lnTo>
                        <a:pt x="432" y="180"/>
                      </a:lnTo>
                      <a:lnTo>
                        <a:pt x="438" y="180"/>
                      </a:lnTo>
                      <a:lnTo>
                        <a:pt x="444" y="180"/>
                      </a:lnTo>
                      <a:lnTo>
                        <a:pt x="450" y="180"/>
                      </a:lnTo>
                      <a:lnTo>
                        <a:pt x="456" y="180"/>
                      </a:lnTo>
                      <a:lnTo>
                        <a:pt x="462" y="180"/>
                      </a:lnTo>
                      <a:lnTo>
                        <a:pt x="468" y="180"/>
                      </a:lnTo>
                      <a:lnTo>
                        <a:pt x="474" y="180"/>
                      </a:lnTo>
                      <a:lnTo>
                        <a:pt x="480" y="180"/>
                      </a:lnTo>
                      <a:lnTo>
                        <a:pt x="486" y="180"/>
                      </a:lnTo>
                      <a:lnTo>
                        <a:pt x="492" y="180"/>
                      </a:lnTo>
                      <a:lnTo>
                        <a:pt x="498" y="180"/>
                      </a:lnTo>
                      <a:lnTo>
                        <a:pt x="504" y="180"/>
                      </a:lnTo>
                      <a:lnTo>
                        <a:pt x="510" y="180"/>
                      </a:lnTo>
                      <a:lnTo>
                        <a:pt x="516" y="180"/>
                      </a:lnTo>
                      <a:lnTo>
                        <a:pt x="522" y="180"/>
                      </a:lnTo>
                      <a:lnTo>
                        <a:pt x="528" y="180"/>
                      </a:lnTo>
                      <a:lnTo>
                        <a:pt x="534" y="180"/>
                      </a:lnTo>
                      <a:lnTo>
                        <a:pt x="540" y="180"/>
                      </a:lnTo>
                      <a:lnTo>
                        <a:pt x="546" y="180"/>
                      </a:lnTo>
                      <a:lnTo>
                        <a:pt x="552" y="180"/>
                      </a:lnTo>
                      <a:lnTo>
                        <a:pt x="558" y="180"/>
                      </a:lnTo>
                      <a:lnTo>
                        <a:pt x="564" y="180"/>
                      </a:lnTo>
                      <a:lnTo>
                        <a:pt x="570" y="180"/>
                      </a:lnTo>
                      <a:lnTo>
                        <a:pt x="576" y="180"/>
                      </a:lnTo>
                      <a:lnTo>
                        <a:pt x="582" y="180"/>
                      </a:lnTo>
                      <a:lnTo>
                        <a:pt x="588" y="180"/>
                      </a:lnTo>
                      <a:lnTo>
                        <a:pt x="594" y="180"/>
                      </a:lnTo>
                      <a:lnTo>
                        <a:pt x="600" y="180"/>
                      </a:lnTo>
                      <a:lnTo>
                        <a:pt x="606" y="180"/>
                      </a:lnTo>
                      <a:lnTo>
                        <a:pt x="612" y="180"/>
                      </a:lnTo>
                      <a:lnTo>
                        <a:pt x="618" y="180"/>
                      </a:lnTo>
                      <a:lnTo>
                        <a:pt x="624" y="180"/>
                      </a:lnTo>
                      <a:lnTo>
                        <a:pt x="630" y="180"/>
                      </a:lnTo>
                      <a:lnTo>
                        <a:pt x="636" y="180"/>
                      </a:lnTo>
                      <a:lnTo>
                        <a:pt x="642" y="180"/>
                      </a:lnTo>
                      <a:lnTo>
                        <a:pt x="648" y="180"/>
                      </a:lnTo>
                      <a:lnTo>
                        <a:pt x="654" y="180"/>
                      </a:lnTo>
                      <a:lnTo>
                        <a:pt x="660" y="180"/>
                      </a:lnTo>
                      <a:lnTo>
                        <a:pt x="666" y="180"/>
                      </a:lnTo>
                      <a:lnTo>
                        <a:pt x="672" y="180"/>
                      </a:lnTo>
                      <a:lnTo>
                        <a:pt x="678" y="180"/>
                      </a:lnTo>
                      <a:lnTo>
                        <a:pt x="678" y="174"/>
                      </a:lnTo>
                      <a:lnTo>
                        <a:pt x="684" y="180"/>
                      </a:lnTo>
                      <a:lnTo>
                        <a:pt x="690" y="180"/>
                      </a:lnTo>
                      <a:lnTo>
                        <a:pt x="696" y="180"/>
                      </a:lnTo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10" name="Freeform 150"/>
                <p:cNvSpPr>
                  <a:spLocks/>
                </p:cNvSpPr>
                <p:nvPr/>
              </p:nvSpPr>
              <p:spPr bwMode="auto">
                <a:xfrm>
                  <a:off x="1389" y="1695"/>
                  <a:ext cx="291" cy="55"/>
                </a:xfrm>
                <a:custGeom>
                  <a:avLst/>
                  <a:gdLst>
                    <a:gd name="T0" fmla="*/ 12 w 270"/>
                    <a:gd name="T1" fmla="*/ 36 h 48"/>
                    <a:gd name="T2" fmla="*/ 24 w 270"/>
                    <a:gd name="T3" fmla="*/ 36 h 48"/>
                    <a:gd name="T4" fmla="*/ 36 w 270"/>
                    <a:gd name="T5" fmla="*/ 36 h 48"/>
                    <a:gd name="T6" fmla="*/ 48 w 270"/>
                    <a:gd name="T7" fmla="*/ 36 h 48"/>
                    <a:gd name="T8" fmla="*/ 54 w 270"/>
                    <a:gd name="T9" fmla="*/ 36 h 48"/>
                    <a:gd name="T10" fmla="*/ 66 w 270"/>
                    <a:gd name="T11" fmla="*/ 36 h 48"/>
                    <a:gd name="T12" fmla="*/ 78 w 270"/>
                    <a:gd name="T13" fmla="*/ 36 h 48"/>
                    <a:gd name="T14" fmla="*/ 90 w 270"/>
                    <a:gd name="T15" fmla="*/ 36 h 48"/>
                    <a:gd name="T16" fmla="*/ 102 w 270"/>
                    <a:gd name="T17" fmla="*/ 36 h 48"/>
                    <a:gd name="T18" fmla="*/ 114 w 270"/>
                    <a:gd name="T19" fmla="*/ 36 h 48"/>
                    <a:gd name="T20" fmla="*/ 126 w 270"/>
                    <a:gd name="T21" fmla="*/ 36 h 48"/>
                    <a:gd name="T22" fmla="*/ 132 w 270"/>
                    <a:gd name="T23" fmla="*/ 36 h 48"/>
                    <a:gd name="T24" fmla="*/ 144 w 270"/>
                    <a:gd name="T25" fmla="*/ 36 h 48"/>
                    <a:gd name="T26" fmla="*/ 156 w 270"/>
                    <a:gd name="T27" fmla="*/ 36 h 48"/>
                    <a:gd name="T28" fmla="*/ 168 w 270"/>
                    <a:gd name="T29" fmla="*/ 36 h 48"/>
                    <a:gd name="T30" fmla="*/ 180 w 270"/>
                    <a:gd name="T31" fmla="*/ 36 h 48"/>
                    <a:gd name="T32" fmla="*/ 186 w 270"/>
                    <a:gd name="T33" fmla="*/ 36 h 48"/>
                    <a:gd name="T34" fmla="*/ 198 w 270"/>
                    <a:gd name="T35" fmla="*/ 36 h 48"/>
                    <a:gd name="T36" fmla="*/ 222 w 270"/>
                    <a:gd name="T37" fmla="*/ 36 h 48"/>
                    <a:gd name="T38" fmla="*/ 222 w 270"/>
                    <a:gd name="T39" fmla="*/ 36 h 48"/>
                    <a:gd name="T40" fmla="*/ 222 w 270"/>
                    <a:gd name="T41" fmla="*/ 36 h 48"/>
                    <a:gd name="T42" fmla="*/ 222 w 270"/>
                    <a:gd name="T43" fmla="*/ 42 h 48"/>
                    <a:gd name="T44" fmla="*/ 222 w 270"/>
                    <a:gd name="T45" fmla="*/ 42 h 48"/>
                    <a:gd name="T46" fmla="*/ 222 w 270"/>
                    <a:gd name="T47" fmla="*/ 36 h 48"/>
                    <a:gd name="T48" fmla="*/ 222 w 270"/>
                    <a:gd name="T49" fmla="*/ 42 h 48"/>
                    <a:gd name="T50" fmla="*/ 222 w 270"/>
                    <a:gd name="T51" fmla="*/ 42 h 48"/>
                    <a:gd name="T52" fmla="*/ 222 w 270"/>
                    <a:gd name="T53" fmla="*/ 36 h 48"/>
                    <a:gd name="T54" fmla="*/ 222 w 270"/>
                    <a:gd name="T55" fmla="*/ 42 h 48"/>
                    <a:gd name="T56" fmla="*/ 222 w 270"/>
                    <a:gd name="T57" fmla="*/ 42 h 48"/>
                    <a:gd name="T58" fmla="*/ 222 w 270"/>
                    <a:gd name="T59" fmla="*/ 42 h 48"/>
                    <a:gd name="T60" fmla="*/ 222 w 270"/>
                    <a:gd name="T61" fmla="*/ 42 h 48"/>
                    <a:gd name="T62" fmla="*/ 222 w 270"/>
                    <a:gd name="T63" fmla="*/ 48 h 48"/>
                    <a:gd name="T64" fmla="*/ 222 w 270"/>
                    <a:gd name="T65" fmla="*/ 42 h 48"/>
                    <a:gd name="T66" fmla="*/ 222 w 270"/>
                    <a:gd name="T67" fmla="*/ 42 h 48"/>
                    <a:gd name="T68" fmla="*/ 222 w 270"/>
                    <a:gd name="T69" fmla="*/ 42 h 48"/>
                    <a:gd name="T70" fmla="*/ 222 w 270"/>
                    <a:gd name="T71" fmla="*/ 42 h 48"/>
                    <a:gd name="T72" fmla="*/ 222 w 270"/>
                    <a:gd name="T73" fmla="*/ 42 h 48"/>
                    <a:gd name="T74" fmla="*/ 222 w 270"/>
                    <a:gd name="T75" fmla="*/ 42 h 48"/>
                    <a:gd name="T76" fmla="*/ 222 w 270"/>
                    <a:gd name="T77" fmla="*/ 36 h 48"/>
                    <a:gd name="T78" fmla="*/ 222 w 270"/>
                    <a:gd name="T79" fmla="*/ 36 h 48"/>
                    <a:gd name="T80" fmla="*/ 222 w 270"/>
                    <a:gd name="T81" fmla="*/ 36 h 48"/>
                    <a:gd name="T82" fmla="*/ 222 w 270"/>
                    <a:gd name="T83" fmla="*/ 36 h 48"/>
                    <a:gd name="T84" fmla="*/ 222 w 270"/>
                    <a:gd name="T85" fmla="*/ 30 h 48"/>
                    <a:gd name="T86" fmla="*/ 222 w 270"/>
                    <a:gd name="T87" fmla="*/ 30 h 48"/>
                    <a:gd name="T88" fmla="*/ 222 w 270"/>
                    <a:gd name="T89" fmla="*/ 24 h 48"/>
                    <a:gd name="T90" fmla="*/ 222 w 270"/>
                    <a:gd name="T91" fmla="*/ 18 h 48"/>
                    <a:gd name="T92" fmla="*/ 222 w 270"/>
                    <a:gd name="T93" fmla="*/ 18 h 48"/>
                    <a:gd name="T94" fmla="*/ 222 w 270"/>
                    <a:gd name="T95" fmla="*/ 12 h 48"/>
                    <a:gd name="T96" fmla="*/ 222 w 270"/>
                    <a:gd name="T97" fmla="*/ 6 h 48"/>
                    <a:gd name="T98" fmla="*/ 222 w 270"/>
                    <a:gd name="T99" fmla="*/ 0 h 48"/>
                    <a:gd name="T100" fmla="*/ 222 w 270"/>
                    <a:gd name="T101" fmla="*/ 6 h 48"/>
                    <a:gd name="T102" fmla="*/ 222 w 270"/>
                    <a:gd name="T103" fmla="*/ 6 h 48"/>
                    <a:gd name="T104" fmla="*/ 222 w 270"/>
                    <a:gd name="T105" fmla="*/ 12 h 48"/>
                    <a:gd name="T106" fmla="*/ 222 w 270"/>
                    <a:gd name="T107" fmla="*/ 18 h 48"/>
                    <a:gd name="T108" fmla="*/ 234 w 270"/>
                    <a:gd name="T109" fmla="*/ 18 h 48"/>
                    <a:gd name="T110" fmla="*/ 240 w 270"/>
                    <a:gd name="T111" fmla="*/ 24 h 48"/>
                    <a:gd name="T112" fmla="*/ 246 w 270"/>
                    <a:gd name="T113" fmla="*/ 24 h 48"/>
                    <a:gd name="T114" fmla="*/ 246 w 270"/>
                    <a:gd name="T115" fmla="*/ 24 h 48"/>
                    <a:gd name="T116" fmla="*/ 252 w 270"/>
                    <a:gd name="T117" fmla="*/ 24 h 48"/>
                    <a:gd name="T118" fmla="*/ 258 w 270"/>
                    <a:gd name="T119" fmla="*/ 24 h 48"/>
                    <a:gd name="T120" fmla="*/ 258 w 270"/>
                    <a:gd name="T121" fmla="*/ 24 h 48"/>
                    <a:gd name="T122" fmla="*/ 264 w 270"/>
                    <a:gd name="T123" fmla="*/ 24 h 48"/>
                    <a:gd name="T124" fmla="*/ 270 w 270"/>
                    <a:gd name="T125" fmla="*/ 24 h 4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70"/>
                    <a:gd name="T190" fmla="*/ 0 h 48"/>
                    <a:gd name="T191" fmla="*/ 270 w 270"/>
                    <a:gd name="T192" fmla="*/ 48 h 48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70" h="48">
                      <a:moveTo>
                        <a:pt x="0" y="36"/>
                      </a:moveTo>
                      <a:lnTo>
                        <a:pt x="6" y="36"/>
                      </a:lnTo>
                      <a:lnTo>
                        <a:pt x="12" y="36"/>
                      </a:lnTo>
                      <a:lnTo>
                        <a:pt x="18" y="36"/>
                      </a:lnTo>
                      <a:lnTo>
                        <a:pt x="24" y="36"/>
                      </a:lnTo>
                      <a:lnTo>
                        <a:pt x="30" y="36"/>
                      </a:lnTo>
                      <a:lnTo>
                        <a:pt x="36" y="36"/>
                      </a:lnTo>
                      <a:lnTo>
                        <a:pt x="42" y="36"/>
                      </a:lnTo>
                      <a:lnTo>
                        <a:pt x="48" y="36"/>
                      </a:lnTo>
                      <a:lnTo>
                        <a:pt x="54" y="36"/>
                      </a:lnTo>
                      <a:lnTo>
                        <a:pt x="60" y="36"/>
                      </a:lnTo>
                      <a:lnTo>
                        <a:pt x="66" y="36"/>
                      </a:lnTo>
                      <a:lnTo>
                        <a:pt x="72" y="36"/>
                      </a:lnTo>
                      <a:lnTo>
                        <a:pt x="78" y="36"/>
                      </a:lnTo>
                      <a:lnTo>
                        <a:pt x="84" y="36"/>
                      </a:lnTo>
                      <a:lnTo>
                        <a:pt x="90" y="36"/>
                      </a:lnTo>
                      <a:lnTo>
                        <a:pt x="96" y="36"/>
                      </a:lnTo>
                      <a:lnTo>
                        <a:pt x="102" y="36"/>
                      </a:lnTo>
                      <a:lnTo>
                        <a:pt x="108" y="36"/>
                      </a:lnTo>
                      <a:lnTo>
                        <a:pt x="114" y="36"/>
                      </a:lnTo>
                      <a:lnTo>
                        <a:pt x="120" y="36"/>
                      </a:lnTo>
                      <a:lnTo>
                        <a:pt x="126" y="36"/>
                      </a:lnTo>
                      <a:lnTo>
                        <a:pt x="132" y="36"/>
                      </a:lnTo>
                      <a:lnTo>
                        <a:pt x="138" y="36"/>
                      </a:lnTo>
                      <a:lnTo>
                        <a:pt x="144" y="36"/>
                      </a:lnTo>
                      <a:lnTo>
                        <a:pt x="150" y="36"/>
                      </a:lnTo>
                      <a:lnTo>
                        <a:pt x="156" y="36"/>
                      </a:lnTo>
                      <a:lnTo>
                        <a:pt x="162" y="36"/>
                      </a:lnTo>
                      <a:lnTo>
                        <a:pt x="168" y="36"/>
                      </a:lnTo>
                      <a:lnTo>
                        <a:pt x="174" y="36"/>
                      </a:lnTo>
                      <a:lnTo>
                        <a:pt x="180" y="36"/>
                      </a:lnTo>
                      <a:lnTo>
                        <a:pt x="186" y="36"/>
                      </a:lnTo>
                      <a:lnTo>
                        <a:pt x="192" y="36"/>
                      </a:lnTo>
                      <a:lnTo>
                        <a:pt x="198" y="36"/>
                      </a:lnTo>
                      <a:lnTo>
                        <a:pt x="204" y="36"/>
                      </a:lnTo>
                      <a:lnTo>
                        <a:pt x="222" y="36"/>
                      </a:lnTo>
                      <a:lnTo>
                        <a:pt x="222" y="42"/>
                      </a:lnTo>
                      <a:lnTo>
                        <a:pt x="222" y="36"/>
                      </a:lnTo>
                      <a:lnTo>
                        <a:pt x="222" y="42"/>
                      </a:lnTo>
                      <a:lnTo>
                        <a:pt x="222" y="36"/>
                      </a:lnTo>
                      <a:lnTo>
                        <a:pt x="222" y="42"/>
                      </a:lnTo>
                      <a:lnTo>
                        <a:pt x="222" y="36"/>
                      </a:lnTo>
                      <a:lnTo>
                        <a:pt x="222" y="42"/>
                      </a:lnTo>
                      <a:lnTo>
                        <a:pt x="222" y="36"/>
                      </a:lnTo>
                      <a:lnTo>
                        <a:pt x="222" y="42"/>
                      </a:lnTo>
                      <a:lnTo>
                        <a:pt x="222" y="36"/>
                      </a:lnTo>
                      <a:lnTo>
                        <a:pt x="222" y="42"/>
                      </a:lnTo>
                      <a:lnTo>
                        <a:pt x="222" y="36"/>
                      </a:lnTo>
                      <a:lnTo>
                        <a:pt x="222" y="42"/>
                      </a:lnTo>
                      <a:lnTo>
                        <a:pt x="222" y="48"/>
                      </a:lnTo>
                      <a:lnTo>
                        <a:pt x="222" y="42"/>
                      </a:lnTo>
                      <a:lnTo>
                        <a:pt x="222" y="48"/>
                      </a:lnTo>
                      <a:lnTo>
                        <a:pt x="222" y="42"/>
                      </a:lnTo>
                      <a:lnTo>
                        <a:pt x="222" y="48"/>
                      </a:lnTo>
                      <a:lnTo>
                        <a:pt x="222" y="42"/>
                      </a:lnTo>
                      <a:lnTo>
                        <a:pt x="222" y="36"/>
                      </a:lnTo>
                      <a:lnTo>
                        <a:pt x="222" y="30"/>
                      </a:lnTo>
                      <a:lnTo>
                        <a:pt x="222" y="24"/>
                      </a:lnTo>
                      <a:lnTo>
                        <a:pt x="222" y="18"/>
                      </a:lnTo>
                      <a:lnTo>
                        <a:pt x="222" y="12"/>
                      </a:lnTo>
                      <a:lnTo>
                        <a:pt x="222" y="6"/>
                      </a:lnTo>
                      <a:lnTo>
                        <a:pt x="222" y="0"/>
                      </a:lnTo>
                      <a:lnTo>
                        <a:pt x="222" y="6"/>
                      </a:lnTo>
                      <a:lnTo>
                        <a:pt x="222" y="12"/>
                      </a:lnTo>
                      <a:lnTo>
                        <a:pt x="222" y="18"/>
                      </a:lnTo>
                      <a:lnTo>
                        <a:pt x="234" y="18"/>
                      </a:lnTo>
                      <a:lnTo>
                        <a:pt x="234" y="24"/>
                      </a:lnTo>
                      <a:lnTo>
                        <a:pt x="240" y="24"/>
                      </a:lnTo>
                      <a:lnTo>
                        <a:pt x="246" y="24"/>
                      </a:lnTo>
                      <a:lnTo>
                        <a:pt x="252" y="24"/>
                      </a:lnTo>
                      <a:lnTo>
                        <a:pt x="258" y="24"/>
                      </a:lnTo>
                      <a:lnTo>
                        <a:pt x="264" y="24"/>
                      </a:lnTo>
                      <a:lnTo>
                        <a:pt x="270" y="24"/>
                      </a:lnTo>
                      <a:lnTo>
                        <a:pt x="270" y="18"/>
                      </a:lnTo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11" name="Freeform 151"/>
                <p:cNvSpPr>
                  <a:spLocks/>
                </p:cNvSpPr>
                <p:nvPr/>
              </p:nvSpPr>
              <p:spPr bwMode="auto">
                <a:xfrm>
                  <a:off x="1680" y="1614"/>
                  <a:ext cx="270" cy="102"/>
                </a:xfrm>
                <a:custGeom>
                  <a:avLst/>
                  <a:gdLst>
                    <a:gd name="T0" fmla="*/ 6 w 252"/>
                    <a:gd name="T1" fmla="*/ 90 h 90"/>
                    <a:gd name="T2" fmla="*/ 6 w 252"/>
                    <a:gd name="T3" fmla="*/ 90 h 90"/>
                    <a:gd name="T4" fmla="*/ 12 w 252"/>
                    <a:gd name="T5" fmla="*/ 90 h 90"/>
                    <a:gd name="T6" fmla="*/ 18 w 252"/>
                    <a:gd name="T7" fmla="*/ 90 h 90"/>
                    <a:gd name="T8" fmla="*/ 18 w 252"/>
                    <a:gd name="T9" fmla="*/ 90 h 90"/>
                    <a:gd name="T10" fmla="*/ 24 w 252"/>
                    <a:gd name="T11" fmla="*/ 90 h 90"/>
                    <a:gd name="T12" fmla="*/ 30 w 252"/>
                    <a:gd name="T13" fmla="*/ 90 h 90"/>
                    <a:gd name="T14" fmla="*/ 30 w 252"/>
                    <a:gd name="T15" fmla="*/ 90 h 90"/>
                    <a:gd name="T16" fmla="*/ 36 w 252"/>
                    <a:gd name="T17" fmla="*/ 90 h 90"/>
                    <a:gd name="T18" fmla="*/ 42 w 252"/>
                    <a:gd name="T19" fmla="*/ 84 h 90"/>
                    <a:gd name="T20" fmla="*/ 48 w 252"/>
                    <a:gd name="T21" fmla="*/ 84 h 90"/>
                    <a:gd name="T22" fmla="*/ 48 w 252"/>
                    <a:gd name="T23" fmla="*/ 84 h 90"/>
                    <a:gd name="T24" fmla="*/ 54 w 252"/>
                    <a:gd name="T25" fmla="*/ 84 h 90"/>
                    <a:gd name="T26" fmla="*/ 60 w 252"/>
                    <a:gd name="T27" fmla="*/ 78 h 90"/>
                    <a:gd name="T28" fmla="*/ 60 w 252"/>
                    <a:gd name="T29" fmla="*/ 78 h 90"/>
                    <a:gd name="T30" fmla="*/ 66 w 252"/>
                    <a:gd name="T31" fmla="*/ 78 h 90"/>
                    <a:gd name="T32" fmla="*/ 66 w 252"/>
                    <a:gd name="T33" fmla="*/ 72 h 90"/>
                    <a:gd name="T34" fmla="*/ 72 w 252"/>
                    <a:gd name="T35" fmla="*/ 72 h 90"/>
                    <a:gd name="T36" fmla="*/ 78 w 252"/>
                    <a:gd name="T37" fmla="*/ 72 h 90"/>
                    <a:gd name="T38" fmla="*/ 78 w 252"/>
                    <a:gd name="T39" fmla="*/ 66 h 90"/>
                    <a:gd name="T40" fmla="*/ 84 w 252"/>
                    <a:gd name="T41" fmla="*/ 66 h 90"/>
                    <a:gd name="T42" fmla="*/ 90 w 252"/>
                    <a:gd name="T43" fmla="*/ 66 h 90"/>
                    <a:gd name="T44" fmla="*/ 90 w 252"/>
                    <a:gd name="T45" fmla="*/ 60 h 90"/>
                    <a:gd name="T46" fmla="*/ 96 w 252"/>
                    <a:gd name="T47" fmla="*/ 60 h 90"/>
                    <a:gd name="T48" fmla="*/ 102 w 252"/>
                    <a:gd name="T49" fmla="*/ 54 h 90"/>
                    <a:gd name="T50" fmla="*/ 102 w 252"/>
                    <a:gd name="T51" fmla="*/ 54 h 90"/>
                    <a:gd name="T52" fmla="*/ 108 w 252"/>
                    <a:gd name="T53" fmla="*/ 54 h 90"/>
                    <a:gd name="T54" fmla="*/ 114 w 252"/>
                    <a:gd name="T55" fmla="*/ 48 h 90"/>
                    <a:gd name="T56" fmla="*/ 114 w 252"/>
                    <a:gd name="T57" fmla="*/ 48 h 90"/>
                    <a:gd name="T58" fmla="*/ 120 w 252"/>
                    <a:gd name="T59" fmla="*/ 42 h 90"/>
                    <a:gd name="T60" fmla="*/ 126 w 252"/>
                    <a:gd name="T61" fmla="*/ 42 h 90"/>
                    <a:gd name="T62" fmla="*/ 126 w 252"/>
                    <a:gd name="T63" fmla="*/ 36 h 90"/>
                    <a:gd name="T64" fmla="*/ 132 w 252"/>
                    <a:gd name="T65" fmla="*/ 36 h 90"/>
                    <a:gd name="T66" fmla="*/ 132 w 252"/>
                    <a:gd name="T67" fmla="*/ 36 h 90"/>
                    <a:gd name="T68" fmla="*/ 138 w 252"/>
                    <a:gd name="T69" fmla="*/ 30 h 90"/>
                    <a:gd name="T70" fmla="*/ 144 w 252"/>
                    <a:gd name="T71" fmla="*/ 30 h 90"/>
                    <a:gd name="T72" fmla="*/ 144 w 252"/>
                    <a:gd name="T73" fmla="*/ 24 h 90"/>
                    <a:gd name="T74" fmla="*/ 150 w 252"/>
                    <a:gd name="T75" fmla="*/ 24 h 90"/>
                    <a:gd name="T76" fmla="*/ 150 w 252"/>
                    <a:gd name="T77" fmla="*/ 24 h 90"/>
                    <a:gd name="T78" fmla="*/ 156 w 252"/>
                    <a:gd name="T79" fmla="*/ 24 h 90"/>
                    <a:gd name="T80" fmla="*/ 162 w 252"/>
                    <a:gd name="T81" fmla="*/ 18 h 90"/>
                    <a:gd name="T82" fmla="*/ 162 w 252"/>
                    <a:gd name="T83" fmla="*/ 18 h 90"/>
                    <a:gd name="T84" fmla="*/ 168 w 252"/>
                    <a:gd name="T85" fmla="*/ 18 h 90"/>
                    <a:gd name="T86" fmla="*/ 168 w 252"/>
                    <a:gd name="T87" fmla="*/ 18 h 90"/>
                    <a:gd name="T88" fmla="*/ 174 w 252"/>
                    <a:gd name="T89" fmla="*/ 12 h 90"/>
                    <a:gd name="T90" fmla="*/ 180 w 252"/>
                    <a:gd name="T91" fmla="*/ 12 h 90"/>
                    <a:gd name="T92" fmla="*/ 180 w 252"/>
                    <a:gd name="T93" fmla="*/ 12 h 90"/>
                    <a:gd name="T94" fmla="*/ 186 w 252"/>
                    <a:gd name="T95" fmla="*/ 12 h 90"/>
                    <a:gd name="T96" fmla="*/ 192 w 252"/>
                    <a:gd name="T97" fmla="*/ 12 h 90"/>
                    <a:gd name="T98" fmla="*/ 192 w 252"/>
                    <a:gd name="T99" fmla="*/ 12 h 90"/>
                    <a:gd name="T100" fmla="*/ 198 w 252"/>
                    <a:gd name="T101" fmla="*/ 12 h 90"/>
                    <a:gd name="T102" fmla="*/ 204 w 252"/>
                    <a:gd name="T103" fmla="*/ 12 h 90"/>
                    <a:gd name="T104" fmla="*/ 210 w 252"/>
                    <a:gd name="T105" fmla="*/ 12 h 90"/>
                    <a:gd name="T106" fmla="*/ 210 w 252"/>
                    <a:gd name="T107" fmla="*/ 12 h 90"/>
                    <a:gd name="T108" fmla="*/ 216 w 252"/>
                    <a:gd name="T109" fmla="*/ 12 h 90"/>
                    <a:gd name="T110" fmla="*/ 222 w 252"/>
                    <a:gd name="T111" fmla="*/ 12 h 90"/>
                    <a:gd name="T112" fmla="*/ 222 w 252"/>
                    <a:gd name="T113" fmla="*/ 6 h 90"/>
                    <a:gd name="T114" fmla="*/ 228 w 252"/>
                    <a:gd name="T115" fmla="*/ 6 h 90"/>
                    <a:gd name="T116" fmla="*/ 234 w 252"/>
                    <a:gd name="T117" fmla="*/ 6 h 90"/>
                    <a:gd name="T118" fmla="*/ 234 w 252"/>
                    <a:gd name="T119" fmla="*/ 6 h 90"/>
                    <a:gd name="T120" fmla="*/ 240 w 252"/>
                    <a:gd name="T121" fmla="*/ 0 h 90"/>
                    <a:gd name="T122" fmla="*/ 246 w 252"/>
                    <a:gd name="T123" fmla="*/ 0 h 90"/>
                    <a:gd name="T124" fmla="*/ 246 w 252"/>
                    <a:gd name="T125" fmla="*/ 0 h 9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52"/>
                    <a:gd name="T190" fmla="*/ 0 h 90"/>
                    <a:gd name="T191" fmla="*/ 252 w 252"/>
                    <a:gd name="T192" fmla="*/ 90 h 9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52" h="90">
                      <a:moveTo>
                        <a:pt x="0" y="90"/>
                      </a:moveTo>
                      <a:lnTo>
                        <a:pt x="0" y="90"/>
                      </a:lnTo>
                      <a:lnTo>
                        <a:pt x="6" y="90"/>
                      </a:lnTo>
                      <a:lnTo>
                        <a:pt x="12" y="90"/>
                      </a:lnTo>
                      <a:lnTo>
                        <a:pt x="18" y="90"/>
                      </a:lnTo>
                      <a:lnTo>
                        <a:pt x="24" y="90"/>
                      </a:lnTo>
                      <a:lnTo>
                        <a:pt x="30" y="90"/>
                      </a:lnTo>
                      <a:lnTo>
                        <a:pt x="36" y="90"/>
                      </a:lnTo>
                      <a:lnTo>
                        <a:pt x="42" y="90"/>
                      </a:lnTo>
                      <a:lnTo>
                        <a:pt x="42" y="84"/>
                      </a:lnTo>
                      <a:lnTo>
                        <a:pt x="48" y="84"/>
                      </a:lnTo>
                      <a:lnTo>
                        <a:pt x="54" y="84"/>
                      </a:lnTo>
                      <a:lnTo>
                        <a:pt x="54" y="78"/>
                      </a:lnTo>
                      <a:lnTo>
                        <a:pt x="60" y="78"/>
                      </a:lnTo>
                      <a:lnTo>
                        <a:pt x="66" y="78"/>
                      </a:lnTo>
                      <a:lnTo>
                        <a:pt x="66" y="72"/>
                      </a:lnTo>
                      <a:lnTo>
                        <a:pt x="72" y="72"/>
                      </a:lnTo>
                      <a:lnTo>
                        <a:pt x="78" y="72"/>
                      </a:lnTo>
                      <a:lnTo>
                        <a:pt x="78" y="66"/>
                      </a:lnTo>
                      <a:lnTo>
                        <a:pt x="84" y="66"/>
                      </a:lnTo>
                      <a:lnTo>
                        <a:pt x="90" y="66"/>
                      </a:lnTo>
                      <a:lnTo>
                        <a:pt x="90" y="60"/>
                      </a:lnTo>
                      <a:lnTo>
                        <a:pt x="96" y="60"/>
                      </a:lnTo>
                      <a:lnTo>
                        <a:pt x="102" y="60"/>
                      </a:lnTo>
                      <a:lnTo>
                        <a:pt x="102" y="54"/>
                      </a:lnTo>
                      <a:lnTo>
                        <a:pt x="108" y="54"/>
                      </a:lnTo>
                      <a:lnTo>
                        <a:pt x="108" y="48"/>
                      </a:lnTo>
                      <a:lnTo>
                        <a:pt x="114" y="48"/>
                      </a:lnTo>
                      <a:lnTo>
                        <a:pt x="120" y="48"/>
                      </a:lnTo>
                      <a:lnTo>
                        <a:pt x="120" y="42"/>
                      </a:lnTo>
                      <a:lnTo>
                        <a:pt x="126" y="42"/>
                      </a:lnTo>
                      <a:lnTo>
                        <a:pt x="126" y="36"/>
                      </a:lnTo>
                      <a:lnTo>
                        <a:pt x="132" y="36"/>
                      </a:lnTo>
                      <a:lnTo>
                        <a:pt x="138" y="30"/>
                      </a:lnTo>
                      <a:lnTo>
                        <a:pt x="144" y="30"/>
                      </a:lnTo>
                      <a:lnTo>
                        <a:pt x="144" y="24"/>
                      </a:lnTo>
                      <a:lnTo>
                        <a:pt x="150" y="24"/>
                      </a:lnTo>
                      <a:lnTo>
                        <a:pt x="156" y="24"/>
                      </a:lnTo>
                      <a:lnTo>
                        <a:pt x="156" y="18"/>
                      </a:lnTo>
                      <a:lnTo>
                        <a:pt x="162" y="18"/>
                      </a:lnTo>
                      <a:lnTo>
                        <a:pt x="168" y="18"/>
                      </a:lnTo>
                      <a:lnTo>
                        <a:pt x="174" y="18"/>
                      </a:lnTo>
                      <a:lnTo>
                        <a:pt x="174" y="12"/>
                      </a:lnTo>
                      <a:lnTo>
                        <a:pt x="180" y="12"/>
                      </a:lnTo>
                      <a:lnTo>
                        <a:pt x="186" y="12"/>
                      </a:lnTo>
                      <a:lnTo>
                        <a:pt x="192" y="12"/>
                      </a:lnTo>
                      <a:lnTo>
                        <a:pt x="198" y="12"/>
                      </a:lnTo>
                      <a:lnTo>
                        <a:pt x="204" y="12"/>
                      </a:lnTo>
                      <a:lnTo>
                        <a:pt x="210" y="12"/>
                      </a:lnTo>
                      <a:lnTo>
                        <a:pt x="216" y="12"/>
                      </a:lnTo>
                      <a:lnTo>
                        <a:pt x="222" y="12"/>
                      </a:lnTo>
                      <a:lnTo>
                        <a:pt x="222" y="6"/>
                      </a:lnTo>
                      <a:lnTo>
                        <a:pt x="228" y="6"/>
                      </a:lnTo>
                      <a:lnTo>
                        <a:pt x="234" y="6"/>
                      </a:lnTo>
                      <a:lnTo>
                        <a:pt x="240" y="6"/>
                      </a:lnTo>
                      <a:lnTo>
                        <a:pt x="240" y="0"/>
                      </a:lnTo>
                      <a:lnTo>
                        <a:pt x="246" y="0"/>
                      </a:lnTo>
                      <a:lnTo>
                        <a:pt x="252" y="0"/>
                      </a:lnTo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12" name="Freeform 152"/>
                <p:cNvSpPr>
                  <a:spLocks/>
                </p:cNvSpPr>
                <p:nvPr/>
              </p:nvSpPr>
              <p:spPr bwMode="auto">
                <a:xfrm>
                  <a:off x="1950" y="1497"/>
                  <a:ext cx="265" cy="117"/>
                </a:xfrm>
                <a:custGeom>
                  <a:avLst/>
                  <a:gdLst>
                    <a:gd name="T0" fmla="*/ 0 w 246"/>
                    <a:gd name="T1" fmla="*/ 96 h 102"/>
                    <a:gd name="T2" fmla="*/ 6 w 246"/>
                    <a:gd name="T3" fmla="*/ 96 h 102"/>
                    <a:gd name="T4" fmla="*/ 12 w 246"/>
                    <a:gd name="T5" fmla="*/ 96 h 102"/>
                    <a:gd name="T6" fmla="*/ 12 w 246"/>
                    <a:gd name="T7" fmla="*/ 90 h 102"/>
                    <a:gd name="T8" fmla="*/ 18 w 246"/>
                    <a:gd name="T9" fmla="*/ 90 h 102"/>
                    <a:gd name="T10" fmla="*/ 24 w 246"/>
                    <a:gd name="T11" fmla="*/ 90 h 102"/>
                    <a:gd name="T12" fmla="*/ 24 w 246"/>
                    <a:gd name="T13" fmla="*/ 90 h 102"/>
                    <a:gd name="T14" fmla="*/ 30 w 246"/>
                    <a:gd name="T15" fmla="*/ 84 h 102"/>
                    <a:gd name="T16" fmla="*/ 36 w 246"/>
                    <a:gd name="T17" fmla="*/ 84 h 102"/>
                    <a:gd name="T18" fmla="*/ 36 w 246"/>
                    <a:gd name="T19" fmla="*/ 78 h 102"/>
                    <a:gd name="T20" fmla="*/ 42 w 246"/>
                    <a:gd name="T21" fmla="*/ 78 h 102"/>
                    <a:gd name="T22" fmla="*/ 42 w 246"/>
                    <a:gd name="T23" fmla="*/ 78 h 102"/>
                    <a:gd name="T24" fmla="*/ 48 w 246"/>
                    <a:gd name="T25" fmla="*/ 72 h 102"/>
                    <a:gd name="T26" fmla="*/ 54 w 246"/>
                    <a:gd name="T27" fmla="*/ 72 h 102"/>
                    <a:gd name="T28" fmla="*/ 54 w 246"/>
                    <a:gd name="T29" fmla="*/ 72 h 102"/>
                    <a:gd name="T30" fmla="*/ 60 w 246"/>
                    <a:gd name="T31" fmla="*/ 66 h 102"/>
                    <a:gd name="T32" fmla="*/ 60 w 246"/>
                    <a:gd name="T33" fmla="*/ 66 h 102"/>
                    <a:gd name="T34" fmla="*/ 66 w 246"/>
                    <a:gd name="T35" fmla="*/ 66 h 102"/>
                    <a:gd name="T36" fmla="*/ 72 w 246"/>
                    <a:gd name="T37" fmla="*/ 66 h 102"/>
                    <a:gd name="T38" fmla="*/ 72 w 246"/>
                    <a:gd name="T39" fmla="*/ 60 h 102"/>
                    <a:gd name="T40" fmla="*/ 78 w 246"/>
                    <a:gd name="T41" fmla="*/ 60 h 102"/>
                    <a:gd name="T42" fmla="*/ 78 w 246"/>
                    <a:gd name="T43" fmla="*/ 60 h 102"/>
                    <a:gd name="T44" fmla="*/ 84 w 246"/>
                    <a:gd name="T45" fmla="*/ 60 h 102"/>
                    <a:gd name="T46" fmla="*/ 90 w 246"/>
                    <a:gd name="T47" fmla="*/ 54 h 102"/>
                    <a:gd name="T48" fmla="*/ 90 w 246"/>
                    <a:gd name="T49" fmla="*/ 54 h 102"/>
                    <a:gd name="T50" fmla="*/ 96 w 246"/>
                    <a:gd name="T51" fmla="*/ 54 h 102"/>
                    <a:gd name="T52" fmla="*/ 102 w 246"/>
                    <a:gd name="T53" fmla="*/ 48 h 102"/>
                    <a:gd name="T54" fmla="*/ 102 w 246"/>
                    <a:gd name="T55" fmla="*/ 48 h 102"/>
                    <a:gd name="T56" fmla="*/ 108 w 246"/>
                    <a:gd name="T57" fmla="*/ 48 h 102"/>
                    <a:gd name="T58" fmla="*/ 114 w 246"/>
                    <a:gd name="T59" fmla="*/ 48 h 102"/>
                    <a:gd name="T60" fmla="*/ 114 w 246"/>
                    <a:gd name="T61" fmla="*/ 42 h 102"/>
                    <a:gd name="T62" fmla="*/ 120 w 246"/>
                    <a:gd name="T63" fmla="*/ 42 h 102"/>
                    <a:gd name="T64" fmla="*/ 126 w 246"/>
                    <a:gd name="T65" fmla="*/ 42 h 102"/>
                    <a:gd name="T66" fmla="*/ 126 w 246"/>
                    <a:gd name="T67" fmla="*/ 42 h 102"/>
                    <a:gd name="T68" fmla="*/ 132 w 246"/>
                    <a:gd name="T69" fmla="*/ 36 h 102"/>
                    <a:gd name="T70" fmla="*/ 132 w 246"/>
                    <a:gd name="T71" fmla="*/ 36 h 102"/>
                    <a:gd name="T72" fmla="*/ 138 w 246"/>
                    <a:gd name="T73" fmla="*/ 36 h 102"/>
                    <a:gd name="T74" fmla="*/ 144 w 246"/>
                    <a:gd name="T75" fmla="*/ 36 h 102"/>
                    <a:gd name="T76" fmla="*/ 144 w 246"/>
                    <a:gd name="T77" fmla="*/ 30 h 102"/>
                    <a:gd name="T78" fmla="*/ 150 w 246"/>
                    <a:gd name="T79" fmla="*/ 30 h 102"/>
                    <a:gd name="T80" fmla="*/ 156 w 246"/>
                    <a:gd name="T81" fmla="*/ 30 h 102"/>
                    <a:gd name="T82" fmla="*/ 156 w 246"/>
                    <a:gd name="T83" fmla="*/ 30 h 102"/>
                    <a:gd name="T84" fmla="*/ 162 w 246"/>
                    <a:gd name="T85" fmla="*/ 24 h 102"/>
                    <a:gd name="T86" fmla="*/ 168 w 246"/>
                    <a:gd name="T87" fmla="*/ 24 h 102"/>
                    <a:gd name="T88" fmla="*/ 168 w 246"/>
                    <a:gd name="T89" fmla="*/ 24 h 102"/>
                    <a:gd name="T90" fmla="*/ 174 w 246"/>
                    <a:gd name="T91" fmla="*/ 24 h 102"/>
                    <a:gd name="T92" fmla="*/ 180 w 246"/>
                    <a:gd name="T93" fmla="*/ 18 h 102"/>
                    <a:gd name="T94" fmla="*/ 180 w 246"/>
                    <a:gd name="T95" fmla="*/ 18 h 102"/>
                    <a:gd name="T96" fmla="*/ 186 w 246"/>
                    <a:gd name="T97" fmla="*/ 18 h 102"/>
                    <a:gd name="T98" fmla="*/ 192 w 246"/>
                    <a:gd name="T99" fmla="*/ 18 h 102"/>
                    <a:gd name="T100" fmla="*/ 192 w 246"/>
                    <a:gd name="T101" fmla="*/ 18 h 102"/>
                    <a:gd name="T102" fmla="*/ 198 w 246"/>
                    <a:gd name="T103" fmla="*/ 12 h 102"/>
                    <a:gd name="T104" fmla="*/ 204 w 246"/>
                    <a:gd name="T105" fmla="*/ 12 h 102"/>
                    <a:gd name="T106" fmla="*/ 204 w 246"/>
                    <a:gd name="T107" fmla="*/ 12 h 102"/>
                    <a:gd name="T108" fmla="*/ 210 w 246"/>
                    <a:gd name="T109" fmla="*/ 12 h 102"/>
                    <a:gd name="T110" fmla="*/ 210 w 246"/>
                    <a:gd name="T111" fmla="*/ 12 h 102"/>
                    <a:gd name="T112" fmla="*/ 216 w 246"/>
                    <a:gd name="T113" fmla="*/ 6 h 102"/>
                    <a:gd name="T114" fmla="*/ 222 w 246"/>
                    <a:gd name="T115" fmla="*/ 6 h 102"/>
                    <a:gd name="T116" fmla="*/ 222 w 246"/>
                    <a:gd name="T117" fmla="*/ 6 h 102"/>
                    <a:gd name="T118" fmla="*/ 228 w 246"/>
                    <a:gd name="T119" fmla="*/ 6 h 102"/>
                    <a:gd name="T120" fmla="*/ 234 w 246"/>
                    <a:gd name="T121" fmla="*/ 0 h 102"/>
                    <a:gd name="T122" fmla="*/ 234 w 246"/>
                    <a:gd name="T123" fmla="*/ 0 h 102"/>
                    <a:gd name="T124" fmla="*/ 240 w 246"/>
                    <a:gd name="T125" fmla="*/ 0 h 10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46"/>
                    <a:gd name="T190" fmla="*/ 0 h 102"/>
                    <a:gd name="T191" fmla="*/ 246 w 246"/>
                    <a:gd name="T192" fmla="*/ 102 h 10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46" h="102">
                      <a:moveTo>
                        <a:pt x="0" y="102"/>
                      </a:moveTo>
                      <a:lnTo>
                        <a:pt x="0" y="102"/>
                      </a:lnTo>
                      <a:lnTo>
                        <a:pt x="0" y="96"/>
                      </a:lnTo>
                      <a:lnTo>
                        <a:pt x="6" y="96"/>
                      </a:lnTo>
                      <a:lnTo>
                        <a:pt x="12" y="96"/>
                      </a:lnTo>
                      <a:lnTo>
                        <a:pt x="12" y="90"/>
                      </a:lnTo>
                      <a:lnTo>
                        <a:pt x="18" y="90"/>
                      </a:lnTo>
                      <a:lnTo>
                        <a:pt x="24" y="90"/>
                      </a:lnTo>
                      <a:lnTo>
                        <a:pt x="24" y="84"/>
                      </a:lnTo>
                      <a:lnTo>
                        <a:pt x="30" y="84"/>
                      </a:lnTo>
                      <a:lnTo>
                        <a:pt x="36" y="84"/>
                      </a:lnTo>
                      <a:lnTo>
                        <a:pt x="36" y="78"/>
                      </a:lnTo>
                      <a:lnTo>
                        <a:pt x="42" y="78"/>
                      </a:lnTo>
                      <a:lnTo>
                        <a:pt x="48" y="78"/>
                      </a:lnTo>
                      <a:lnTo>
                        <a:pt x="48" y="72"/>
                      </a:lnTo>
                      <a:lnTo>
                        <a:pt x="54" y="72"/>
                      </a:lnTo>
                      <a:lnTo>
                        <a:pt x="60" y="72"/>
                      </a:lnTo>
                      <a:lnTo>
                        <a:pt x="60" y="66"/>
                      </a:lnTo>
                      <a:lnTo>
                        <a:pt x="66" y="66"/>
                      </a:lnTo>
                      <a:lnTo>
                        <a:pt x="72" y="66"/>
                      </a:lnTo>
                      <a:lnTo>
                        <a:pt x="72" y="60"/>
                      </a:lnTo>
                      <a:lnTo>
                        <a:pt x="78" y="60"/>
                      </a:lnTo>
                      <a:lnTo>
                        <a:pt x="84" y="60"/>
                      </a:lnTo>
                      <a:lnTo>
                        <a:pt x="84" y="54"/>
                      </a:lnTo>
                      <a:lnTo>
                        <a:pt x="90" y="54"/>
                      </a:lnTo>
                      <a:lnTo>
                        <a:pt x="96" y="54"/>
                      </a:lnTo>
                      <a:lnTo>
                        <a:pt x="102" y="48"/>
                      </a:lnTo>
                      <a:lnTo>
                        <a:pt x="108" y="48"/>
                      </a:lnTo>
                      <a:lnTo>
                        <a:pt x="114" y="48"/>
                      </a:lnTo>
                      <a:lnTo>
                        <a:pt x="114" y="42"/>
                      </a:lnTo>
                      <a:lnTo>
                        <a:pt x="120" y="42"/>
                      </a:lnTo>
                      <a:lnTo>
                        <a:pt x="126" y="42"/>
                      </a:lnTo>
                      <a:lnTo>
                        <a:pt x="126" y="36"/>
                      </a:lnTo>
                      <a:lnTo>
                        <a:pt x="132" y="36"/>
                      </a:lnTo>
                      <a:lnTo>
                        <a:pt x="138" y="36"/>
                      </a:lnTo>
                      <a:lnTo>
                        <a:pt x="144" y="36"/>
                      </a:lnTo>
                      <a:lnTo>
                        <a:pt x="144" y="30"/>
                      </a:lnTo>
                      <a:lnTo>
                        <a:pt x="150" y="30"/>
                      </a:lnTo>
                      <a:lnTo>
                        <a:pt x="156" y="30"/>
                      </a:lnTo>
                      <a:lnTo>
                        <a:pt x="162" y="30"/>
                      </a:lnTo>
                      <a:lnTo>
                        <a:pt x="162" y="24"/>
                      </a:lnTo>
                      <a:lnTo>
                        <a:pt x="168" y="24"/>
                      </a:lnTo>
                      <a:lnTo>
                        <a:pt x="174" y="24"/>
                      </a:lnTo>
                      <a:lnTo>
                        <a:pt x="174" y="18"/>
                      </a:lnTo>
                      <a:lnTo>
                        <a:pt x="180" y="18"/>
                      </a:lnTo>
                      <a:lnTo>
                        <a:pt x="186" y="18"/>
                      </a:lnTo>
                      <a:lnTo>
                        <a:pt x="192" y="18"/>
                      </a:lnTo>
                      <a:lnTo>
                        <a:pt x="192" y="12"/>
                      </a:lnTo>
                      <a:lnTo>
                        <a:pt x="198" y="12"/>
                      </a:lnTo>
                      <a:lnTo>
                        <a:pt x="204" y="12"/>
                      </a:lnTo>
                      <a:lnTo>
                        <a:pt x="210" y="12"/>
                      </a:lnTo>
                      <a:lnTo>
                        <a:pt x="216" y="12"/>
                      </a:lnTo>
                      <a:lnTo>
                        <a:pt x="216" y="6"/>
                      </a:lnTo>
                      <a:lnTo>
                        <a:pt x="222" y="6"/>
                      </a:lnTo>
                      <a:lnTo>
                        <a:pt x="228" y="6"/>
                      </a:lnTo>
                      <a:lnTo>
                        <a:pt x="234" y="0"/>
                      </a:lnTo>
                      <a:lnTo>
                        <a:pt x="240" y="0"/>
                      </a:lnTo>
                      <a:lnTo>
                        <a:pt x="246" y="0"/>
                      </a:lnTo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13" name="Freeform 153"/>
                <p:cNvSpPr>
                  <a:spLocks/>
                </p:cNvSpPr>
                <p:nvPr/>
              </p:nvSpPr>
              <p:spPr bwMode="auto">
                <a:xfrm>
                  <a:off x="2215" y="1395"/>
                  <a:ext cx="226" cy="266"/>
                </a:xfrm>
                <a:custGeom>
                  <a:avLst/>
                  <a:gdLst>
                    <a:gd name="T0" fmla="*/ 0 w 210"/>
                    <a:gd name="T1" fmla="*/ 90 h 234"/>
                    <a:gd name="T2" fmla="*/ 6 w 210"/>
                    <a:gd name="T3" fmla="*/ 84 h 234"/>
                    <a:gd name="T4" fmla="*/ 6 w 210"/>
                    <a:gd name="T5" fmla="*/ 84 h 234"/>
                    <a:gd name="T6" fmla="*/ 12 w 210"/>
                    <a:gd name="T7" fmla="*/ 84 h 234"/>
                    <a:gd name="T8" fmla="*/ 18 w 210"/>
                    <a:gd name="T9" fmla="*/ 78 h 234"/>
                    <a:gd name="T10" fmla="*/ 18 w 210"/>
                    <a:gd name="T11" fmla="*/ 78 h 234"/>
                    <a:gd name="T12" fmla="*/ 24 w 210"/>
                    <a:gd name="T13" fmla="*/ 78 h 234"/>
                    <a:gd name="T14" fmla="*/ 24 w 210"/>
                    <a:gd name="T15" fmla="*/ 78 h 234"/>
                    <a:gd name="T16" fmla="*/ 30 w 210"/>
                    <a:gd name="T17" fmla="*/ 78 h 234"/>
                    <a:gd name="T18" fmla="*/ 36 w 210"/>
                    <a:gd name="T19" fmla="*/ 72 h 234"/>
                    <a:gd name="T20" fmla="*/ 36 w 210"/>
                    <a:gd name="T21" fmla="*/ 72 h 234"/>
                    <a:gd name="T22" fmla="*/ 42 w 210"/>
                    <a:gd name="T23" fmla="*/ 72 h 234"/>
                    <a:gd name="T24" fmla="*/ 42 w 210"/>
                    <a:gd name="T25" fmla="*/ 72 h 234"/>
                    <a:gd name="T26" fmla="*/ 48 w 210"/>
                    <a:gd name="T27" fmla="*/ 66 h 234"/>
                    <a:gd name="T28" fmla="*/ 54 w 210"/>
                    <a:gd name="T29" fmla="*/ 66 h 234"/>
                    <a:gd name="T30" fmla="*/ 54 w 210"/>
                    <a:gd name="T31" fmla="*/ 66 h 234"/>
                    <a:gd name="T32" fmla="*/ 60 w 210"/>
                    <a:gd name="T33" fmla="*/ 66 h 234"/>
                    <a:gd name="T34" fmla="*/ 60 w 210"/>
                    <a:gd name="T35" fmla="*/ 60 h 234"/>
                    <a:gd name="T36" fmla="*/ 66 w 210"/>
                    <a:gd name="T37" fmla="*/ 60 h 234"/>
                    <a:gd name="T38" fmla="*/ 66 w 210"/>
                    <a:gd name="T39" fmla="*/ 60 h 234"/>
                    <a:gd name="T40" fmla="*/ 72 w 210"/>
                    <a:gd name="T41" fmla="*/ 60 h 234"/>
                    <a:gd name="T42" fmla="*/ 78 w 210"/>
                    <a:gd name="T43" fmla="*/ 54 h 234"/>
                    <a:gd name="T44" fmla="*/ 78 w 210"/>
                    <a:gd name="T45" fmla="*/ 54 h 234"/>
                    <a:gd name="T46" fmla="*/ 84 w 210"/>
                    <a:gd name="T47" fmla="*/ 54 h 234"/>
                    <a:gd name="T48" fmla="*/ 84 w 210"/>
                    <a:gd name="T49" fmla="*/ 48 h 234"/>
                    <a:gd name="T50" fmla="*/ 90 w 210"/>
                    <a:gd name="T51" fmla="*/ 48 h 234"/>
                    <a:gd name="T52" fmla="*/ 96 w 210"/>
                    <a:gd name="T53" fmla="*/ 48 h 234"/>
                    <a:gd name="T54" fmla="*/ 96 w 210"/>
                    <a:gd name="T55" fmla="*/ 48 h 234"/>
                    <a:gd name="T56" fmla="*/ 102 w 210"/>
                    <a:gd name="T57" fmla="*/ 42 h 234"/>
                    <a:gd name="T58" fmla="*/ 102 w 210"/>
                    <a:gd name="T59" fmla="*/ 42 h 234"/>
                    <a:gd name="T60" fmla="*/ 108 w 210"/>
                    <a:gd name="T61" fmla="*/ 42 h 234"/>
                    <a:gd name="T62" fmla="*/ 114 w 210"/>
                    <a:gd name="T63" fmla="*/ 42 h 234"/>
                    <a:gd name="T64" fmla="*/ 114 w 210"/>
                    <a:gd name="T65" fmla="*/ 36 h 234"/>
                    <a:gd name="T66" fmla="*/ 120 w 210"/>
                    <a:gd name="T67" fmla="*/ 36 h 234"/>
                    <a:gd name="T68" fmla="*/ 120 w 210"/>
                    <a:gd name="T69" fmla="*/ 36 h 234"/>
                    <a:gd name="T70" fmla="*/ 126 w 210"/>
                    <a:gd name="T71" fmla="*/ 36 h 234"/>
                    <a:gd name="T72" fmla="*/ 132 w 210"/>
                    <a:gd name="T73" fmla="*/ 30 h 234"/>
                    <a:gd name="T74" fmla="*/ 132 w 210"/>
                    <a:gd name="T75" fmla="*/ 30 h 234"/>
                    <a:gd name="T76" fmla="*/ 138 w 210"/>
                    <a:gd name="T77" fmla="*/ 30 h 234"/>
                    <a:gd name="T78" fmla="*/ 144 w 210"/>
                    <a:gd name="T79" fmla="*/ 30 h 234"/>
                    <a:gd name="T80" fmla="*/ 144 w 210"/>
                    <a:gd name="T81" fmla="*/ 24 h 234"/>
                    <a:gd name="T82" fmla="*/ 150 w 210"/>
                    <a:gd name="T83" fmla="*/ 24 h 234"/>
                    <a:gd name="T84" fmla="*/ 150 w 210"/>
                    <a:gd name="T85" fmla="*/ 24 h 234"/>
                    <a:gd name="T86" fmla="*/ 156 w 210"/>
                    <a:gd name="T87" fmla="*/ 18 h 234"/>
                    <a:gd name="T88" fmla="*/ 162 w 210"/>
                    <a:gd name="T89" fmla="*/ 18 h 234"/>
                    <a:gd name="T90" fmla="*/ 162 w 210"/>
                    <a:gd name="T91" fmla="*/ 18 h 234"/>
                    <a:gd name="T92" fmla="*/ 168 w 210"/>
                    <a:gd name="T93" fmla="*/ 18 h 234"/>
                    <a:gd name="T94" fmla="*/ 168 w 210"/>
                    <a:gd name="T95" fmla="*/ 12 h 234"/>
                    <a:gd name="T96" fmla="*/ 174 w 210"/>
                    <a:gd name="T97" fmla="*/ 12 h 234"/>
                    <a:gd name="T98" fmla="*/ 174 w 210"/>
                    <a:gd name="T99" fmla="*/ 12 h 234"/>
                    <a:gd name="T100" fmla="*/ 180 w 210"/>
                    <a:gd name="T101" fmla="*/ 6 h 234"/>
                    <a:gd name="T102" fmla="*/ 186 w 210"/>
                    <a:gd name="T103" fmla="*/ 6 h 234"/>
                    <a:gd name="T104" fmla="*/ 186 w 210"/>
                    <a:gd name="T105" fmla="*/ 6 h 234"/>
                    <a:gd name="T106" fmla="*/ 192 w 210"/>
                    <a:gd name="T107" fmla="*/ 6 h 234"/>
                    <a:gd name="T108" fmla="*/ 192 w 210"/>
                    <a:gd name="T109" fmla="*/ 0 h 234"/>
                    <a:gd name="T110" fmla="*/ 198 w 210"/>
                    <a:gd name="T111" fmla="*/ 0 h 234"/>
                    <a:gd name="T112" fmla="*/ 204 w 210"/>
                    <a:gd name="T113" fmla="*/ 0 h 234"/>
                    <a:gd name="T114" fmla="*/ 204 w 210"/>
                    <a:gd name="T115" fmla="*/ 0 h 23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10"/>
                    <a:gd name="T175" fmla="*/ 0 h 234"/>
                    <a:gd name="T176" fmla="*/ 210 w 210"/>
                    <a:gd name="T177" fmla="*/ 234 h 23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10" h="234">
                      <a:moveTo>
                        <a:pt x="0" y="90"/>
                      </a:moveTo>
                      <a:lnTo>
                        <a:pt x="0" y="90"/>
                      </a:lnTo>
                      <a:lnTo>
                        <a:pt x="0" y="84"/>
                      </a:lnTo>
                      <a:lnTo>
                        <a:pt x="6" y="84"/>
                      </a:lnTo>
                      <a:lnTo>
                        <a:pt x="12" y="84"/>
                      </a:lnTo>
                      <a:lnTo>
                        <a:pt x="12" y="78"/>
                      </a:lnTo>
                      <a:lnTo>
                        <a:pt x="18" y="78"/>
                      </a:lnTo>
                      <a:lnTo>
                        <a:pt x="24" y="78"/>
                      </a:lnTo>
                      <a:lnTo>
                        <a:pt x="30" y="78"/>
                      </a:lnTo>
                      <a:lnTo>
                        <a:pt x="30" y="72"/>
                      </a:lnTo>
                      <a:lnTo>
                        <a:pt x="36" y="72"/>
                      </a:lnTo>
                      <a:lnTo>
                        <a:pt x="42" y="72"/>
                      </a:lnTo>
                      <a:lnTo>
                        <a:pt x="48" y="72"/>
                      </a:lnTo>
                      <a:lnTo>
                        <a:pt x="48" y="66"/>
                      </a:lnTo>
                      <a:lnTo>
                        <a:pt x="54" y="66"/>
                      </a:lnTo>
                      <a:lnTo>
                        <a:pt x="60" y="66"/>
                      </a:lnTo>
                      <a:lnTo>
                        <a:pt x="60" y="60"/>
                      </a:lnTo>
                      <a:lnTo>
                        <a:pt x="66" y="60"/>
                      </a:lnTo>
                      <a:lnTo>
                        <a:pt x="72" y="60"/>
                      </a:lnTo>
                      <a:lnTo>
                        <a:pt x="72" y="54"/>
                      </a:lnTo>
                      <a:lnTo>
                        <a:pt x="78" y="54"/>
                      </a:lnTo>
                      <a:lnTo>
                        <a:pt x="84" y="54"/>
                      </a:lnTo>
                      <a:lnTo>
                        <a:pt x="84" y="48"/>
                      </a:lnTo>
                      <a:lnTo>
                        <a:pt x="90" y="48"/>
                      </a:lnTo>
                      <a:lnTo>
                        <a:pt x="96" y="48"/>
                      </a:lnTo>
                      <a:lnTo>
                        <a:pt x="96" y="42"/>
                      </a:lnTo>
                      <a:lnTo>
                        <a:pt x="102" y="42"/>
                      </a:lnTo>
                      <a:lnTo>
                        <a:pt x="108" y="42"/>
                      </a:lnTo>
                      <a:lnTo>
                        <a:pt x="114" y="42"/>
                      </a:lnTo>
                      <a:lnTo>
                        <a:pt x="114" y="36"/>
                      </a:lnTo>
                      <a:lnTo>
                        <a:pt x="120" y="36"/>
                      </a:lnTo>
                      <a:lnTo>
                        <a:pt x="126" y="36"/>
                      </a:lnTo>
                      <a:lnTo>
                        <a:pt x="132" y="36"/>
                      </a:lnTo>
                      <a:lnTo>
                        <a:pt x="132" y="30"/>
                      </a:lnTo>
                      <a:lnTo>
                        <a:pt x="138" y="30"/>
                      </a:lnTo>
                      <a:lnTo>
                        <a:pt x="144" y="30"/>
                      </a:lnTo>
                      <a:lnTo>
                        <a:pt x="144" y="24"/>
                      </a:lnTo>
                      <a:lnTo>
                        <a:pt x="150" y="24"/>
                      </a:lnTo>
                      <a:lnTo>
                        <a:pt x="156" y="24"/>
                      </a:lnTo>
                      <a:lnTo>
                        <a:pt x="156" y="18"/>
                      </a:lnTo>
                      <a:lnTo>
                        <a:pt x="162" y="18"/>
                      </a:lnTo>
                      <a:lnTo>
                        <a:pt x="168" y="18"/>
                      </a:lnTo>
                      <a:lnTo>
                        <a:pt x="168" y="12"/>
                      </a:lnTo>
                      <a:lnTo>
                        <a:pt x="174" y="12"/>
                      </a:lnTo>
                      <a:lnTo>
                        <a:pt x="180" y="12"/>
                      </a:lnTo>
                      <a:lnTo>
                        <a:pt x="180" y="6"/>
                      </a:lnTo>
                      <a:lnTo>
                        <a:pt x="186" y="6"/>
                      </a:lnTo>
                      <a:lnTo>
                        <a:pt x="192" y="6"/>
                      </a:lnTo>
                      <a:lnTo>
                        <a:pt x="192" y="0"/>
                      </a:lnTo>
                      <a:lnTo>
                        <a:pt x="198" y="0"/>
                      </a:lnTo>
                      <a:lnTo>
                        <a:pt x="204" y="0"/>
                      </a:lnTo>
                      <a:lnTo>
                        <a:pt x="210" y="0"/>
                      </a:lnTo>
                      <a:lnTo>
                        <a:pt x="210" y="234"/>
                      </a:lnTo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14" name="Line 154"/>
                <p:cNvSpPr>
                  <a:spLocks noChangeShapeType="1"/>
                </p:cNvSpPr>
                <p:nvPr/>
              </p:nvSpPr>
              <p:spPr bwMode="auto">
                <a:xfrm flipV="1">
                  <a:off x="873" y="1061"/>
                  <a:ext cx="90" cy="47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15" name="Line 155"/>
                <p:cNvSpPr>
                  <a:spLocks noChangeShapeType="1"/>
                </p:cNvSpPr>
                <p:nvPr/>
              </p:nvSpPr>
              <p:spPr bwMode="auto">
                <a:xfrm flipV="1">
                  <a:off x="918" y="910"/>
                  <a:ext cx="65" cy="55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16" name="Rectangle 156"/>
                <p:cNvSpPr>
                  <a:spLocks noChangeArrowheads="1"/>
                </p:cNvSpPr>
                <p:nvPr/>
              </p:nvSpPr>
              <p:spPr bwMode="auto">
                <a:xfrm>
                  <a:off x="963" y="1027"/>
                  <a:ext cx="44" cy="9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000" i="0">
                      <a:solidFill>
                        <a:srgbClr val="000000"/>
                      </a:solidFill>
                    </a:rPr>
                    <a:t>5</a:t>
                  </a:r>
                  <a:endParaRPr lang="en-US" sz="1800" i="0"/>
                </a:p>
              </p:txBody>
            </p:sp>
            <p:sp>
              <p:nvSpPr>
                <p:cNvPr id="217" name="Rectangle 157"/>
                <p:cNvSpPr>
                  <a:spLocks noChangeArrowheads="1"/>
                </p:cNvSpPr>
                <p:nvPr/>
              </p:nvSpPr>
              <p:spPr bwMode="auto">
                <a:xfrm>
                  <a:off x="854" y="1143"/>
                  <a:ext cx="44" cy="9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000" i="0">
                      <a:solidFill>
                        <a:srgbClr val="000000"/>
                      </a:solidFill>
                    </a:rPr>
                    <a:t>4</a:t>
                  </a:r>
                  <a:endParaRPr lang="en-US" sz="1800" i="0"/>
                </a:p>
              </p:txBody>
            </p:sp>
            <p:sp>
              <p:nvSpPr>
                <p:cNvPr id="218" name="Rectangle 158"/>
                <p:cNvSpPr>
                  <a:spLocks noChangeArrowheads="1"/>
                </p:cNvSpPr>
                <p:nvPr/>
              </p:nvSpPr>
              <p:spPr bwMode="auto">
                <a:xfrm>
                  <a:off x="989" y="876"/>
                  <a:ext cx="44" cy="9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000" i="0">
                      <a:solidFill>
                        <a:srgbClr val="000000"/>
                      </a:solidFill>
                    </a:rPr>
                    <a:t>6</a:t>
                  </a:r>
                  <a:endParaRPr lang="en-US" sz="1800" i="0"/>
                </a:p>
              </p:txBody>
            </p:sp>
            <p:sp>
              <p:nvSpPr>
                <p:cNvPr id="219" name="Rectangle 159"/>
                <p:cNvSpPr>
                  <a:spLocks noChangeArrowheads="1"/>
                </p:cNvSpPr>
                <p:nvPr/>
              </p:nvSpPr>
              <p:spPr bwMode="auto">
                <a:xfrm>
                  <a:off x="957" y="1231"/>
                  <a:ext cx="44" cy="9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000" i="0">
                      <a:solidFill>
                        <a:srgbClr val="000000"/>
                      </a:solidFill>
                    </a:rPr>
                    <a:t>3</a:t>
                  </a:r>
                  <a:endParaRPr lang="en-US" sz="1800" i="0"/>
                </a:p>
              </p:txBody>
            </p:sp>
            <p:sp>
              <p:nvSpPr>
                <p:cNvPr id="220" name="Rectangle 160"/>
                <p:cNvSpPr>
                  <a:spLocks noChangeArrowheads="1"/>
                </p:cNvSpPr>
                <p:nvPr/>
              </p:nvSpPr>
              <p:spPr bwMode="auto">
                <a:xfrm>
                  <a:off x="912" y="597"/>
                  <a:ext cx="44" cy="9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000" i="0">
                      <a:solidFill>
                        <a:srgbClr val="000000"/>
                      </a:solidFill>
                    </a:rPr>
                    <a:t>2</a:t>
                  </a:r>
                  <a:endParaRPr lang="en-US" sz="1800" i="0"/>
                </a:p>
              </p:txBody>
            </p:sp>
            <p:sp>
              <p:nvSpPr>
                <p:cNvPr id="221" name="Rectangle 161"/>
                <p:cNvSpPr>
                  <a:spLocks noChangeArrowheads="1"/>
                </p:cNvSpPr>
                <p:nvPr/>
              </p:nvSpPr>
              <p:spPr bwMode="auto">
                <a:xfrm>
                  <a:off x="821" y="1491"/>
                  <a:ext cx="43" cy="9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000" i="0">
                      <a:solidFill>
                        <a:srgbClr val="000000"/>
                      </a:solidFill>
                    </a:rPr>
                    <a:t>1</a:t>
                  </a:r>
                  <a:endParaRPr lang="en-US" sz="1800" i="0"/>
                </a:p>
              </p:txBody>
            </p:sp>
            <p:sp>
              <p:nvSpPr>
                <p:cNvPr id="222" name="Rectangle 162"/>
                <p:cNvSpPr>
                  <a:spLocks noChangeArrowheads="1"/>
                </p:cNvSpPr>
                <p:nvPr/>
              </p:nvSpPr>
              <p:spPr bwMode="auto">
                <a:xfrm>
                  <a:off x="1783" y="1322"/>
                  <a:ext cx="483" cy="9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000" b="1" i="0">
                      <a:solidFill>
                        <a:srgbClr val="000000"/>
                      </a:solidFill>
                    </a:rPr>
                    <a:t>HDPE matrix</a:t>
                  </a:r>
                  <a:endParaRPr lang="en-US" sz="1000" b="1" i="0"/>
                </a:p>
              </p:txBody>
            </p:sp>
            <p:sp>
              <p:nvSpPr>
                <p:cNvPr id="223" name="Line 163"/>
                <p:cNvSpPr>
                  <a:spLocks noChangeShapeType="1"/>
                </p:cNvSpPr>
                <p:nvPr/>
              </p:nvSpPr>
              <p:spPr bwMode="auto">
                <a:xfrm flipH="1">
                  <a:off x="1602" y="1695"/>
                  <a:ext cx="19" cy="76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24" name="Line 164"/>
                <p:cNvSpPr>
                  <a:spLocks noChangeShapeType="1"/>
                </p:cNvSpPr>
                <p:nvPr/>
              </p:nvSpPr>
              <p:spPr bwMode="auto">
                <a:xfrm flipH="1">
                  <a:off x="1628" y="1695"/>
                  <a:ext cx="19" cy="76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PT"/>
                </a:p>
              </p:txBody>
            </p:sp>
            <p:sp>
              <p:nvSpPr>
                <p:cNvPr id="225" name="Rectangle 165"/>
                <p:cNvSpPr>
                  <a:spLocks noChangeArrowheads="1"/>
                </p:cNvSpPr>
                <p:nvPr/>
              </p:nvSpPr>
              <p:spPr bwMode="auto">
                <a:xfrm rot="-5400000">
                  <a:off x="166" y="1195"/>
                  <a:ext cx="451" cy="9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000" b="1" i="0">
                      <a:solidFill>
                        <a:srgbClr val="000000"/>
                      </a:solidFill>
                    </a:rPr>
                    <a:t>Stress, MPa</a:t>
                  </a:r>
                  <a:endParaRPr lang="en-US" sz="1800" i="0"/>
                </a:p>
              </p:txBody>
            </p:sp>
            <p:sp>
              <p:nvSpPr>
                <p:cNvPr id="226" name="Rectangle 166"/>
                <p:cNvSpPr>
                  <a:spLocks noChangeArrowheads="1"/>
                </p:cNvSpPr>
                <p:nvPr/>
              </p:nvSpPr>
              <p:spPr bwMode="auto">
                <a:xfrm>
                  <a:off x="1454" y="2255"/>
                  <a:ext cx="341" cy="9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000" b="1" i="0">
                      <a:solidFill>
                        <a:srgbClr val="000000"/>
                      </a:solidFill>
                    </a:rPr>
                    <a:t>Strain, %</a:t>
                  </a:r>
                  <a:endParaRPr lang="en-US" sz="1800" i="0"/>
                </a:p>
              </p:txBody>
            </p:sp>
            <p:grpSp>
              <p:nvGrpSpPr>
                <p:cNvPr id="227" name="Group 167"/>
                <p:cNvGrpSpPr>
                  <a:grpSpLocks/>
                </p:cNvGrpSpPr>
                <p:nvPr/>
              </p:nvGrpSpPr>
              <p:grpSpPr bwMode="auto">
                <a:xfrm>
                  <a:off x="1890" y="519"/>
                  <a:ext cx="424" cy="624"/>
                  <a:chOff x="1620" y="576"/>
                  <a:chExt cx="394" cy="548"/>
                </a:xfrm>
                <a:grpFill/>
              </p:grpSpPr>
              <p:sp>
                <p:nvSpPr>
                  <p:cNvPr id="228" name="Rectangle 168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576"/>
                    <a:ext cx="319" cy="76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900" b="1" i="0">
                        <a:solidFill>
                          <a:srgbClr val="000000"/>
                        </a:solidFill>
                      </a:rPr>
                      <a:t>1 - 90/10/0</a:t>
                    </a:r>
                    <a:endParaRPr lang="en-US" sz="1800" b="1" i="0"/>
                  </a:p>
                </p:txBody>
              </p:sp>
              <p:sp>
                <p:nvSpPr>
                  <p:cNvPr id="229" name="Rectangle 169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678"/>
                    <a:ext cx="319" cy="75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900" b="1" i="0">
                        <a:solidFill>
                          <a:srgbClr val="000000"/>
                        </a:solidFill>
                      </a:rPr>
                      <a:t>2 - 80/20/0</a:t>
                    </a:r>
                    <a:endParaRPr lang="en-US" sz="1800" b="1" i="0"/>
                  </a:p>
                </p:txBody>
              </p:sp>
              <p:sp>
                <p:nvSpPr>
                  <p:cNvPr id="230" name="Rectangle 170"/>
                  <p:cNvSpPr>
                    <a:spLocks noChangeArrowheads="1"/>
                  </p:cNvSpPr>
                  <p:nvPr/>
                </p:nvSpPr>
                <p:spPr bwMode="auto">
                  <a:xfrm>
                    <a:off x="1623" y="774"/>
                    <a:ext cx="357" cy="75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900" b="1" i="0">
                        <a:solidFill>
                          <a:srgbClr val="000000"/>
                        </a:solidFill>
                      </a:rPr>
                      <a:t>3 - 70/20/10</a:t>
                    </a:r>
                    <a:endParaRPr lang="en-US" sz="1800" b="1" i="0"/>
                  </a:p>
                </p:txBody>
              </p:sp>
              <p:sp>
                <p:nvSpPr>
                  <p:cNvPr id="231" name="Rectangle 171"/>
                  <p:cNvSpPr>
                    <a:spLocks noChangeArrowheads="1"/>
                  </p:cNvSpPr>
                  <p:nvPr/>
                </p:nvSpPr>
                <p:spPr bwMode="auto">
                  <a:xfrm>
                    <a:off x="1623" y="868"/>
                    <a:ext cx="319" cy="75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900" b="1" i="0">
                        <a:solidFill>
                          <a:srgbClr val="000000"/>
                        </a:solidFill>
                      </a:rPr>
                      <a:t>4 - 75/20/5</a:t>
                    </a:r>
                    <a:endParaRPr lang="en-US" sz="1800" b="1" i="0"/>
                  </a:p>
                </p:txBody>
              </p:sp>
              <p:sp>
                <p:nvSpPr>
                  <p:cNvPr id="232" name="Rectangle 172"/>
                  <p:cNvSpPr>
                    <a:spLocks noChangeArrowheads="1"/>
                  </p:cNvSpPr>
                  <p:nvPr/>
                </p:nvSpPr>
                <p:spPr bwMode="auto">
                  <a:xfrm>
                    <a:off x="1620" y="959"/>
                    <a:ext cx="394" cy="75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900" b="1" i="0">
                        <a:solidFill>
                          <a:srgbClr val="000000"/>
                        </a:solidFill>
                      </a:rPr>
                      <a:t>5 - 7.5/20/2.5</a:t>
                    </a:r>
                    <a:endParaRPr lang="en-US" sz="1800" b="1" i="0"/>
                  </a:p>
                </p:txBody>
              </p:sp>
              <p:sp>
                <p:nvSpPr>
                  <p:cNvPr id="233" name="Rectangle 173"/>
                  <p:cNvSpPr>
                    <a:spLocks noChangeArrowheads="1"/>
                  </p:cNvSpPr>
                  <p:nvPr/>
                </p:nvSpPr>
                <p:spPr bwMode="auto">
                  <a:xfrm>
                    <a:off x="1620" y="1049"/>
                    <a:ext cx="320" cy="75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900" b="1" i="0">
                        <a:solidFill>
                          <a:srgbClr val="000000"/>
                        </a:solidFill>
                      </a:rPr>
                      <a:t>6 - 65/30/5</a:t>
                    </a:r>
                    <a:endParaRPr lang="en-US" sz="1800" b="1" i="0"/>
                  </a:p>
                </p:txBody>
              </p:sp>
            </p:grpSp>
          </p:grpSp>
        </p:grpSp>
        <p:sp>
          <p:nvSpPr>
            <p:cNvPr id="133" name="Rectângulo 132"/>
            <p:cNvSpPr/>
            <p:nvPr/>
          </p:nvSpPr>
          <p:spPr>
            <a:xfrm>
              <a:off x="852460" y="919145"/>
              <a:ext cx="3576663" cy="278608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aphicFrame>
        <p:nvGraphicFramePr>
          <p:cNvPr id="23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361386"/>
              </p:ext>
            </p:extLst>
          </p:nvPr>
        </p:nvGraphicFramePr>
        <p:xfrm>
          <a:off x="2196097" y="3563539"/>
          <a:ext cx="4282296" cy="3509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4" name="Graph" r:id="rId8" imgW="3638880" imgH="3096000" progId="Origin50.Graph">
                  <p:embed/>
                </p:oleObj>
              </mc:Choice>
              <mc:Fallback>
                <p:oleObj name="Graph" r:id="rId8" imgW="3638880" imgH="30960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6097" y="3563539"/>
                        <a:ext cx="4282296" cy="35099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" name="Text Box 882"/>
          <p:cNvSpPr txBox="1">
            <a:spLocks noChangeArrowheads="1"/>
          </p:cNvSpPr>
          <p:nvPr/>
        </p:nvSpPr>
        <p:spPr bwMode="auto">
          <a:xfrm>
            <a:off x="2840482" y="3787129"/>
            <a:ext cx="3338812" cy="299051"/>
          </a:xfrm>
          <a:prstGeom prst="rect">
            <a:avLst/>
          </a:prstGeom>
          <a:solidFill>
            <a:srgbClr val="58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sz="1200" b="1" i="0" dirty="0">
                <a:solidFill>
                  <a:schemeClr val="bg1"/>
                </a:solidFill>
              </a:rPr>
              <a:t>TENSILE </a:t>
            </a:r>
            <a:r>
              <a:rPr lang="en-US" sz="1200" b="1" i="0" dirty="0" smtClean="0">
                <a:solidFill>
                  <a:schemeClr val="bg1"/>
                </a:solidFill>
              </a:rPr>
              <a:t>PROPERTIES HDPE/PA6/</a:t>
            </a:r>
            <a:r>
              <a:rPr lang="en-US" sz="1200" b="1" i="0" dirty="0" err="1" smtClean="0">
                <a:solidFill>
                  <a:schemeClr val="bg1"/>
                </a:solidFill>
              </a:rPr>
              <a:t>YP</a:t>
            </a:r>
            <a:r>
              <a:rPr lang="en-US" sz="1200" b="1" i="0" dirty="0" smtClean="0">
                <a:solidFill>
                  <a:schemeClr val="bg1"/>
                </a:solidFill>
              </a:rPr>
              <a:t>/</a:t>
            </a:r>
            <a:r>
              <a:rPr lang="en-US" sz="1200" b="1" i="0" dirty="0" err="1" smtClean="0">
                <a:solidFill>
                  <a:schemeClr val="bg1"/>
                </a:solidFill>
              </a:rPr>
              <a:t>MMT</a:t>
            </a:r>
            <a:endParaRPr lang="en-US" sz="1200" b="1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5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i="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MFC</a:t>
              </a:r>
              <a:r>
                <a:rPr lang="en-US" sz="2400" b="1" i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– Morphology by </a:t>
              </a:r>
              <a:r>
                <a:rPr lang="en-US" sz="2400" b="1" i="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SEM</a:t>
              </a:r>
              <a:endParaRPr lang="en-US" sz="2400" i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9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78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2" name="Picture 4" descr="SRPS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09" y="6381328"/>
            <a:ext cx="1960662" cy="4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6</a:t>
            </a:fld>
            <a:endParaRPr lang="en-US"/>
          </a:p>
        </p:txBody>
      </p:sp>
      <p:grpSp>
        <p:nvGrpSpPr>
          <p:cNvPr id="14" name="Grupo 47"/>
          <p:cNvGrpSpPr>
            <a:grpSpLocks/>
          </p:cNvGrpSpPr>
          <p:nvPr/>
        </p:nvGrpSpPr>
        <p:grpSpPr bwMode="auto">
          <a:xfrm>
            <a:off x="876820" y="3429000"/>
            <a:ext cx="7367588" cy="2563812"/>
            <a:chOff x="633385" y="2886071"/>
            <a:chExt cx="7367639" cy="2562863"/>
          </a:xfrm>
        </p:grpSpPr>
        <p:pic>
          <p:nvPicPr>
            <p:cNvPr id="15" name="Picture 3" descr="U477I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2" y="2909264"/>
              <a:ext cx="3500462" cy="25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ângulo 15"/>
            <p:cNvSpPr/>
            <p:nvPr/>
          </p:nvSpPr>
          <p:spPr>
            <a:xfrm>
              <a:off x="4491037" y="2900353"/>
              <a:ext cx="3498874" cy="28564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grpSp>
          <p:nvGrpSpPr>
            <p:cNvPr id="17" name="Grupo 43"/>
            <p:cNvGrpSpPr>
              <a:grpSpLocks/>
            </p:cNvGrpSpPr>
            <p:nvPr/>
          </p:nvGrpSpPr>
          <p:grpSpPr bwMode="auto">
            <a:xfrm>
              <a:off x="6777053" y="2886071"/>
              <a:ext cx="1143008" cy="276999"/>
              <a:chOff x="6786578" y="3155299"/>
              <a:chExt cx="1143008" cy="276999"/>
            </a:xfrm>
          </p:grpSpPr>
          <p:cxnSp>
            <p:nvCxnSpPr>
              <p:cNvPr id="24" name="Conexão recta 23"/>
              <p:cNvCxnSpPr/>
              <p:nvPr/>
            </p:nvCxnSpPr>
            <p:spPr>
              <a:xfrm>
                <a:off x="6786578" y="3406031"/>
                <a:ext cx="1143008" cy="0"/>
              </a:xfrm>
              <a:prstGeom prst="line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aixaDeTexto 17"/>
              <p:cNvSpPr txBox="1">
                <a:spLocks noChangeArrowheads="1"/>
              </p:cNvSpPr>
              <p:nvPr/>
            </p:nvSpPr>
            <p:spPr bwMode="auto">
              <a:xfrm>
                <a:off x="7072330" y="3155299"/>
                <a:ext cx="58541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PT" altLang="en-US" sz="1200">
                    <a:solidFill>
                      <a:schemeClr val="bg1"/>
                    </a:solidFill>
                  </a:rPr>
                  <a:t>20 </a:t>
                </a:r>
                <a:r>
                  <a:rPr lang="el-GR" altLang="en-US" sz="1200">
                    <a:solidFill>
                      <a:schemeClr val="bg1"/>
                    </a:solidFill>
                  </a:rPr>
                  <a:t>μ</a:t>
                </a:r>
                <a:r>
                  <a:rPr lang="pt-PT" altLang="en-US" sz="1200">
                    <a:solidFill>
                      <a:schemeClr val="bg1"/>
                    </a:solidFill>
                  </a:rPr>
                  <a:t>m</a:t>
                </a:r>
              </a:p>
            </p:txBody>
          </p:sp>
        </p:grpSp>
        <p:grpSp>
          <p:nvGrpSpPr>
            <p:cNvPr id="18" name="Grupo 46"/>
            <p:cNvGrpSpPr>
              <a:grpSpLocks/>
            </p:cNvGrpSpPr>
            <p:nvPr/>
          </p:nvGrpSpPr>
          <p:grpSpPr bwMode="auto">
            <a:xfrm>
              <a:off x="633385" y="2909884"/>
              <a:ext cx="3724301" cy="2539050"/>
              <a:chOff x="633385" y="2909884"/>
              <a:chExt cx="3724301" cy="2539050"/>
            </a:xfrm>
          </p:grpSpPr>
          <p:pic>
            <p:nvPicPr>
              <p:cNvPr id="19" name="Picture 36" descr="J2 PE-PA6-YP 702010 MFC CF T 5K"/>
              <p:cNvPicPr preferRelativeResize="0"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910" y="2928934"/>
                <a:ext cx="3714776" cy="252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ectângulo 19"/>
              <p:cNvSpPr/>
              <p:nvPr/>
            </p:nvSpPr>
            <p:spPr>
              <a:xfrm>
                <a:off x="633385" y="2928917"/>
                <a:ext cx="3714776" cy="28564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FFFF00"/>
                  </a:solidFill>
                </a:endParaRPr>
              </a:p>
            </p:txBody>
          </p:sp>
          <p:grpSp>
            <p:nvGrpSpPr>
              <p:cNvPr id="21" name="Grupo 41"/>
              <p:cNvGrpSpPr>
                <a:grpSpLocks/>
              </p:cNvGrpSpPr>
              <p:nvPr/>
            </p:nvGrpSpPr>
            <p:grpSpPr bwMode="auto">
              <a:xfrm>
                <a:off x="3530592" y="2909884"/>
                <a:ext cx="755655" cy="276999"/>
                <a:chOff x="2959088" y="3390672"/>
                <a:chExt cx="755655" cy="276999"/>
              </a:xfrm>
            </p:grpSpPr>
            <p:cxnSp>
              <p:nvCxnSpPr>
                <p:cNvPr id="22" name="Conexão recta 21"/>
                <p:cNvCxnSpPr/>
                <p:nvPr/>
              </p:nvCxnSpPr>
              <p:spPr>
                <a:xfrm>
                  <a:off x="2959089" y="3644568"/>
                  <a:ext cx="755655" cy="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CaixaDeTexto 15"/>
                <p:cNvSpPr txBox="1">
                  <a:spLocks noChangeArrowheads="1"/>
                </p:cNvSpPr>
                <p:nvPr/>
              </p:nvSpPr>
              <p:spPr bwMode="auto">
                <a:xfrm>
                  <a:off x="3024674" y="3390672"/>
                  <a:ext cx="506870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pt-PT" altLang="en-US" sz="1200">
                      <a:solidFill>
                        <a:schemeClr val="bg1"/>
                      </a:solidFill>
                    </a:rPr>
                    <a:t>5 </a:t>
                  </a:r>
                  <a:r>
                    <a:rPr lang="el-GR" altLang="en-US" sz="1200">
                      <a:solidFill>
                        <a:schemeClr val="bg1"/>
                      </a:solidFill>
                    </a:rPr>
                    <a:t>μ</a:t>
                  </a:r>
                  <a:r>
                    <a:rPr lang="pt-PT" altLang="en-US" sz="1200">
                      <a:solidFill>
                        <a:schemeClr val="bg1"/>
                      </a:solidFill>
                    </a:rPr>
                    <a:t>m</a:t>
                  </a:r>
                </a:p>
              </p:txBody>
            </p:sp>
          </p:grpSp>
        </p:grpSp>
      </p:grpSp>
      <p:sp>
        <p:nvSpPr>
          <p:cNvPr id="26" name="CaixaDeTexto 25"/>
          <p:cNvSpPr txBox="1">
            <a:spLocks noChangeArrowheads="1"/>
          </p:cNvSpPr>
          <p:nvPr/>
        </p:nvSpPr>
        <p:spPr bwMode="auto">
          <a:xfrm>
            <a:off x="1668983" y="6013450"/>
            <a:ext cx="1974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1800" b="1">
                <a:solidFill>
                  <a:schemeClr val="tx2"/>
                </a:solidFill>
              </a:rPr>
              <a:t>UDP MFC  80/20/0</a:t>
            </a:r>
          </a:p>
        </p:txBody>
      </p:sp>
      <p:sp>
        <p:nvSpPr>
          <p:cNvPr id="27" name="CaixaDeTexto 26"/>
          <p:cNvSpPr txBox="1">
            <a:spLocks noChangeArrowheads="1"/>
          </p:cNvSpPr>
          <p:nvPr/>
        </p:nvSpPr>
        <p:spPr bwMode="auto">
          <a:xfrm>
            <a:off x="5123383" y="6024562"/>
            <a:ext cx="3052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en-US" sz="1800" b="1">
                <a:solidFill>
                  <a:schemeClr val="tx2"/>
                </a:solidFill>
              </a:rPr>
              <a:t>UDP MFC 80/20/0 + 5 % MMT</a:t>
            </a:r>
          </a:p>
        </p:txBody>
      </p:sp>
      <p:sp>
        <p:nvSpPr>
          <p:cNvPr id="28" name="CaixaDeTexto 27"/>
          <p:cNvSpPr txBox="1">
            <a:spLocks noChangeArrowheads="1"/>
          </p:cNvSpPr>
          <p:nvPr/>
        </p:nvSpPr>
        <p:spPr bwMode="auto">
          <a:xfrm>
            <a:off x="895870" y="3476625"/>
            <a:ext cx="2211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FF00"/>
                </a:solidFill>
              </a:rPr>
              <a:t>Fibril Ǿ = 500-800 nm</a:t>
            </a:r>
          </a:p>
        </p:txBody>
      </p:sp>
      <p:sp>
        <p:nvSpPr>
          <p:cNvPr id="29" name="CaixaDeTexto 28"/>
          <p:cNvSpPr txBox="1">
            <a:spLocks noChangeArrowheads="1"/>
          </p:cNvSpPr>
          <p:nvPr/>
        </p:nvSpPr>
        <p:spPr bwMode="auto">
          <a:xfrm>
            <a:off x="4734445" y="3438525"/>
            <a:ext cx="2516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92D050"/>
                </a:solidFill>
              </a:rPr>
              <a:t>Fibril Ǿ = 1500-1800 nm</a:t>
            </a:r>
          </a:p>
        </p:txBody>
      </p:sp>
      <p:grpSp>
        <p:nvGrpSpPr>
          <p:cNvPr id="30" name="Grupo 36"/>
          <p:cNvGrpSpPr>
            <a:grpSpLocks/>
          </p:cNvGrpSpPr>
          <p:nvPr/>
        </p:nvGrpSpPr>
        <p:grpSpPr bwMode="auto">
          <a:xfrm>
            <a:off x="2915816" y="476672"/>
            <a:ext cx="3225800" cy="2840037"/>
            <a:chOff x="3714744" y="530154"/>
            <a:chExt cx="3226110" cy="2840535"/>
          </a:xfrm>
        </p:grpSpPr>
        <p:grpSp>
          <p:nvGrpSpPr>
            <p:cNvPr id="31" name="Group 1"/>
            <p:cNvGrpSpPr>
              <a:grpSpLocks/>
            </p:cNvGrpSpPr>
            <p:nvPr/>
          </p:nvGrpSpPr>
          <p:grpSpPr bwMode="auto">
            <a:xfrm>
              <a:off x="3786182" y="785794"/>
              <a:ext cx="2874962" cy="1884362"/>
              <a:chOff x="1552" y="5738"/>
              <a:chExt cx="4529" cy="2968"/>
            </a:xfrm>
          </p:grpSpPr>
          <p:grpSp>
            <p:nvGrpSpPr>
              <p:cNvPr id="40" name="Group 2"/>
              <p:cNvGrpSpPr>
                <a:grpSpLocks/>
              </p:cNvGrpSpPr>
              <p:nvPr/>
            </p:nvGrpSpPr>
            <p:grpSpPr bwMode="auto">
              <a:xfrm>
                <a:off x="1552" y="5738"/>
                <a:ext cx="4529" cy="2968"/>
                <a:chOff x="1552" y="5738"/>
                <a:chExt cx="4529" cy="2968"/>
              </a:xfrm>
            </p:grpSpPr>
            <p:sp>
              <p:nvSpPr>
                <p:cNvPr id="42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1552" y="5738"/>
                  <a:ext cx="4529" cy="29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43" name="Rectangle 4"/>
                <p:cNvSpPr>
                  <a:spLocks noChangeArrowheads="1"/>
                </p:cNvSpPr>
                <p:nvPr/>
              </p:nvSpPr>
              <p:spPr bwMode="auto">
                <a:xfrm>
                  <a:off x="5550" y="5738"/>
                  <a:ext cx="399" cy="289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>
                <a:off x="1758" y="8552"/>
                <a:ext cx="420" cy="0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2" name="Picture 6" descr="30000x-mod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4744" y="857232"/>
              <a:ext cx="3226110" cy="214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ângulo 32"/>
            <p:cNvSpPr/>
            <p:nvPr/>
          </p:nvSpPr>
          <p:spPr>
            <a:xfrm>
              <a:off x="3724270" y="571436"/>
              <a:ext cx="3214996" cy="285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34" name="Rectângulo 29"/>
            <p:cNvSpPr>
              <a:spLocks noChangeArrowheads="1"/>
            </p:cNvSpPr>
            <p:nvPr/>
          </p:nvSpPr>
          <p:spPr bwMode="auto">
            <a:xfrm>
              <a:off x="3718384" y="530154"/>
              <a:ext cx="200567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Fibril Ǿ = 100-400 nm</a:t>
              </a:r>
            </a:p>
          </p:txBody>
        </p:sp>
        <p:grpSp>
          <p:nvGrpSpPr>
            <p:cNvPr id="35" name="Grupo 32"/>
            <p:cNvGrpSpPr>
              <a:grpSpLocks/>
            </p:cNvGrpSpPr>
            <p:nvPr/>
          </p:nvGrpSpPr>
          <p:grpSpPr bwMode="auto">
            <a:xfrm>
              <a:off x="6244258" y="805250"/>
              <a:ext cx="409576" cy="0"/>
              <a:chOff x="6215074" y="785794"/>
              <a:chExt cx="409576" cy="0"/>
            </a:xfrm>
          </p:grpSpPr>
          <p:sp>
            <p:nvSpPr>
              <p:cNvPr id="38" name="Line 7"/>
              <p:cNvSpPr>
                <a:spLocks noChangeShapeType="1"/>
              </p:cNvSpPr>
              <p:nvPr/>
            </p:nvSpPr>
            <p:spPr bwMode="auto">
              <a:xfrm>
                <a:off x="6215074" y="785794"/>
                <a:ext cx="266700" cy="0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8"/>
              <p:cNvSpPr>
                <a:spLocks noChangeShapeType="1"/>
              </p:cNvSpPr>
              <p:nvPr/>
            </p:nvSpPr>
            <p:spPr bwMode="auto">
              <a:xfrm>
                <a:off x="6357950" y="785794"/>
                <a:ext cx="266700" cy="0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CaixaDeTexto 33"/>
            <p:cNvSpPr txBox="1">
              <a:spLocks noChangeArrowheads="1"/>
            </p:cNvSpPr>
            <p:nvPr/>
          </p:nvSpPr>
          <p:spPr bwMode="auto">
            <a:xfrm>
              <a:off x="6146978" y="551049"/>
              <a:ext cx="65915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1200">
                  <a:solidFill>
                    <a:schemeClr val="bg1"/>
                  </a:solidFill>
                </a:rPr>
                <a:t>500 nm</a:t>
              </a:r>
            </a:p>
          </p:txBody>
        </p:sp>
        <p:sp>
          <p:nvSpPr>
            <p:cNvPr id="37" name="CaixaDeTexto 34"/>
            <p:cNvSpPr txBox="1">
              <a:spLocks noChangeArrowheads="1"/>
            </p:cNvSpPr>
            <p:nvPr/>
          </p:nvSpPr>
          <p:spPr bwMode="auto">
            <a:xfrm>
              <a:off x="4511419" y="3001300"/>
              <a:ext cx="1353386" cy="369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1800" b="1">
                  <a:solidFill>
                    <a:srgbClr val="7030A0"/>
                  </a:solidFill>
                </a:rPr>
                <a:t>OP 80/20/0 </a:t>
              </a:r>
            </a:p>
          </p:txBody>
        </p:sp>
      </p:grpSp>
      <p:pic>
        <p:nvPicPr>
          <p:cNvPr id="44" name="Picture 13" descr="P6290161"/>
          <p:cNvPicPr preferRelativeResize="0"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353" y="2253084"/>
            <a:ext cx="1368425" cy="1008063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9" descr="P6290164"/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233" y="4451350"/>
            <a:ext cx="1403350" cy="1079500"/>
          </a:xfrm>
          <a:prstGeom prst="rect">
            <a:avLst/>
          </a:prstGeom>
          <a:noFill/>
          <a:ln w="444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6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6"/>
          <p:cNvGrpSpPr>
            <a:grpSpLocks/>
          </p:cNvGrpSpPr>
          <p:nvPr/>
        </p:nvGrpSpPr>
        <p:grpSpPr bwMode="auto">
          <a:xfrm>
            <a:off x="5348288" y="562297"/>
            <a:ext cx="3656013" cy="2506663"/>
            <a:chOff x="2246" y="428"/>
            <a:chExt cx="2340" cy="1512"/>
          </a:xfrm>
        </p:grpSpPr>
        <p:pic>
          <p:nvPicPr>
            <p:cNvPr id="108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" y="428"/>
              <a:ext cx="234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" name="Text Box 8"/>
            <p:cNvSpPr txBox="1">
              <a:spLocks noChangeArrowheads="1"/>
            </p:cNvSpPr>
            <p:nvPr/>
          </p:nvSpPr>
          <p:spPr bwMode="auto">
            <a:xfrm>
              <a:off x="2779" y="935"/>
              <a:ext cx="1044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0" name="AutoShape 9"/>
            <p:cNvSpPr>
              <a:spLocks noChangeArrowheads="1"/>
            </p:cNvSpPr>
            <p:nvPr/>
          </p:nvSpPr>
          <p:spPr bwMode="auto">
            <a:xfrm rot="-1223490">
              <a:off x="3423" y="1157"/>
              <a:ext cx="144" cy="75"/>
            </a:xfrm>
            <a:prstGeom prst="rightArrow">
              <a:avLst>
                <a:gd name="adj1" fmla="val 50000"/>
                <a:gd name="adj2" fmla="val 48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i="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MFC</a:t>
              </a:r>
              <a:r>
                <a:rPr lang="en-US" sz="2400" b="1" i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– synchrotron </a:t>
              </a:r>
              <a:r>
                <a:rPr lang="en-US" sz="2400" b="1" i="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WAXS</a:t>
              </a:r>
              <a:r>
                <a:rPr lang="en-US" sz="2400" b="1" i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(DORIS, A2-beamlne)</a:t>
              </a:r>
              <a:endParaRPr lang="en-US" sz="2400" i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9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19" name="Photo Editor Photo" r:id="rId4" imgW="4009524" imgH="1991003" progId="">
                      <p:embed/>
                    </p:oleObj>
                  </mc:Choice>
                  <mc:Fallback>
                    <p:oleObj name="Photo Editor Photo" r:id="rId4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7</a:t>
            </a:fld>
            <a:endParaRPr lang="en-US"/>
          </a:p>
        </p:txBody>
      </p:sp>
      <p:grpSp>
        <p:nvGrpSpPr>
          <p:cNvPr id="48" name="Group 3"/>
          <p:cNvGrpSpPr>
            <a:grpSpLocks/>
          </p:cNvGrpSpPr>
          <p:nvPr/>
        </p:nvGrpSpPr>
        <p:grpSpPr bwMode="auto">
          <a:xfrm>
            <a:off x="5370513" y="2576810"/>
            <a:ext cx="3600450" cy="2324100"/>
            <a:chOff x="2253" y="1922"/>
            <a:chExt cx="2268" cy="1464"/>
          </a:xfrm>
        </p:grpSpPr>
        <p:pic>
          <p:nvPicPr>
            <p:cNvPr id="49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3" y="1922"/>
              <a:ext cx="2268" cy="1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AutoShape 5"/>
            <p:cNvSpPr>
              <a:spLocks noChangeArrowheads="1"/>
            </p:cNvSpPr>
            <p:nvPr/>
          </p:nvSpPr>
          <p:spPr bwMode="auto">
            <a:xfrm rot="-1223490">
              <a:off x="3447" y="2696"/>
              <a:ext cx="144" cy="75"/>
            </a:xfrm>
            <a:prstGeom prst="rightArrow">
              <a:avLst>
                <a:gd name="adj1" fmla="val 50000"/>
                <a:gd name="adj2" fmla="val 48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51" name="Line 10"/>
          <p:cNvSpPr>
            <a:spLocks noChangeShapeType="1"/>
          </p:cNvSpPr>
          <p:nvPr/>
        </p:nvSpPr>
        <p:spPr bwMode="auto">
          <a:xfrm>
            <a:off x="6492876" y="4370685"/>
            <a:ext cx="1428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Rectangle 11"/>
          <p:cNvSpPr>
            <a:spLocks noChangeArrowheads="1"/>
          </p:cNvSpPr>
          <p:nvPr/>
        </p:nvSpPr>
        <p:spPr bwMode="auto">
          <a:xfrm>
            <a:off x="7631113" y="4943773"/>
            <a:ext cx="1296988" cy="1368425"/>
          </a:xfrm>
          <a:prstGeom prst="rect">
            <a:avLst/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18900000" algn="ctr" rotWithShape="0">
              <a:schemeClr val="accent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  <a:cs typeface="+mn-cs"/>
              </a:rPr>
              <a:t>       (110) HDPE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  <a:cs typeface="+mn-cs"/>
              </a:rPr>
              <a:t>       (200) HDPE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  <a:cs typeface="+mn-cs"/>
              </a:rPr>
              <a:t>       (200) </a:t>
            </a:r>
            <a:r>
              <a:rPr lang="en-US" sz="1200" b="1" dirty="0">
                <a:solidFill>
                  <a:schemeClr val="bg1"/>
                </a:solidFill>
                <a:latin typeface="Symbol" pitchFamily="18" charset="2"/>
                <a:cs typeface="+mn-cs"/>
              </a:rPr>
              <a:t>a</a:t>
            </a:r>
            <a:r>
              <a:rPr lang="en-US" sz="1200" b="1" dirty="0">
                <a:solidFill>
                  <a:schemeClr val="bg1"/>
                </a:solidFill>
                <a:latin typeface="+mn-lt"/>
                <a:cs typeface="+mn-cs"/>
              </a:rPr>
              <a:t> PA6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53" name="AutoShape 12"/>
          <p:cNvSpPr>
            <a:spLocks noChangeArrowheads="1"/>
          </p:cNvSpPr>
          <p:nvPr/>
        </p:nvSpPr>
        <p:spPr bwMode="auto">
          <a:xfrm>
            <a:off x="7732713" y="5845473"/>
            <a:ext cx="215900" cy="117475"/>
          </a:xfrm>
          <a:prstGeom prst="rightArrow">
            <a:avLst>
              <a:gd name="adj1" fmla="val 50000"/>
              <a:gd name="adj2" fmla="val 4594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54" name="Group 13"/>
          <p:cNvGrpSpPr>
            <a:grpSpLocks/>
          </p:cNvGrpSpPr>
          <p:nvPr/>
        </p:nvGrpSpPr>
        <p:grpSpPr bwMode="auto">
          <a:xfrm>
            <a:off x="8178801" y="1303635"/>
            <a:ext cx="1214437" cy="307975"/>
            <a:chOff x="5164" y="692"/>
            <a:chExt cx="612" cy="122"/>
          </a:xfrm>
        </p:grpSpPr>
        <p:sp>
          <p:nvSpPr>
            <p:cNvPr id="55" name="Rectangle 14"/>
            <p:cNvSpPr>
              <a:spLocks noChangeArrowheads="1"/>
            </p:cNvSpPr>
            <p:nvPr/>
          </p:nvSpPr>
          <p:spPr bwMode="auto">
            <a:xfrm>
              <a:off x="5193" y="708"/>
              <a:ext cx="454" cy="106"/>
            </a:xfrm>
            <a:prstGeom prst="rect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6" name="Text Box 15"/>
            <p:cNvSpPr txBox="1">
              <a:spLocks noChangeArrowheads="1"/>
            </p:cNvSpPr>
            <p:nvPr/>
          </p:nvSpPr>
          <p:spPr bwMode="auto">
            <a:xfrm>
              <a:off x="5164" y="692"/>
              <a:ext cx="612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</a:rPr>
                <a:t>80/20/0</a:t>
              </a:r>
            </a:p>
          </p:txBody>
        </p:sp>
      </p:grpSp>
      <p:grpSp>
        <p:nvGrpSpPr>
          <p:cNvPr id="57" name="Group 16"/>
          <p:cNvGrpSpPr>
            <a:grpSpLocks/>
          </p:cNvGrpSpPr>
          <p:nvPr/>
        </p:nvGrpSpPr>
        <p:grpSpPr bwMode="auto">
          <a:xfrm>
            <a:off x="8121651" y="2948285"/>
            <a:ext cx="995362" cy="317500"/>
            <a:chOff x="5147" y="1733"/>
            <a:chExt cx="627" cy="200"/>
          </a:xfrm>
        </p:grpSpPr>
        <p:sp>
          <p:nvSpPr>
            <p:cNvPr id="58" name="Rectangle 17"/>
            <p:cNvSpPr>
              <a:spLocks noChangeArrowheads="1"/>
            </p:cNvSpPr>
            <p:nvPr/>
          </p:nvSpPr>
          <p:spPr bwMode="auto">
            <a:xfrm>
              <a:off x="5193" y="1751"/>
              <a:ext cx="454" cy="182"/>
            </a:xfrm>
            <a:prstGeom prst="rect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9" name="Text Box 18"/>
            <p:cNvSpPr txBox="1">
              <a:spLocks noChangeArrowheads="1"/>
            </p:cNvSpPr>
            <p:nvPr/>
          </p:nvSpPr>
          <p:spPr bwMode="auto">
            <a:xfrm>
              <a:off x="5147" y="1733"/>
              <a:ext cx="62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</a:rPr>
                <a:t>70/20/10</a:t>
              </a:r>
            </a:p>
          </p:txBody>
        </p:sp>
      </p:grpSp>
      <p:sp>
        <p:nvSpPr>
          <p:cNvPr id="60" name="Rectangle 36"/>
          <p:cNvSpPr>
            <a:spLocks noChangeArrowheads="1"/>
          </p:cNvSpPr>
          <p:nvPr/>
        </p:nvSpPr>
        <p:spPr bwMode="auto">
          <a:xfrm>
            <a:off x="-36512" y="192911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61" name="Group 68"/>
          <p:cNvGrpSpPr>
            <a:grpSpLocks/>
          </p:cNvGrpSpPr>
          <p:nvPr/>
        </p:nvGrpSpPr>
        <p:grpSpPr bwMode="auto">
          <a:xfrm>
            <a:off x="3806826" y="4872335"/>
            <a:ext cx="3536950" cy="1704975"/>
            <a:chOff x="2421" y="2994"/>
            <a:chExt cx="2228" cy="1074"/>
          </a:xfrm>
        </p:grpSpPr>
        <p:grpSp>
          <p:nvGrpSpPr>
            <p:cNvPr id="62" name="Group 40"/>
            <p:cNvGrpSpPr>
              <a:grpSpLocks/>
            </p:cNvGrpSpPr>
            <p:nvPr/>
          </p:nvGrpSpPr>
          <p:grpSpPr bwMode="auto">
            <a:xfrm>
              <a:off x="2421" y="3292"/>
              <a:ext cx="2228" cy="776"/>
              <a:chOff x="2341" y="3108"/>
              <a:chExt cx="2228" cy="776"/>
            </a:xfrm>
          </p:grpSpPr>
          <p:grpSp>
            <p:nvGrpSpPr>
              <p:cNvPr id="64" name="Group 41"/>
              <p:cNvGrpSpPr>
                <a:grpSpLocks/>
              </p:cNvGrpSpPr>
              <p:nvPr/>
            </p:nvGrpSpPr>
            <p:grpSpPr bwMode="auto">
              <a:xfrm>
                <a:off x="3026" y="3108"/>
                <a:ext cx="967" cy="241"/>
                <a:chOff x="2754" y="3108"/>
                <a:chExt cx="967" cy="241"/>
              </a:xfrm>
            </p:grpSpPr>
            <p:sp>
              <p:nvSpPr>
                <p:cNvPr id="81" name="Rectangle 42"/>
                <p:cNvSpPr>
                  <a:spLocks noChangeArrowheads="1"/>
                </p:cNvSpPr>
                <p:nvPr/>
              </p:nvSpPr>
              <p:spPr bwMode="auto">
                <a:xfrm>
                  <a:off x="2754" y="3108"/>
                  <a:ext cx="555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/>
                    <a:t>PA6, %</a:t>
                  </a:r>
                  <a:r>
                    <a:rPr lang="en-US" altLang="en-US" sz="1800"/>
                    <a:t> </a:t>
                  </a:r>
                </a:p>
              </p:txBody>
            </p:sp>
            <p:sp>
              <p:nvSpPr>
                <p:cNvPr id="82" name="Rectangle 43"/>
                <p:cNvSpPr>
                  <a:spLocks noChangeArrowheads="1"/>
                </p:cNvSpPr>
                <p:nvPr/>
              </p:nvSpPr>
              <p:spPr bwMode="auto">
                <a:xfrm>
                  <a:off x="3160" y="3118"/>
                  <a:ext cx="561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/>
                    <a:t>HDPE, %</a:t>
                  </a:r>
                  <a:r>
                    <a:rPr lang="pt-PT" altLang="en-US" sz="1800" dirty="0"/>
                    <a:t> </a:t>
                  </a:r>
                </a:p>
              </p:txBody>
            </p:sp>
          </p:grpSp>
          <p:grpSp>
            <p:nvGrpSpPr>
              <p:cNvPr id="65" name="Group 44"/>
              <p:cNvGrpSpPr>
                <a:grpSpLocks/>
              </p:cNvGrpSpPr>
              <p:nvPr/>
            </p:nvGrpSpPr>
            <p:grpSpPr bwMode="auto">
              <a:xfrm>
                <a:off x="2341" y="3179"/>
                <a:ext cx="2228" cy="705"/>
                <a:chOff x="2333" y="3179"/>
                <a:chExt cx="2228" cy="705"/>
              </a:xfrm>
            </p:grpSpPr>
            <p:sp>
              <p:nvSpPr>
                <p:cNvPr id="66" name="Rectangle 45"/>
                <p:cNvSpPr>
                  <a:spLocks noChangeArrowheads="1"/>
                </p:cNvSpPr>
                <p:nvPr/>
              </p:nvSpPr>
              <p:spPr bwMode="auto">
                <a:xfrm>
                  <a:off x="2496" y="3339"/>
                  <a:ext cx="528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/>
                    <a:t>80/20/0</a:t>
                  </a:r>
                  <a:r>
                    <a:rPr lang="pt-PT" altLang="en-US" sz="1800"/>
                    <a:t> </a:t>
                  </a:r>
                </a:p>
              </p:txBody>
            </p:sp>
            <p:sp>
              <p:nvSpPr>
                <p:cNvPr id="67" name="Rectangle 46"/>
                <p:cNvSpPr>
                  <a:spLocks noChangeArrowheads="1"/>
                </p:cNvSpPr>
                <p:nvPr/>
              </p:nvSpPr>
              <p:spPr bwMode="auto">
                <a:xfrm>
                  <a:off x="2480" y="3531"/>
                  <a:ext cx="590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/>
                    <a:t>70/20/10</a:t>
                  </a:r>
                  <a:r>
                    <a:rPr lang="pt-PT" altLang="en-US" sz="1800"/>
                    <a:t> </a:t>
                  </a:r>
                </a:p>
              </p:txBody>
            </p:sp>
            <p:sp>
              <p:nvSpPr>
                <p:cNvPr id="68" name="Line 47"/>
                <p:cNvSpPr>
                  <a:spLocks noChangeShapeType="1"/>
                </p:cNvSpPr>
                <p:nvPr/>
              </p:nvSpPr>
              <p:spPr bwMode="auto">
                <a:xfrm>
                  <a:off x="2386" y="3339"/>
                  <a:ext cx="208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48"/>
                <p:cNvSpPr>
                  <a:spLocks noChangeShapeType="1"/>
                </p:cNvSpPr>
                <p:nvPr/>
              </p:nvSpPr>
              <p:spPr bwMode="auto">
                <a:xfrm>
                  <a:off x="2370" y="3838"/>
                  <a:ext cx="208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49"/>
                <p:cNvSpPr>
                  <a:spLocks noChangeShapeType="1"/>
                </p:cNvSpPr>
                <p:nvPr/>
              </p:nvSpPr>
              <p:spPr bwMode="auto">
                <a:xfrm>
                  <a:off x="3016" y="3203"/>
                  <a:ext cx="0" cy="6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50"/>
                <p:cNvSpPr>
                  <a:spLocks noChangeShapeType="1"/>
                </p:cNvSpPr>
                <p:nvPr/>
              </p:nvSpPr>
              <p:spPr bwMode="auto">
                <a:xfrm>
                  <a:off x="3448" y="3195"/>
                  <a:ext cx="0" cy="6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Line 51"/>
                <p:cNvSpPr>
                  <a:spLocks noChangeShapeType="1"/>
                </p:cNvSpPr>
                <p:nvPr/>
              </p:nvSpPr>
              <p:spPr bwMode="auto">
                <a:xfrm>
                  <a:off x="3894" y="3203"/>
                  <a:ext cx="0" cy="6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3881" y="3182"/>
                  <a:ext cx="68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2060"/>
                      </a:solidFill>
                    </a:rPr>
                    <a:t>PA6/HDPE</a:t>
                  </a:r>
                </a:p>
              </p:txBody>
            </p:sp>
            <p:sp>
              <p:nvSpPr>
                <p:cNvPr id="74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3061" y="3382"/>
                  <a:ext cx="318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B0F0"/>
                      </a:solidFill>
                    </a:rPr>
                    <a:t>55.7</a:t>
                  </a:r>
                </a:p>
              </p:txBody>
            </p:sp>
            <p:sp>
              <p:nvSpPr>
                <p:cNvPr id="75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3061" y="3575"/>
                  <a:ext cx="318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B0F0"/>
                      </a:solidFill>
                    </a:rPr>
                    <a:t>50.8</a:t>
                  </a:r>
                </a:p>
              </p:txBody>
            </p:sp>
            <p:sp>
              <p:nvSpPr>
                <p:cNvPr id="76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3515" y="3385"/>
                  <a:ext cx="318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 dirty="0">
                      <a:solidFill>
                        <a:srgbClr val="FF0000"/>
                      </a:solidFill>
                    </a:rPr>
                    <a:t>44.3</a:t>
                  </a:r>
                </a:p>
              </p:txBody>
            </p:sp>
            <p:sp>
              <p:nvSpPr>
                <p:cNvPr id="77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3515" y="3575"/>
                  <a:ext cx="318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 dirty="0">
                      <a:solidFill>
                        <a:srgbClr val="FF0000"/>
                      </a:solidFill>
                    </a:rPr>
                    <a:t>49.2</a:t>
                  </a:r>
                </a:p>
              </p:txBody>
            </p:sp>
            <p:sp>
              <p:nvSpPr>
                <p:cNvPr id="78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3939" y="3574"/>
                  <a:ext cx="403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7030A0"/>
                      </a:solidFill>
                    </a:rPr>
                    <a:t>1.032</a:t>
                  </a:r>
                </a:p>
              </p:txBody>
            </p:sp>
            <p:sp>
              <p:nvSpPr>
                <p:cNvPr id="79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3931" y="3385"/>
                  <a:ext cx="403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>
                      <a:solidFill>
                        <a:srgbClr val="7030A0"/>
                      </a:solidFill>
                    </a:rPr>
                    <a:t>1.257</a:t>
                  </a:r>
                </a:p>
              </p:txBody>
            </p:sp>
            <p:sp>
              <p:nvSpPr>
                <p:cNvPr id="80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2333" y="3179"/>
                  <a:ext cx="862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200" b="1"/>
                    <a:t>HDPE/PA6/YP</a:t>
                  </a:r>
                </a:p>
              </p:txBody>
            </p:sp>
          </p:grpSp>
        </p:grpSp>
        <p:sp>
          <p:nvSpPr>
            <p:cNvPr id="63" name="Text Box 62"/>
            <p:cNvSpPr txBox="1">
              <a:spLocks noChangeArrowheads="1"/>
            </p:cNvSpPr>
            <p:nvPr/>
          </p:nvSpPr>
          <p:spPr bwMode="auto">
            <a:xfrm>
              <a:off x="2813" y="2994"/>
              <a:ext cx="1315" cy="2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>
              <a:outerShdw dist="53882" dir="18900000" algn="ctr" rotWithShape="0">
                <a:schemeClr val="accent2">
                  <a:alpha val="50000"/>
                </a:schemeClr>
              </a:outerShdw>
            </a:effectLst>
          </p:spPr>
          <p:txBody>
            <a:bodyPr/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  <a:cs typeface="+mn-cs"/>
                </a:rPr>
                <a:t>1D </a:t>
              </a:r>
              <a:r>
                <a:rPr lang="en-US" sz="1400" b="1" dirty="0" err="1">
                  <a:solidFill>
                    <a:schemeClr val="bg1"/>
                  </a:solidFill>
                  <a:latin typeface="+mn-lt"/>
                  <a:cs typeface="+mn-cs"/>
                </a:rPr>
                <a:t>WAXS</a:t>
              </a:r>
              <a:endParaRPr lang="en-US" sz="1400" b="1" dirty="0">
                <a:solidFill>
                  <a:schemeClr val="bg1"/>
                </a:solidFill>
                <a:latin typeface="+mn-lt"/>
                <a:cs typeface="+mn-cs"/>
              </a:endParaRP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  <a:cs typeface="+mn-cs"/>
                </a:rPr>
                <a:t>Oriented scattering</a:t>
              </a:r>
            </a:p>
          </p:txBody>
        </p:sp>
      </p:grpSp>
      <p:grpSp>
        <p:nvGrpSpPr>
          <p:cNvPr id="83" name="Group 69"/>
          <p:cNvGrpSpPr>
            <a:grpSpLocks/>
          </p:cNvGrpSpPr>
          <p:nvPr/>
        </p:nvGrpSpPr>
        <p:grpSpPr bwMode="auto">
          <a:xfrm>
            <a:off x="41276" y="260648"/>
            <a:ext cx="5329237" cy="3652837"/>
            <a:chOff x="49" y="135"/>
            <a:chExt cx="3357" cy="2301"/>
          </a:xfrm>
        </p:grpSpPr>
        <p:sp>
          <p:nvSpPr>
            <p:cNvPr id="84" name="Rectangle 24"/>
            <p:cNvSpPr>
              <a:spLocks noChangeArrowheads="1"/>
            </p:cNvSpPr>
            <p:nvPr/>
          </p:nvSpPr>
          <p:spPr bwMode="auto">
            <a:xfrm>
              <a:off x="49" y="532"/>
              <a:ext cx="3357" cy="1904"/>
            </a:xfrm>
            <a:prstGeom prst="rect">
              <a:avLst/>
            </a:prstGeom>
            <a:solidFill>
              <a:srgbClr val="ECFE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85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" y="554"/>
              <a:ext cx="882" cy="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2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" y="549"/>
              <a:ext cx="918" cy="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2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" y="554"/>
              <a:ext cx="936" cy="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2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" y="1506"/>
              <a:ext cx="882" cy="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29"/>
            <p:cNvPicPr>
              <a:picLocks noChangeAspect="1" noChangeArrowheads="1"/>
            </p:cNvPicPr>
            <p:nvPr/>
          </p:nvPicPr>
          <p:blipFill>
            <a:blip r:embed="rId12" cstate="print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" y="1511"/>
              <a:ext cx="918" cy="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3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3" y="1500"/>
              <a:ext cx="936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Text Box 31"/>
            <p:cNvSpPr txBox="1">
              <a:spLocks noChangeArrowheads="1"/>
            </p:cNvSpPr>
            <p:nvPr/>
          </p:nvSpPr>
          <p:spPr bwMode="auto">
            <a:xfrm>
              <a:off x="999" y="917"/>
              <a:ext cx="18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2000" b="1"/>
                <a:t>-</a:t>
              </a:r>
              <a:endParaRPr lang="en-US" altLang="en-US" sz="1800"/>
            </a:p>
          </p:txBody>
        </p:sp>
        <p:sp>
          <p:nvSpPr>
            <p:cNvPr id="92" name="Text Box 32"/>
            <p:cNvSpPr txBox="1">
              <a:spLocks noChangeArrowheads="1"/>
            </p:cNvSpPr>
            <p:nvPr/>
          </p:nvSpPr>
          <p:spPr bwMode="auto">
            <a:xfrm>
              <a:off x="994" y="1921"/>
              <a:ext cx="18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2000" b="1"/>
                <a:t>-</a:t>
              </a:r>
              <a:endParaRPr lang="en-US" altLang="en-US" sz="1800"/>
            </a:p>
          </p:txBody>
        </p:sp>
        <p:sp>
          <p:nvSpPr>
            <p:cNvPr id="93" name="Text Box 33"/>
            <p:cNvSpPr txBox="1">
              <a:spLocks noChangeArrowheads="1"/>
            </p:cNvSpPr>
            <p:nvPr/>
          </p:nvSpPr>
          <p:spPr bwMode="auto">
            <a:xfrm>
              <a:off x="2183" y="925"/>
              <a:ext cx="18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2000" b="1"/>
                <a:t>=</a:t>
              </a:r>
              <a:endParaRPr lang="en-US" altLang="en-US" sz="1800"/>
            </a:p>
          </p:txBody>
        </p:sp>
        <p:sp>
          <p:nvSpPr>
            <p:cNvPr id="94" name="Text Box 34"/>
            <p:cNvSpPr txBox="1">
              <a:spLocks noChangeArrowheads="1"/>
            </p:cNvSpPr>
            <p:nvPr/>
          </p:nvSpPr>
          <p:spPr bwMode="auto">
            <a:xfrm>
              <a:off x="2175" y="1943"/>
              <a:ext cx="180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PT" altLang="en-US" sz="2000" b="1"/>
                <a:t>=</a:t>
              </a:r>
              <a:endParaRPr lang="en-US" altLang="en-US" sz="1800"/>
            </a:p>
          </p:txBody>
        </p:sp>
        <p:sp>
          <p:nvSpPr>
            <p:cNvPr id="95" name="Text Box 35"/>
            <p:cNvSpPr txBox="1">
              <a:spLocks noChangeArrowheads="1"/>
            </p:cNvSpPr>
            <p:nvPr/>
          </p:nvSpPr>
          <p:spPr bwMode="auto">
            <a:xfrm>
              <a:off x="1260" y="135"/>
              <a:ext cx="8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1800" b="1"/>
            </a:p>
          </p:txBody>
        </p:sp>
        <p:sp>
          <p:nvSpPr>
            <p:cNvPr id="96" name="Text Box 66"/>
            <p:cNvSpPr txBox="1">
              <a:spLocks noChangeArrowheads="1"/>
            </p:cNvSpPr>
            <p:nvPr/>
          </p:nvSpPr>
          <p:spPr bwMode="auto">
            <a:xfrm>
              <a:off x="2469" y="391"/>
              <a:ext cx="86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 b="1"/>
                <a:t>Oriented scattering</a:t>
              </a:r>
            </a:p>
          </p:txBody>
        </p:sp>
        <p:sp>
          <p:nvSpPr>
            <p:cNvPr id="97" name="Text Box 67"/>
            <p:cNvSpPr txBox="1">
              <a:spLocks noChangeArrowheads="1"/>
            </p:cNvSpPr>
            <p:nvPr/>
          </p:nvSpPr>
          <p:spPr bwMode="auto">
            <a:xfrm>
              <a:off x="1247" y="391"/>
              <a:ext cx="86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 b="1"/>
                <a:t>Isotropic scattering</a:t>
              </a:r>
            </a:p>
          </p:txBody>
        </p:sp>
        <p:sp>
          <p:nvSpPr>
            <p:cNvPr id="98" name="Text Box 68"/>
            <p:cNvSpPr txBox="1">
              <a:spLocks noChangeArrowheads="1"/>
            </p:cNvSpPr>
            <p:nvPr/>
          </p:nvSpPr>
          <p:spPr bwMode="auto">
            <a:xfrm>
              <a:off x="196" y="391"/>
              <a:ext cx="66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 b="1"/>
                <a:t>Initial pattern</a:t>
              </a:r>
            </a:p>
          </p:txBody>
        </p:sp>
      </p:grpSp>
      <p:sp>
        <p:nvSpPr>
          <p:cNvPr id="99" name="Text Box 63"/>
          <p:cNvSpPr txBox="1">
            <a:spLocks noChangeArrowheads="1"/>
          </p:cNvSpPr>
          <p:nvPr/>
        </p:nvSpPr>
        <p:spPr bwMode="auto">
          <a:xfrm>
            <a:off x="34926" y="476672"/>
            <a:ext cx="7900987" cy="336550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cs typeface="+mn-cs"/>
              </a:rPr>
              <a:t>POLAR --  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+mn-cs"/>
              </a:rPr>
              <a:t>Stonybrook</a:t>
            </a:r>
            <a:r>
              <a:rPr lang="en-US" b="1" dirty="0">
                <a:solidFill>
                  <a:schemeClr val="bg1"/>
                </a:solidFill>
                <a:latin typeface="+mn-lt"/>
                <a:cs typeface="+mn-cs"/>
              </a:rPr>
              <a:t> Technology and Applied Research Inc.</a:t>
            </a:r>
          </a:p>
        </p:txBody>
      </p:sp>
      <p:grpSp>
        <p:nvGrpSpPr>
          <p:cNvPr id="100" name="Group 13"/>
          <p:cNvGrpSpPr>
            <a:grpSpLocks/>
          </p:cNvGrpSpPr>
          <p:nvPr/>
        </p:nvGrpSpPr>
        <p:grpSpPr bwMode="auto">
          <a:xfrm>
            <a:off x="7678738" y="975023"/>
            <a:ext cx="1819275" cy="430212"/>
            <a:chOff x="5164" y="692"/>
            <a:chExt cx="612" cy="330"/>
          </a:xfrm>
        </p:grpSpPr>
        <p:sp>
          <p:nvSpPr>
            <p:cNvPr id="101" name="Rectangle 14"/>
            <p:cNvSpPr>
              <a:spLocks noChangeArrowheads="1"/>
            </p:cNvSpPr>
            <p:nvPr/>
          </p:nvSpPr>
          <p:spPr bwMode="auto">
            <a:xfrm>
              <a:off x="5193" y="708"/>
              <a:ext cx="454" cy="182"/>
            </a:xfrm>
            <a:prstGeom prst="rect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2" name="Text Box 15"/>
            <p:cNvSpPr txBox="1">
              <a:spLocks noChangeArrowheads="1"/>
            </p:cNvSpPr>
            <p:nvPr/>
          </p:nvSpPr>
          <p:spPr bwMode="auto">
            <a:xfrm>
              <a:off x="5164" y="692"/>
              <a:ext cx="61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</a:rPr>
                <a:t>HDPE/PA6/YP</a:t>
              </a:r>
            </a:p>
          </p:txBody>
        </p:sp>
      </p:grpSp>
      <p:pic>
        <p:nvPicPr>
          <p:cNvPr id="7201" name="Picture 3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105219"/>
            <a:ext cx="3602038" cy="278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Text Box 64"/>
          <p:cNvSpPr txBox="1">
            <a:spLocks noChangeArrowheads="1"/>
          </p:cNvSpPr>
          <p:nvPr/>
        </p:nvSpPr>
        <p:spPr bwMode="auto">
          <a:xfrm>
            <a:off x="2108346" y="4218285"/>
            <a:ext cx="2087565" cy="304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dist="35921" dir="18900000" algn="ctr" rotWithShape="0">
              <a:schemeClr val="accent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1D </a:t>
            </a:r>
            <a:r>
              <a:rPr lang="en-US" sz="1400" b="1" dirty="0" err="1">
                <a:solidFill>
                  <a:schemeClr val="bg1"/>
                </a:solidFill>
                <a:latin typeface="+mn-lt"/>
                <a:cs typeface="+mn-cs"/>
              </a:rPr>
              <a:t>WAXS</a:t>
            </a: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 –peak fitting</a:t>
            </a:r>
          </a:p>
        </p:txBody>
      </p:sp>
    </p:spTree>
    <p:extLst>
      <p:ext uri="{BB962C8B-B14F-4D97-AF65-F5344CB8AC3E}">
        <p14:creationId xmlns:p14="http://schemas.microsoft.com/office/powerpoint/2010/main" val="16696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99" grpId="0" animBg="1"/>
      <p:bldP spid="10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3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" y="3939258"/>
            <a:ext cx="3894932" cy="2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i="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MFC</a:t>
              </a:r>
              <a:r>
                <a:rPr lang="en-US" sz="2400" b="1" i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– synchrotron </a:t>
              </a:r>
              <a:r>
                <a:rPr lang="en-US" sz="2400" b="1" i="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WAXS</a:t>
              </a:r>
              <a:endParaRPr lang="en-US" sz="2400" i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pt-PT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1800" b="1" i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9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56" name="Photo Editor Photo" r:id="rId4" imgW="4009524" imgH="1991003" progId="">
                      <p:embed/>
                    </p:oleObj>
                  </mc:Choice>
                  <mc:Fallback>
                    <p:oleObj name="Photo Editor Photo" r:id="rId4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0" y="1809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PT"/>
          </a:p>
        </p:txBody>
      </p:sp>
      <p:sp>
        <p:nvSpPr>
          <p:cNvPr id="16" name="Rectangle 37"/>
          <p:cNvSpPr>
            <a:spLocks noChangeArrowheads="1"/>
          </p:cNvSpPr>
          <p:nvPr/>
        </p:nvSpPr>
        <p:spPr bwMode="auto">
          <a:xfrm>
            <a:off x="0" y="1809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PT"/>
          </a:p>
        </p:txBody>
      </p:sp>
      <p:grpSp>
        <p:nvGrpSpPr>
          <p:cNvPr id="17" name="Group 432"/>
          <p:cNvGrpSpPr>
            <a:grpSpLocks/>
          </p:cNvGrpSpPr>
          <p:nvPr/>
        </p:nvGrpSpPr>
        <p:grpSpPr bwMode="auto">
          <a:xfrm>
            <a:off x="101600" y="582613"/>
            <a:ext cx="1966913" cy="3130550"/>
            <a:chOff x="8" y="279"/>
            <a:chExt cx="1239" cy="1972"/>
          </a:xfrm>
        </p:grpSpPr>
        <p:sp>
          <p:nvSpPr>
            <p:cNvPr id="18" name="Text Box 35"/>
            <p:cNvSpPr txBox="1">
              <a:spLocks noChangeArrowheads="1"/>
            </p:cNvSpPr>
            <p:nvPr/>
          </p:nvSpPr>
          <p:spPr bwMode="auto">
            <a:xfrm>
              <a:off x="113" y="279"/>
              <a:ext cx="113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i="0"/>
                <a:t>2D WAXS oriented</a:t>
              </a:r>
            </a:p>
          </p:txBody>
        </p:sp>
        <p:grpSp>
          <p:nvGrpSpPr>
            <p:cNvPr id="19" name="Group 70"/>
            <p:cNvGrpSpPr>
              <a:grpSpLocks/>
            </p:cNvGrpSpPr>
            <p:nvPr/>
          </p:nvGrpSpPr>
          <p:grpSpPr bwMode="auto">
            <a:xfrm>
              <a:off x="158" y="482"/>
              <a:ext cx="953" cy="1769"/>
              <a:chOff x="158" y="482"/>
              <a:chExt cx="953" cy="1769"/>
            </a:xfrm>
          </p:grpSpPr>
          <p:pic>
            <p:nvPicPr>
              <p:cNvPr id="22" name="Picture 65"/>
              <p:cNvPicPr preferRelativeResize="0">
                <a:picLocks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19" y="506"/>
                <a:ext cx="839" cy="8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66"/>
              <p:cNvPicPr preferRelativeResize="0">
                <a:picLocks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10" y="1408"/>
                <a:ext cx="861" cy="8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Rectangle 67"/>
              <p:cNvSpPr>
                <a:spLocks noChangeArrowheads="1"/>
              </p:cNvSpPr>
              <p:nvPr/>
            </p:nvSpPr>
            <p:spPr bwMode="auto">
              <a:xfrm>
                <a:off x="158" y="482"/>
                <a:ext cx="953" cy="176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PT"/>
              </a:p>
            </p:txBody>
          </p:sp>
          <p:sp>
            <p:nvSpPr>
              <p:cNvPr id="25" name="Line 68"/>
              <p:cNvSpPr>
                <a:spLocks noChangeShapeType="1"/>
              </p:cNvSpPr>
              <p:nvPr/>
            </p:nvSpPr>
            <p:spPr bwMode="auto">
              <a:xfrm>
                <a:off x="158" y="1380"/>
                <a:ext cx="95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20" name="Text Box 71"/>
            <p:cNvSpPr txBox="1">
              <a:spLocks noChangeArrowheads="1"/>
            </p:cNvSpPr>
            <p:nvPr/>
          </p:nvSpPr>
          <p:spPr bwMode="auto">
            <a:xfrm rot="-5400000">
              <a:off x="-208" y="834"/>
              <a:ext cx="567" cy="136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sz="1200" b="1" i="0">
                  <a:solidFill>
                    <a:schemeClr val="bg1"/>
                  </a:solidFill>
                </a:rPr>
                <a:t>80/20/0</a:t>
              </a:r>
            </a:p>
          </p:txBody>
        </p:sp>
        <p:sp>
          <p:nvSpPr>
            <p:cNvPr id="21" name="Text Box 72"/>
            <p:cNvSpPr txBox="1">
              <a:spLocks noChangeArrowheads="1"/>
            </p:cNvSpPr>
            <p:nvPr/>
          </p:nvSpPr>
          <p:spPr bwMode="auto">
            <a:xfrm rot="-5400000">
              <a:off x="-208" y="1764"/>
              <a:ext cx="567" cy="136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sz="1200" b="1" i="0">
                  <a:solidFill>
                    <a:schemeClr val="bg1"/>
                  </a:solidFill>
                </a:rPr>
                <a:t>70/20/10</a:t>
              </a:r>
            </a:p>
          </p:txBody>
        </p:sp>
      </p:grpSp>
      <p:grpSp>
        <p:nvGrpSpPr>
          <p:cNvPr id="26" name="Group 89"/>
          <p:cNvGrpSpPr>
            <a:grpSpLocks/>
          </p:cNvGrpSpPr>
          <p:nvPr/>
        </p:nvGrpSpPr>
        <p:grpSpPr bwMode="auto">
          <a:xfrm>
            <a:off x="2224088" y="730250"/>
            <a:ext cx="2419350" cy="3033713"/>
            <a:chOff x="1332" y="348"/>
            <a:chExt cx="1524" cy="1911"/>
          </a:xfrm>
        </p:grpSpPr>
        <p:sp>
          <p:nvSpPr>
            <p:cNvPr id="27" name="Rectangle 11"/>
            <p:cNvSpPr>
              <a:spLocks noChangeArrowheads="1"/>
            </p:cNvSpPr>
            <p:nvPr/>
          </p:nvSpPr>
          <p:spPr bwMode="auto">
            <a:xfrm>
              <a:off x="1631" y="1306"/>
              <a:ext cx="953" cy="953"/>
            </a:xfrm>
            <a:prstGeom prst="rect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189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b="1" i="0">
                  <a:solidFill>
                    <a:schemeClr val="bg1"/>
                  </a:solidFill>
                </a:rPr>
                <a:t>       (110) HDPE</a:t>
              </a:r>
            </a:p>
            <a:p>
              <a:pPr>
                <a:defRPr/>
              </a:pPr>
              <a:endParaRPr lang="en-US" sz="1200" b="1" i="0">
                <a:solidFill>
                  <a:schemeClr val="bg1"/>
                </a:solidFill>
              </a:endParaRPr>
            </a:p>
            <a:p>
              <a:pPr>
                <a:defRPr/>
              </a:pPr>
              <a:r>
                <a:rPr lang="en-US" sz="1200" b="1" i="0">
                  <a:solidFill>
                    <a:schemeClr val="bg1"/>
                  </a:solidFill>
                </a:rPr>
                <a:t>       (200) HDPE</a:t>
              </a:r>
            </a:p>
            <a:p>
              <a:pPr>
                <a:defRPr/>
              </a:pPr>
              <a:endParaRPr lang="en-US" sz="1200" b="1" i="0">
                <a:solidFill>
                  <a:schemeClr val="bg1"/>
                </a:solidFill>
              </a:endParaRPr>
            </a:p>
            <a:p>
              <a:pPr>
                <a:defRPr/>
              </a:pPr>
              <a:r>
                <a:rPr lang="en-US" sz="1200" b="1" i="0">
                  <a:solidFill>
                    <a:schemeClr val="bg1"/>
                  </a:solidFill>
                </a:rPr>
                <a:t>       (020) </a:t>
              </a:r>
              <a:r>
                <a:rPr lang="en-US" sz="1200" b="1" i="0">
                  <a:solidFill>
                    <a:schemeClr val="bg1"/>
                  </a:solidFill>
                  <a:latin typeface="Symbol" pitchFamily="18" charset="2"/>
                </a:rPr>
                <a:t>g</a:t>
              </a:r>
              <a:r>
                <a:rPr lang="en-US" sz="1200" b="1" i="0">
                  <a:solidFill>
                    <a:schemeClr val="bg1"/>
                  </a:solidFill>
                </a:rPr>
                <a:t> PA12</a:t>
              </a:r>
            </a:p>
            <a:p>
              <a:pPr>
                <a:defRPr/>
              </a:pPr>
              <a:endParaRPr lang="en-US" sz="1200" b="1" i="0">
                <a:solidFill>
                  <a:schemeClr val="bg1"/>
                </a:solidFill>
              </a:endParaRPr>
            </a:p>
            <a:p>
              <a:pPr>
                <a:defRPr/>
              </a:pPr>
              <a:r>
                <a:rPr lang="en-US" sz="1200" b="1" i="0">
                  <a:solidFill>
                    <a:schemeClr val="bg1"/>
                  </a:solidFill>
                </a:rPr>
                <a:t>       (040) </a:t>
              </a:r>
              <a:r>
                <a:rPr lang="en-US" sz="1200" b="1" i="0">
                  <a:solidFill>
                    <a:schemeClr val="bg1"/>
                  </a:solidFill>
                  <a:latin typeface="Symbol" pitchFamily="18" charset="2"/>
                </a:rPr>
                <a:t>g</a:t>
              </a:r>
              <a:r>
                <a:rPr lang="en-US" sz="1200" b="1" i="0">
                  <a:solidFill>
                    <a:schemeClr val="bg1"/>
                  </a:solidFill>
                </a:rPr>
                <a:t> PA12</a:t>
              </a:r>
            </a:p>
            <a:p>
              <a:pPr>
                <a:defRPr/>
              </a:pPr>
              <a:endParaRPr lang="en-US" sz="1200" b="1" i="0">
                <a:solidFill>
                  <a:schemeClr val="bg1"/>
                </a:solidFill>
              </a:endParaRPr>
            </a:p>
          </p:txBody>
        </p:sp>
        <p:sp>
          <p:nvSpPr>
            <p:cNvPr id="28" name="AutoShape 12"/>
            <p:cNvSpPr>
              <a:spLocks noChangeArrowheads="1"/>
            </p:cNvSpPr>
            <p:nvPr/>
          </p:nvSpPr>
          <p:spPr bwMode="auto">
            <a:xfrm>
              <a:off x="1714" y="1797"/>
              <a:ext cx="136" cy="74"/>
            </a:xfrm>
            <a:prstGeom prst="rightArrow">
              <a:avLst>
                <a:gd name="adj1" fmla="val 50000"/>
                <a:gd name="adj2" fmla="val 4594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  <p:grpSp>
          <p:nvGrpSpPr>
            <p:cNvPr id="29" name="Group 88"/>
            <p:cNvGrpSpPr>
              <a:grpSpLocks/>
            </p:cNvGrpSpPr>
            <p:nvPr/>
          </p:nvGrpSpPr>
          <p:grpSpPr bwMode="auto">
            <a:xfrm>
              <a:off x="1332" y="348"/>
              <a:ext cx="1524" cy="930"/>
              <a:chOff x="1332" y="348"/>
              <a:chExt cx="1524" cy="930"/>
            </a:xfrm>
          </p:grpSpPr>
          <p:pic>
            <p:nvPicPr>
              <p:cNvPr id="31" name="Picture 7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332" y="348"/>
                <a:ext cx="1524" cy="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AutoShape 5"/>
              <p:cNvSpPr>
                <a:spLocks noChangeArrowheads="1"/>
              </p:cNvSpPr>
              <p:nvPr/>
            </p:nvSpPr>
            <p:spPr bwMode="auto">
              <a:xfrm rot="19153021" flipH="1">
                <a:off x="2154" y="634"/>
                <a:ext cx="227" cy="45"/>
              </a:xfrm>
              <a:prstGeom prst="rightArrow">
                <a:avLst>
                  <a:gd name="adj1" fmla="val 50000"/>
                  <a:gd name="adj2" fmla="val 126111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33" name="AutoShape 74"/>
              <p:cNvSpPr>
                <a:spLocks noChangeArrowheads="1"/>
              </p:cNvSpPr>
              <p:nvPr/>
            </p:nvSpPr>
            <p:spPr bwMode="auto">
              <a:xfrm rot="7587087" flipH="1">
                <a:off x="1887" y="1080"/>
                <a:ext cx="227" cy="45"/>
              </a:xfrm>
              <a:prstGeom prst="rightArrow">
                <a:avLst>
                  <a:gd name="adj1" fmla="val 50000"/>
                  <a:gd name="adj2" fmla="val 126111"/>
                </a:avLst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30" name="AutoShape 76"/>
            <p:cNvSpPr>
              <a:spLocks noChangeArrowheads="1"/>
            </p:cNvSpPr>
            <p:nvPr/>
          </p:nvSpPr>
          <p:spPr bwMode="auto">
            <a:xfrm>
              <a:off x="1722" y="2043"/>
              <a:ext cx="136" cy="74"/>
            </a:xfrm>
            <a:prstGeom prst="rightArrow">
              <a:avLst>
                <a:gd name="adj1" fmla="val 50000"/>
                <a:gd name="adj2" fmla="val 45946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PT"/>
            </a:p>
          </p:txBody>
        </p:sp>
      </p:grpSp>
      <p:sp>
        <p:nvSpPr>
          <p:cNvPr id="35" name="Rectangle 92"/>
          <p:cNvSpPr>
            <a:spLocks noChangeArrowheads="1"/>
          </p:cNvSpPr>
          <p:nvPr/>
        </p:nvSpPr>
        <p:spPr bwMode="auto">
          <a:xfrm>
            <a:off x="0" y="1619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PT"/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>
            <a:off x="6643688" y="5097859"/>
            <a:ext cx="1428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PT"/>
          </a:p>
        </p:txBody>
      </p:sp>
      <p:sp>
        <p:nvSpPr>
          <p:cNvPr id="39" name="Text Box 94"/>
          <p:cNvSpPr txBox="1">
            <a:spLocks noChangeArrowheads="1"/>
          </p:cNvSpPr>
          <p:nvPr/>
        </p:nvSpPr>
        <p:spPr bwMode="auto">
          <a:xfrm>
            <a:off x="3169444" y="4042570"/>
            <a:ext cx="1079500" cy="360363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1000" b="1" i="0" dirty="0">
                <a:solidFill>
                  <a:schemeClr val="bg1"/>
                </a:solidFill>
              </a:rPr>
              <a:t>Isotropic scattering</a:t>
            </a:r>
          </a:p>
        </p:txBody>
      </p:sp>
      <p:grpSp>
        <p:nvGrpSpPr>
          <p:cNvPr id="40" name="Group 438"/>
          <p:cNvGrpSpPr>
            <a:grpSpLocks/>
          </p:cNvGrpSpPr>
          <p:nvPr/>
        </p:nvGrpSpPr>
        <p:grpSpPr bwMode="auto">
          <a:xfrm>
            <a:off x="5424142" y="3867945"/>
            <a:ext cx="3717925" cy="2663825"/>
            <a:chOff x="340" y="2523"/>
            <a:chExt cx="2342" cy="1678"/>
          </a:xfrm>
        </p:grpSpPr>
        <p:sp>
          <p:nvSpPr>
            <p:cNvPr id="41" name="Text Box 52"/>
            <p:cNvSpPr txBox="1">
              <a:spLocks noChangeArrowheads="1"/>
            </p:cNvSpPr>
            <p:nvPr/>
          </p:nvSpPr>
          <p:spPr bwMode="auto">
            <a:xfrm>
              <a:off x="1837" y="4028"/>
              <a:ext cx="845" cy="173"/>
            </a:xfrm>
            <a:prstGeom prst="rect">
              <a:avLst/>
            </a:prstGeom>
            <a:solidFill>
              <a:srgbClr val="DA8EB4"/>
            </a:solidFill>
            <a:ln w="9525">
              <a:noFill/>
              <a:miter lim="800000"/>
              <a:headEnd/>
              <a:tailEnd/>
            </a:ln>
            <a:effectLst>
              <a:outerShdw dist="45791" dir="7421404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b="1" i="1" dirty="0"/>
                <a:t>f </a:t>
              </a:r>
              <a:r>
                <a:rPr lang="en-US" sz="1200" b="1" dirty="0"/>
                <a:t>= </a:t>
              </a:r>
              <a:r>
                <a:rPr lang="en-US" sz="1200" b="1" dirty="0" smtClean="0"/>
                <a:t>PA12/HDPE</a:t>
              </a:r>
              <a:endParaRPr lang="en-US" sz="1200" b="1" dirty="0"/>
            </a:p>
          </p:txBody>
        </p:sp>
        <p:grpSp>
          <p:nvGrpSpPr>
            <p:cNvPr id="42" name="Group 435"/>
            <p:cNvGrpSpPr>
              <a:grpSpLocks/>
            </p:cNvGrpSpPr>
            <p:nvPr/>
          </p:nvGrpSpPr>
          <p:grpSpPr bwMode="auto">
            <a:xfrm>
              <a:off x="340" y="2523"/>
              <a:ext cx="2191" cy="1511"/>
              <a:chOff x="166" y="2618"/>
              <a:chExt cx="2191" cy="1511"/>
            </a:xfrm>
          </p:grpSpPr>
          <p:sp>
            <p:nvSpPr>
              <p:cNvPr id="43" name="Rectangle 42"/>
              <p:cNvSpPr>
                <a:spLocks noChangeArrowheads="1"/>
              </p:cNvSpPr>
              <p:nvPr/>
            </p:nvSpPr>
            <p:spPr bwMode="auto">
              <a:xfrm>
                <a:off x="966" y="2955"/>
                <a:ext cx="55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r>
                  <a:rPr lang="en-US" sz="1200" b="1" i="0"/>
                  <a:t>PA12, %</a:t>
                </a:r>
                <a:r>
                  <a:rPr lang="en-US" sz="1800" i="0"/>
                  <a:t> </a:t>
                </a:r>
              </a:p>
            </p:txBody>
          </p:sp>
          <p:sp>
            <p:nvSpPr>
              <p:cNvPr id="44" name="Rectangle 43"/>
              <p:cNvSpPr>
                <a:spLocks noChangeArrowheads="1"/>
              </p:cNvSpPr>
              <p:nvPr/>
            </p:nvSpPr>
            <p:spPr bwMode="auto">
              <a:xfrm>
                <a:off x="1444" y="2964"/>
                <a:ext cx="5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sz="1200" b="1" i="0"/>
                  <a:t>HDPE, %</a:t>
                </a:r>
                <a:r>
                  <a:rPr lang="pt-PT" sz="1800" i="0"/>
                  <a:t> </a:t>
                </a:r>
              </a:p>
            </p:txBody>
          </p:sp>
          <p:sp>
            <p:nvSpPr>
              <p:cNvPr id="45" name="Rectangle 45"/>
              <p:cNvSpPr>
                <a:spLocks noChangeArrowheads="1"/>
              </p:cNvSpPr>
              <p:nvPr/>
            </p:nvSpPr>
            <p:spPr bwMode="auto">
              <a:xfrm>
                <a:off x="380" y="3186"/>
                <a:ext cx="46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sz="1200" b="1" i="0"/>
                  <a:t>90/10/0</a:t>
                </a:r>
                <a:r>
                  <a:rPr lang="pt-PT" sz="1200" i="0"/>
                  <a:t> </a:t>
                </a:r>
              </a:p>
            </p:txBody>
          </p:sp>
          <p:sp>
            <p:nvSpPr>
              <p:cNvPr id="46" name="Rectangle 46"/>
              <p:cNvSpPr>
                <a:spLocks noChangeArrowheads="1"/>
              </p:cNvSpPr>
              <p:nvPr/>
            </p:nvSpPr>
            <p:spPr bwMode="auto">
              <a:xfrm>
                <a:off x="364" y="3483"/>
                <a:ext cx="51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sz="1200" b="1" i="0"/>
                  <a:t>70/20/10</a:t>
                </a:r>
                <a:r>
                  <a:rPr lang="pt-PT" sz="1200" i="0"/>
                  <a:t> </a:t>
                </a:r>
              </a:p>
            </p:txBody>
          </p:sp>
          <p:sp>
            <p:nvSpPr>
              <p:cNvPr id="47" name="Line 49"/>
              <p:cNvSpPr>
                <a:spLocks noChangeShapeType="1"/>
              </p:cNvSpPr>
              <p:nvPr/>
            </p:nvSpPr>
            <p:spPr bwMode="auto">
              <a:xfrm>
                <a:off x="975" y="3032"/>
                <a:ext cx="0" cy="1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48" name="Line 50"/>
              <p:cNvSpPr>
                <a:spLocks noChangeShapeType="1"/>
              </p:cNvSpPr>
              <p:nvPr/>
            </p:nvSpPr>
            <p:spPr bwMode="auto">
              <a:xfrm>
                <a:off x="1429" y="3032"/>
                <a:ext cx="0" cy="1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49" name="Text Box 53"/>
              <p:cNvSpPr txBox="1">
                <a:spLocks noChangeArrowheads="1"/>
              </p:cNvSpPr>
              <p:nvPr/>
            </p:nvSpPr>
            <p:spPr bwMode="auto">
              <a:xfrm>
                <a:off x="1041" y="3215"/>
                <a:ext cx="3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/>
                  <a:t>65.3</a:t>
                </a:r>
              </a:p>
            </p:txBody>
          </p:sp>
          <p:sp>
            <p:nvSpPr>
              <p:cNvPr id="50" name="Text Box 54"/>
              <p:cNvSpPr txBox="1">
                <a:spLocks noChangeArrowheads="1"/>
              </p:cNvSpPr>
              <p:nvPr/>
            </p:nvSpPr>
            <p:spPr bwMode="auto">
              <a:xfrm>
                <a:off x="1033" y="3357"/>
                <a:ext cx="3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 dirty="0"/>
                  <a:t>73.8</a:t>
                </a:r>
              </a:p>
            </p:txBody>
          </p:sp>
          <p:sp>
            <p:nvSpPr>
              <p:cNvPr id="51" name="Text Box 55"/>
              <p:cNvSpPr txBox="1">
                <a:spLocks noChangeArrowheads="1"/>
              </p:cNvSpPr>
              <p:nvPr/>
            </p:nvSpPr>
            <p:spPr bwMode="auto">
              <a:xfrm>
                <a:off x="1519" y="3217"/>
                <a:ext cx="3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/>
                  <a:t>34.7</a:t>
                </a:r>
              </a:p>
            </p:txBody>
          </p:sp>
          <p:sp>
            <p:nvSpPr>
              <p:cNvPr id="52" name="Text Box 56"/>
              <p:cNvSpPr txBox="1">
                <a:spLocks noChangeArrowheads="1"/>
              </p:cNvSpPr>
              <p:nvPr/>
            </p:nvSpPr>
            <p:spPr bwMode="auto">
              <a:xfrm>
                <a:off x="1519" y="3357"/>
                <a:ext cx="3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/>
                  <a:t>26.2</a:t>
                </a:r>
              </a:p>
            </p:txBody>
          </p:sp>
          <p:sp>
            <p:nvSpPr>
              <p:cNvPr id="53" name="Text Box 59"/>
              <p:cNvSpPr txBox="1">
                <a:spLocks noChangeArrowheads="1"/>
              </p:cNvSpPr>
              <p:nvPr/>
            </p:nvSpPr>
            <p:spPr bwMode="auto">
              <a:xfrm>
                <a:off x="201" y="3007"/>
                <a:ext cx="86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/>
                  <a:t>HDPE/PA12/YP</a:t>
                </a:r>
              </a:p>
            </p:txBody>
          </p:sp>
          <p:sp>
            <p:nvSpPr>
              <p:cNvPr id="54" name="Text Box 62"/>
              <p:cNvSpPr txBox="1">
                <a:spLocks noChangeArrowheads="1"/>
              </p:cNvSpPr>
              <p:nvPr/>
            </p:nvSpPr>
            <p:spPr bwMode="auto">
              <a:xfrm>
                <a:off x="569" y="2618"/>
                <a:ext cx="1315" cy="313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  <a:effectLst>
                <a:outerShdw dist="45791" dir="19578596" algn="ctr" rotWithShape="0">
                  <a:schemeClr val="bg2">
                    <a:alpha val="50000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1D </a:t>
                </a:r>
                <a:r>
                  <a:rPr lang="en-US" sz="1400" b="1" dirty="0" err="1">
                    <a:solidFill>
                      <a:schemeClr val="bg1"/>
                    </a:solidFill>
                  </a:rPr>
                  <a:t>WAXS</a:t>
                </a:r>
                <a:endParaRPr lang="en-US" sz="1400" b="1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Oriented scattering</a:t>
                </a:r>
              </a:p>
            </p:txBody>
          </p:sp>
          <p:sp>
            <p:nvSpPr>
              <p:cNvPr id="55" name="Rectangle 370"/>
              <p:cNvSpPr>
                <a:spLocks noChangeArrowheads="1"/>
              </p:cNvSpPr>
              <p:nvPr/>
            </p:nvSpPr>
            <p:spPr bwMode="auto">
              <a:xfrm>
                <a:off x="380" y="3333"/>
                <a:ext cx="46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sz="1200" b="1" i="0"/>
                  <a:t>80/20/0</a:t>
                </a:r>
                <a:r>
                  <a:rPr lang="pt-PT" sz="1200" i="0"/>
                  <a:t> </a:t>
                </a:r>
              </a:p>
            </p:txBody>
          </p:sp>
          <p:sp>
            <p:nvSpPr>
              <p:cNvPr id="56" name="Rectangle 371"/>
              <p:cNvSpPr>
                <a:spLocks noChangeArrowheads="1"/>
              </p:cNvSpPr>
              <p:nvPr/>
            </p:nvSpPr>
            <p:spPr bwMode="auto">
              <a:xfrm>
                <a:off x="274" y="3744"/>
                <a:ext cx="63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sz="1200" b="1" i="0"/>
                  <a:t>77.5/20/2.5</a:t>
                </a:r>
                <a:r>
                  <a:rPr lang="pt-PT" sz="1800" i="0"/>
                  <a:t> </a:t>
                </a:r>
              </a:p>
            </p:txBody>
          </p:sp>
          <p:sp>
            <p:nvSpPr>
              <p:cNvPr id="57" name="Rectangle 372"/>
              <p:cNvSpPr>
                <a:spLocks noChangeArrowheads="1"/>
              </p:cNvSpPr>
              <p:nvPr/>
            </p:nvSpPr>
            <p:spPr bwMode="auto">
              <a:xfrm>
                <a:off x="342" y="3884"/>
                <a:ext cx="47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r>
                  <a:rPr lang="en-US" sz="1200" b="1" i="0"/>
                  <a:t>65/30/5</a:t>
                </a:r>
                <a:r>
                  <a:rPr lang="pt-PT" sz="1800" i="0"/>
                  <a:t> </a:t>
                </a:r>
              </a:p>
            </p:txBody>
          </p:sp>
          <p:sp>
            <p:nvSpPr>
              <p:cNvPr id="58" name="Rectangle 373"/>
              <p:cNvSpPr>
                <a:spLocks noChangeArrowheads="1"/>
              </p:cNvSpPr>
              <p:nvPr/>
            </p:nvSpPr>
            <p:spPr bwMode="auto">
              <a:xfrm>
                <a:off x="356" y="3585"/>
                <a:ext cx="47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r>
                  <a:rPr lang="en-US" sz="1200" b="1" i="0"/>
                  <a:t>75/20/5</a:t>
                </a:r>
                <a:r>
                  <a:rPr lang="pt-PT" sz="1800" i="0"/>
                  <a:t> </a:t>
                </a:r>
              </a:p>
            </p:txBody>
          </p:sp>
          <p:sp>
            <p:nvSpPr>
              <p:cNvPr id="59" name="Text Box 411"/>
              <p:cNvSpPr txBox="1">
                <a:spLocks noChangeArrowheads="1"/>
              </p:cNvSpPr>
              <p:nvPr/>
            </p:nvSpPr>
            <p:spPr bwMode="auto">
              <a:xfrm>
                <a:off x="1033" y="3498"/>
                <a:ext cx="3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/>
                  <a:t>66.0</a:t>
                </a:r>
              </a:p>
            </p:txBody>
          </p:sp>
          <p:sp>
            <p:nvSpPr>
              <p:cNvPr id="60" name="Text Box 412"/>
              <p:cNvSpPr txBox="1">
                <a:spLocks noChangeArrowheads="1"/>
              </p:cNvSpPr>
              <p:nvPr/>
            </p:nvSpPr>
            <p:spPr bwMode="auto">
              <a:xfrm>
                <a:off x="1033" y="3647"/>
                <a:ext cx="3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/>
                  <a:t>67.4</a:t>
                </a:r>
              </a:p>
            </p:txBody>
          </p:sp>
          <p:sp>
            <p:nvSpPr>
              <p:cNvPr id="61" name="Text Box 413"/>
              <p:cNvSpPr txBox="1">
                <a:spLocks noChangeArrowheads="1"/>
              </p:cNvSpPr>
              <p:nvPr/>
            </p:nvSpPr>
            <p:spPr bwMode="auto">
              <a:xfrm>
                <a:off x="1025" y="3801"/>
                <a:ext cx="3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/>
                  <a:t>68.9</a:t>
                </a:r>
              </a:p>
            </p:txBody>
          </p:sp>
          <p:sp>
            <p:nvSpPr>
              <p:cNvPr id="62" name="Text Box 414"/>
              <p:cNvSpPr txBox="1">
                <a:spLocks noChangeArrowheads="1"/>
              </p:cNvSpPr>
              <p:nvPr/>
            </p:nvSpPr>
            <p:spPr bwMode="auto">
              <a:xfrm>
                <a:off x="1025" y="3940"/>
                <a:ext cx="3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/>
                  <a:t>71.1</a:t>
                </a:r>
              </a:p>
            </p:txBody>
          </p:sp>
          <p:sp>
            <p:nvSpPr>
              <p:cNvPr id="63" name="Text Box 415"/>
              <p:cNvSpPr txBox="1">
                <a:spLocks noChangeArrowheads="1"/>
              </p:cNvSpPr>
              <p:nvPr/>
            </p:nvSpPr>
            <p:spPr bwMode="auto">
              <a:xfrm>
                <a:off x="1511" y="3498"/>
                <a:ext cx="3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/>
                  <a:t>34.0</a:t>
                </a:r>
              </a:p>
            </p:txBody>
          </p:sp>
          <p:sp>
            <p:nvSpPr>
              <p:cNvPr id="64" name="Text Box 416"/>
              <p:cNvSpPr txBox="1">
                <a:spLocks noChangeArrowheads="1"/>
              </p:cNvSpPr>
              <p:nvPr/>
            </p:nvSpPr>
            <p:spPr bwMode="auto">
              <a:xfrm>
                <a:off x="1503" y="3649"/>
                <a:ext cx="3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/>
                  <a:t>32.6</a:t>
                </a:r>
              </a:p>
            </p:txBody>
          </p:sp>
          <p:sp>
            <p:nvSpPr>
              <p:cNvPr id="65" name="Text Box 417"/>
              <p:cNvSpPr txBox="1">
                <a:spLocks noChangeArrowheads="1"/>
              </p:cNvSpPr>
              <p:nvPr/>
            </p:nvSpPr>
            <p:spPr bwMode="auto">
              <a:xfrm>
                <a:off x="1503" y="3801"/>
                <a:ext cx="3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/>
                  <a:t>31.1</a:t>
                </a:r>
              </a:p>
            </p:txBody>
          </p:sp>
          <p:sp>
            <p:nvSpPr>
              <p:cNvPr id="66" name="Text Box 418"/>
              <p:cNvSpPr txBox="1">
                <a:spLocks noChangeArrowheads="1"/>
              </p:cNvSpPr>
              <p:nvPr/>
            </p:nvSpPr>
            <p:spPr bwMode="auto">
              <a:xfrm>
                <a:off x="1503" y="3944"/>
                <a:ext cx="3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/>
                  <a:t>28.9</a:t>
                </a:r>
              </a:p>
            </p:txBody>
          </p:sp>
          <p:grpSp>
            <p:nvGrpSpPr>
              <p:cNvPr id="67" name="Group 431"/>
              <p:cNvGrpSpPr>
                <a:grpSpLocks/>
              </p:cNvGrpSpPr>
              <p:nvPr/>
            </p:nvGrpSpPr>
            <p:grpSpPr bwMode="auto">
              <a:xfrm>
                <a:off x="1949" y="2984"/>
                <a:ext cx="408" cy="1145"/>
                <a:chOff x="1949" y="2984"/>
                <a:chExt cx="408" cy="1145"/>
              </a:xfrm>
            </p:grpSpPr>
            <p:sp>
              <p:nvSpPr>
                <p:cNvPr id="70" name="Rectangle 428"/>
                <p:cNvSpPr>
                  <a:spLocks noChangeArrowheads="1"/>
                </p:cNvSpPr>
                <p:nvPr/>
              </p:nvSpPr>
              <p:spPr bwMode="auto">
                <a:xfrm>
                  <a:off x="1952" y="2984"/>
                  <a:ext cx="293" cy="1124"/>
                </a:xfrm>
                <a:prstGeom prst="rect">
                  <a:avLst/>
                </a:prstGeom>
                <a:solidFill>
                  <a:srgbClr val="E5E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PT"/>
                </a:p>
              </p:txBody>
            </p:sp>
            <p:grpSp>
              <p:nvGrpSpPr>
                <p:cNvPr id="71" name="Group 430"/>
                <p:cNvGrpSpPr>
                  <a:grpSpLocks/>
                </p:cNvGrpSpPr>
                <p:nvPr/>
              </p:nvGrpSpPr>
              <p:grpSpPr bwMode="auto">
                <a:xfrm>
                  <a:off x="1949" y="3015"/>
                  <a:ext cx="408" cy="1114"/>
                  <a:chOff x="2018" y="3004"/>
                  <a:chExt cx="408" cy="1114"/>
                </a:xfrm>
              </p:grpSpPr>
              <p:sp>
                <p:nvSpPr>
                  <p:cNvPr id="72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2018" y="3032"/>
                    <a:ext cx="0" cy="105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PT"/>
                  </a:p>
                </p:txBody>
              </p:sp>
              <p:sp>
                <p:nvSpPr>
                  <p:cNvPr id="73" name="Text Box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23" y="3356"/>
                    <a:ext cx="403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1200" b="1" dirty="0" smtClean="0"/>
                      <a:t>2.817</a:t>
                    </a:r>
                    <a:endParaRPr lang="en-US" sz="1200" b="1" i="0" dirty="0"/>
                  </a:p>
                </p:txBody>
              </p:sp>
              <p:sp>
                <p:nvSpPr>
                  <p:cNvPr id="74" name="Text Box 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23" y="3217"/>
                    <a:ext cx="345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1200" b="1" dirty="0" smtClean="0"/>
                      <a:t>1.911</a:t>
                    </a:r>
                    <a:endParaRPr lang="en-US" sz="1200" b="1" i="0" dirty="0"/>
                  </a:p>
                </p:txBody>
              </p:sp>
              <p:sp>
                <p:nvSpPr>
                  <p:cNvPr id="75" name="Text Box 3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74" y="3004"/>
                    <a:ext cx="206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200" b="1" i="1" dirty="0" smtClean="0"/>
                      <a:t>f</a:t>
                    </a:r>
                    <a:endParaRPr lang="en-US" sz="1200" b="1" i="1" dirty="0"/>
                  </a:p>
                </p:txBody>
              </p:sp>
              <p:sp>
                <p:nvSpPr>
                  <p:cNvPr id="76" name="Text Box 4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23" y="3496"/>
                    <a:ext cx="345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1200" b="1" dirty="0" smtClean="0"/>
                      <a:t>1.941</a:t>
                    </a:r>
                    <a:endParaRPr lang="en-US" sz="1200" b="1" i="0" dirty="0"/>
                  </a:p>
                </p:txBody>
              </p:sp>
              <p:sp>
                <p:nvSpPr>
                  <p:cNvPr id="77" name="Text Box 4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23" y="3642"/>
                    <a:ext cx="345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1200" b="1" dirty="0" smtClean="0"/>
                      <a:t>2.067</a:t>
                    </a:r>
                    <a:endParaRPr lang="en-US" sz="1200" b="1" i="0" dirty="0"/>
                  </a:p>
                </p:txBody>
              </p:sp>
              <p:sp>
                <p:nvSpPr>
                  <p:cNvPr id="78" name="Text Box 4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23" y="3787"/>
                    <a:ext cx="345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1200" b="1" dirty="0" smtClean="0"/>
                      <a:t>2.215</a:t>
                    </a:r>
                    <a:endParaRPr lang="en-US" sz="1200" b="1" i="0" dirty="0"/>
                  </a:p>
                </p:txBody>
              </p:sp>
              <p:sp>
                <p:nvSpPr>
                  <p:cNvPr id="79" name="Text Box 4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23" y="3945"/>
                    <a:ext cx="345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1200" b="1" dirty="0" smtClean="0"/>
                      <a:t>2.460</a:t>
                    </a:r>
                    <a:endParaRPr lang="en-US" sz="1200" b="1" i="0" dirty="0"/>
                  </a:p>
                </p:txBody>
              </p:sp>
            </p:grpSp>
          </p:grpSp>
          <p:sp>
            <p:nvSpPr>
              <p:cNvPr id="68" name="Line 47"/>
              <p:cNvSpPr>
                <a:spLocks noChangeShapeType="1"/>
              </p:cNvSpPr>
              <p:nvPr/>
            </p:nvSpPr>
            <p:spPr bwMode="auto">
              <a:xfrm>
                <a:off x="166" y="3180"/>
                <a:ext cx="208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69" name="Line 48"/>
              <p:cNvSpPr>
                <a:spLocks noChangeShapeType="1"/>
              </p:cNvSpPr>
              <p:nvPr/>
            </p:nvSpPr>
            <p:spPr bwMode="auto">
              <a:xfrm>
                <a:off x="175" y="4109"/>
                <a:ext cx="208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</p:grpSp>
      </p:grpSp>
      <p:grpSp>
        <p:nvGrpSpPr>
          <p:cNvPr id="2" name="Grupo 1"/>
          <p:cNvGrpSpPr/>
          <p:nvPr/>
        </p:nvGrpSpPr>
        <p:grpSpPr>
          <a:xfrm>
            <a:off x="4826912" y="548680"/>
            <a:ext cx="4209584" cy="3083404"/>
            <a:chOff x="4734603" y="1074738"/>
            <a:chExt cx="4209584" cy="3083404"/>
          </a:xfrm>
        </p:grpSpPr>
        <p:pic>
          <p:nvPicPr>
            <p:cNvPr id="8238" name="Picture 4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4603" y="1074738"/>
              <a:ext cx="4209584" cy="3083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93"/>
            <p:cNvSpPr txBox="1">
              <a:spLocks noChangeArrowheads="1"/>
            </p:cNvSpPr>
            <p:nvPr/>
          </p:nvSpPr>
          <p:spPr bwMode="auto">
            <a:xfrm>
              <a:off x="7824288" y="1219994"/>
              <a:ext cx="1079500" cy="360363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sz="1000" b="1" i="0" dirty="0">
                  <a:solidFill>
                    <a:schemeClr val="bg1"/>
                  </a:solidFill>
                </a:rPr>
                <a:t>Oriented scattering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96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19050" y="11113"/>
            <a:ext cx="9091613" cy="403054"/>
            <a:chOff x="19050" y="11113"/>
            <a:chExt cx="9091613" cy="403054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609600" y="15875"/>
              <a:ext cx="719772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defRPr/>
              </a:pPr>
              <a:r>
                <a:rPr lang="en-US" sz="2400" b="1" i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Outline</a:t>
              </a:r>
              <a:endParaRPr lang="en-US" sz="2400" i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19050" y="15081"/>
              <a:ext cx="574675" cy="395288"/>
            </a:xfrm>
            <a:prstGeom prst="rect">
              <a:avLst/>
            </a:prstGeom>
            <a:solidFill>
              <a:srgbClr val="3C5B1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 b="1" i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grpSp>
          <p:nvGrpSpPr>
            <p:cNvPr id="8" name="Grupo 8"/>
            <p:cNvGrpSpPr>
              <a:grpSpLocks/>
            </p:cNvGrpSpPr>
            <p:nvPr/>
          </p:nvGrpSpPr>
          <p:grpSpPr bwMode="auto">
            <a:xfrm>
              <a:off x="7824288" y="11113"/>
              <a:ext cx="1286375" cy="403054"/>
              <a:chOff x="7823793" y="10964"/>
              <a:chExt cx="1286294" cy="403200"/>
            </a:xfrm>
          </p:grpSpPr>
          <p:graphicFrame>
            <p:nvGraphicFramePr>
              <p:cNvPr id="9" name="Object 7"/>
              <p:cNvGraphicFramePr>
                <a:graphicFrameLocks noChangeAspect="1"/>
              </p:cNvGraphicFramePr>
              <p:nvPr/>
            </p:nvGraphicFramePr>
            <p:xfrm>
              <a:off x="8231188" y="12700"/>
              <a:ext cx="878899" cy="401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249" name="Photo Editor Photo" r:id="rId3" imgW="4009524" imgH="1991003" progId="">
                      <p:embed/>
                    </p:oleObj>
                  </mc:Choice>
                  <mc:Fallback>
                    <p:oleObj name="Photo Editor Photo" r:id="rId3" imgW="4009524" imgH="1991003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31188" y="12700"/>
                            <a:ext cx="878899" cy="4012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0" name="Picture 3" descr="Screen shot 2010-01-26 at 21.36.44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793" y="10964"/>
                <a:ext cx="401425" cy="4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962B-62A8-41F0-A21C-54B0E6C0FB50}" type="slidenum">
              <a:rPr lang="en-US" smtClean="0"/>
              <a:t>9</a:t>
            </a:fld>
            <a:endParaRPr lang="en-US" dirty="0"/>
          </a:p>
        </p:txBody>
      </p:sp>
      <p:sp>
        <p:nvSpPr>
          <p:cNvPr id="15" name="Marcador de Posição do Rodapé 7"/>
          <p:cNvSpPr>
            <a:spLocks noGrp="1"/>
          </p:cNvSpPr>
          <p:nvPr>
            <p:ph type="ftr" sz="quarter" idx="12"/>
          </p:nvPr>
        </p:nvSpPr>
        <p:spPr>
          <a:xfrm>
            <a:off x="659165" y="6356350"/>
            <a:ext cx="2847975" cy="365125"/>
          </a:xfrm>
        </p:spPr>
        <p:txBody>
          <a:bodyPr/>
          <a:lstStyle/>
          <a:p>
            <a:r>
              <a:rPr lang="pt-PT" dirty="0" smtClean="0"/>
              <a:t>Prova de agregação - Lição</a:t>
            </a:r>
            <a:endParaRPr lang="en-US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" y="578256"/>
            <a:ext cx="4658201" cy="37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76158" y="617040"/>
            <a:ext cx="4667874" cy="37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48" y="4214818"/>
            <a:ext cx="3859335" cy="225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ixaDeTexto 18"/>
          <p:cNvSpPr txBox="1"/>
          <p:nvPr/>
        </p:nvSpPr>
        <p:spPr>
          <a:xfrm>
            <a:off x="4932040" y="4293096"/>
            <a:ext cx="33147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MMT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present in both oriented and </a:t>
            </a:r>
          </a:p>
          <a:p>
            <a:pPr marL="342900" indent="-342900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isotropic scattering;</a:t>
            </a:r>
          </a:p>
          <a:p>
            <a:pPr marL="342900" indent="-342900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The isotropic part does not contain PA6.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0" name="Tabe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219855"/>
              </p:ext>
            </p:extLst>
          </p:nvPr>
        </p:nvGraphicFramePr>
        <p:xfrm>
          <a:off x="4932040" y="5229200"/>
          <a:ext cx="3442329" cy="1398016"/>
        </p:xfrm>
        <a:graphic>
          <a:graphicData uri="http://schemas.openxmlformats.org/drawingml/2006/table">
            <a:tbl>
              <a:tblPr/>
              <a:tblGrid>
                <a:gridCol w="1372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62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50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pt-PT" sz="1100" b="1" dirty="0" err="1">
                          <a:latin typeface="Calibri"/>
                          <a:ea typeface="Calibri"/>
                          <a:cs typeface="Times New Roman"/>
                        </a:rPr>
                        <a:t>HDPE</a:t>
                      </a:r>
                      <a:r>
                        <a:rPr lang="pt-PT" sz="1100" b="1" dirty="0">
                          <a:latin typeface="Calibri"/>
                          <a:ea typeface="Calibri"/>
                          <a:cs typeface="Times New Roman"/>
                        </a:rPr>
                        <a:t>/PA6/</a:t>
                      </a:r>
                      <a:r>
                        <a:rPr lang="pt-PT" sz="1100" b="1" dirty="0" err="1">
                          <a:latin typeface="Calibri"/>
                          <a:ea typeface="Calibri"/>
                          <a:cs typeface="Times New Roman"/>
                        </a:rPr>
                        <a:t>YP</a:t>
                      </a:r>
                      <a:r>
                        <a:rPr lang="pt-PT" sz="1100" b="1" dirty="0"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pt-PT" sz="1100" b="1" dirty="0" err="1">
                          <a:latin typeface="Calibri"/>
                          <a:ea typeface="Calibri"/>
                          <a:cs typeface="Times New Roman"/>
                        </a:rPr>
                        <a:t>MMT</a:t>
                      </a:r>
                      <a:endParaRPr lang="pt-P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pt-PT" sz="1100" b="1">
                          <a:latin typeface="Calibri"/>
                          <a:ea typeface="Calibri"/>
                          <a:cs typeface="Times New Roman"/>
                        </a:rPr>
                        <a:t>PA6, %</a:t>
                      </a:r>
                      <a:endParaRPr lang="pt-P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pt-PT" sz="1100" b="1">
                          <a:latin typeface="Calibri"/>
                          <a:ea typeface="Calibri"/>
                          <a:cs typeface="Times New Roman"/>
                        </a:rPr>
                        <a:t>HDPE, %</a:t>
                      </a:r>
                      <a:endParaRPr lang="pt-P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pt-PT" sz="1100" b="1" i="1" dirty="0"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pt-P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latin typeface="Calibri"/>
                          <a:ea typeface="Calibri"/>
                          <a:cs typeface="Times New Roman"/>
                        </a:rPr>
                        <a:t>80/20/0/4 </a:t>
                      </a:r>
                      <a:r>
                        <a:rPr lang="pt-PT" sz="1100" dirty="0" err="1">
                          <a:latin typeface="Calibri"/>
                          <a:ea typeface="Calibri"/>
                          <a:cs typeface="Times New Roman"/>
                        </a:rPr>
                        <a:t>NM</a:t>
                      </a:r>
                      <a:endParaRPr lang="pt-P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latin typeface="Calibri"/>
                          <a:ea typeface="Calibri"/>
                          <a:cs typeface="Times New Roman"/>
                        </a:rPr>
                        <a:t>37.6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latin typeface="Calibri"/>
                          <a:ea typeface="Calibri"/>
                          <a:cs typeface="Times New Roman"/>
                        </a:rPr>
                        <a:t>37.3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latin typeface="Calibri"/>
                          <a:ea typeface="Calibri"/>
                          <a:cs typeface="Times New Roman"/>
                        </a:rPr>
                        <a:t>1.00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80/20/0/4 CL</a:t>
                      </a:r>
                      <a:endParaRPr lang="pt-P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30.8</a:t>
                      </a:r>
                      <a:endParaRPr lang="pt-P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35.3</a:t>
                      </a:r>
                      <a:endParaRPr lang="pt-P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0.87 </a:t>
                      </a:r>
                      <a:endParaRPr lang="pt-P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latin typeface="Calibri"/>
                          <a:ea typeface="Calibri"/>
                          <a:cs typeface="Times New Roman"/>
                        </a:rPr>
                        <a:t>80/20/0/5 NM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latin typeface="Calibri"/>
                          <a:ea typeface="Calibri"/>
                          <a:cs typeface="Times New Roman"/>
                        </a:rPr>
                        <a:t>33.8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latin typeface="Calibri"/>
                          <a:ea typeface="Calibri"/>
                          <a:cs typeface="Times New Roman"/>
                        </a:rPr>
                        <a:t>32.1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latin typeface="Calibri"/>
                          <a:ea typeface="Calibri"/>
                          <a:cs typeface="Times New Roman"/>
                        </a:rPr>
                        <a:t>1.05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80/20/0/5 CL</a:t>
                      </a:r>
                      <a:endParaRPr lang="pt-P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31.7</a:t>
                      </a:r>
                      <a:endParaRPr lang="pt-P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39.0</a:t>
                      </a:r>
                      <a:endParaRPr lang="pt-P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0.81 </a:t>
                      </a:r>
                      <a:endParaRPr lang="pt-P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latin typeface="Calibri"/>
                          <a:ea typeface="Calibri"/>
                          <a:cs typeface="Times New Roman"/>
                        </a:rPr>
                        <a:t>80/20/0/7.5 NM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latin typeface="Calibri"/>
                          <a:ea typeface="Calibri"/>
                          <a:cs typeface="Times New Roman"/>
                        </a:rPr>
                        <a:t>32.6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>
                          <a:latin typeface="Calibri"/>
                          <a:ea typeface="Calibri"/>
                          <a:cs typeface="Times New Roman"/>
                        </a:rPr>
                        <a:t>27.9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latin typeface="Calibri"/>
                          <a:ea typeface="Calibri"/>
                          <a:cs typeface="Times New Roman"/>
                        </a:rPr>
                        <a:t>1.17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latin typeface="Calibri"/>
                          <a:ea typeface="Calibri"/>
                          <a:cs typeface="Times New Roman"/>
                        </a:rPr>
                        <a:t>77.5/20/2.5/ 5 </a:t>
                      </a:r>
                      <a:r>
                        <a:rPr lang="pt-PT" sz="1100" dirty="0" err="1">
                          <a:latin typeface="Calibri"/>
                          <a:ea typeface="Calibri"/>
                          <a:cs typeface="Times New Roman"/>
                        </a:rPr>
                        <a:t>NM</a:t>
                      </a:r>
                      <a:endParaRPr lang="pt-P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latin typeface="Calibri"/>
                          <a:ea typeface="Calibri"/>
                          <a:cs typeface="Times New Roman"/>
                        </a:rPr>
                        <a:t>32.3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latin typeface="Calibri"/>
                          <a:ea typeface="Calibri"/>
                          <a:cs typeface="Times New Roman"/>
                        </a:rPr>
                        <a:t>29.0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100" dirty="0">
                          <a:latin typeface="Calibri"/>
                          <a:ea typeface="Calibri"/>
                          <a:cs typeface="Times New Roman"/>
                        </a:rPr>
                        <a:t>1.11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96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1501</Words>
  <Application>Microsoft Office PowerPoint</Application>
  <PresentationFormat>Apresentação no Ecrã (4:3)</PresentationFormat>
  <Paragraphs>649</Paragraphs>
  <Slides>27</Slides>
  <Notes>2</Notes>
  <HiddenSlides>0</HiddenSlides>
  <MMClips>0</MMClips>
  <ScaleCrop>false</ScaleCrop>
  <HeadingPairs>
    <vt:vector size="8" baseType="variant">
      <vt:variant>
        <vt:lpstr>Tipos de letra usados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4</vt:i4>
      </vt:variant>
      <vt:variant>
        <vt:lpstr>Títulos dos diapositivos</vt:lpstr>
      </vt:variant>
      <vt:variant>
        <vt:i4>27</vt:i4>
      </vt:variant>
    </vt:vector>
  </HeadingPairs>
  <TitlesOfParts>
    <vt:vector size="42" baseType="lpstr">
      <vt:lpstr>SimSun</vt:lpstr>
      <vt:lpstr>Arial</vt:lpstr>
      <vt:lpstr>Arial Black</vt:lpstr>
      <vt:lpstr>Arial Narrow</vt:lpstr>
      <vt:lpstr>Calibri</vt:lpstr>
      <vt:lpstr>Cambria Math</vt:lpstr>
      <vt:lpstr>Symbol</vt:lpstr>
      <vt:lpstr>Times New Roman</vt:lpstr>
      <vt:lpstr>Verdana</vt:lpstr>
      <vt:lpstr>Wingdings</vt:lpstr>
      <vt:lpstr>Tema do Office</vt:lpstr>
      <vt:lpstr>Photo Editor Photo</vt:lpstr>
      <vt:lpstr>Graph</vt:lpstr>
      <vt:lpstr>Equação</vt:lpstr>
      <vt:lpstr>Microsoft Equation 3.0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Utilizador</dc:creator>
  <cp:lastModifiedBy>Zlatan Denchev</cp:lastModifiedBy>
  <cp:revision>50</cp:revision>
  <dcterms:created xsi:type="dcterms:W3CDTF">2015-08-27T19:29:33Z</dcterms:created>
  <dcterms:modified xsi:type="dcterms:W3CDTF">2018-04-04T15:57:57Z</dcterms:modified>
</cp:coreProperties>
</file>